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83" r:id="rId7"/>
    <p:sldId id="284" r:id="rId8"/>
    <p:sldId id="293" r:id="rId9"/>
    <p:sldId id="292" r:id="rId10"/>
  </p:sldIdLst>
  <p:sldSz cx="9144000" cy="5143500" type="screen16x9"/>
  <p:notesSz cx="6858000" cy="9144000"/>
  <p:embeddedFontLst>
    <p:embeddedFont>
      <p:font typeface="Courier Prime" panose="020B0604020202020204" charset="0"/>
      <p:regular r:id="rId12"/>
      <p:bold r:id="rId13"/>
      <p:italic r:id="rId14"/>
      <p:boldItalic r:id="rId15"/>
    </p:embeddedFont>
    <p:embeddedFont>
      <p:font typeface="Prompt Black" panose="00000A00000000000000" pitchFamily="2" charset="-34"/>
      <p:bold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86B0A3-1DC0-4779-8DCA-523F31FC109D}">
  <a:tblStyle styleId="{8486B0A3-1DC0-4779-8DCA-523F31FC1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b38d0cd0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eb38d0cd0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73923661e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73923661e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76b4b3a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76b4b3a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628d9b2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628d9b2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6" name="Google Shape;11426;g126ced724a6_0_6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7" name="Google Shape;11427;g126ced724a6_0_6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5" name="Google Shape;11555;g126ced724a6_0_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6" name="Google Shape;11556;g126ced724a6_0_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73923661e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73923661e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1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4" name="Google Shape;13214;g1273923661e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5" name="Google Shape;13215;g1273923661e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89150" y="1078570"/>
            <a:ext cx="6541200" cy="2076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89150" y="3402645"/>
            <a:ext cx="6541200" cy="37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noFill/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20000" y="384575"/>
            <a:ext cx="7704000" cy="565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0000" y="1314450"/>
            <a:ext cx="7704000" cy="3294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noFill/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24300" y="384575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4300" y="384575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15100" y="1394700"/>
            <a:ext cx="3794100" cy="3179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589650" y="4238295"/>
            <a:ext cx="6541200" cy="37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●"/>
              <a:defRPr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○"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■"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●"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○"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■"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●"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○"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■"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 rot="1662">
            <a:off x="3177675" y="2466043"/>
            <a:ext cx="5363643" cy="687659"/>
            <a:chOff x="1998075" y="4170250"/>
            <a:chExt cx="1364725" cy="272200"/>
          </a:xfrm>
        </p:grpSpPr>
        <p:sp>
          <p:nvSpPr>
            <p:cNvPr id="45" name="Google Shape;45;p15"/>
            <p:cNvSpPr/>
            <p:nvPr/>
          </p:nvSpPr>
          <p:spPr>
            <a:xfrm>
              <a:off x="1998075" y="4190525"/>
              <a:ext cx="1364725" cy="251925"/>
            </a:xfrm>
            <a:custGeom>
              <a:avLst/>
              <a:gdLst/>
              <a:ahLst/>
              <a:cxnLst/>
              <a:rect l="l" t="t" r="r" b="b"/>
              <a:pathLst>
                <a:path w="54589" h="10077" extrusionOk="0">
                  <a:moveTo>
                    <a:pt x="51638" y="1427"/>
                  </a:moveTo>
                  <a:cubicBezTo>
                    <a:pt x="51736" y="1427"/>
                    <a:pt x="51736" y="1427"/>
                    <a:pt x="51736" y="1525"/>
                  </a:cubicBezTo>
                  <a:cubicBezTo>
                    <a:pt x="51774" y="1506"/>
                    <a:pt x="51812" y="1499"/>
                    <a:pt x="51850" y="1499"/>
                  </a:cubicBezTo>
                  <a:cubicBezTo>
                    <a:pt x="51967" y="1499"/>
                    <a:pt x="52091" y="1563"/>
                    <a:pt x="52247" y="1563"/>
                  </a:cubicBezTo>
                  <a:cubicBezTo>
                    <a:pt x="52309" y="1563"/>
                    <a:pt x="52376" y="1553"/>
                    <a:pt x="52449" y="1525"/>
                  </a:cubicBezTo>
                  <a:cubicBezTo>
                    <a:pt x="52449" y="1525"/>
                    <a:pt x="52548" y="1648"/>
                    <a:pt x="52646" y="1648"/>
                  </a:cubicBezTo>
                  <a:cubicBezTo>
                    <a:pt x="52744" y="1648"/>
                    <a:pt x="52744" y="1525"/>
                    <a:pt x="52966" y="1525"/>
                  </a:cubicBezTo>
                  <a:cubicBezTo>
                    <a:pt x="52646" y="1525"/>
                    <a:pt x="52449" y="1427"/>
                    <a:pt x="52252" y="1427"/>
                  </a:cubicBezTo>
                  <a:close/>
                  <a:moveTo>
                    <a:pt x="34179" y="1593"/>
                  </a:moveTo>
                  <a:cubicBezTo>
                    <a:pt x="34226" y="1593"/>
                    <a:pt x="34270" y="1607"/>
                    <a:pt x="34302" y="1648"/>
                  </a:cubicBezTo>
                  <a:cubicBezTo>
                    <a:pt x="34347" y="1668"/>
                    <a:pt x="34395" y="1675"/>
                    <a:pt x="34445" y="1675"/>
                  </a:cubicBezTo>
                  <a:cubicBezTo>
                    <a:pt x="34551" y="1675"/>
                    <a:pt x="34665" y="1644"/>
                    <a:pt x="34776" y="1644"/>
                  </a:cubicBezTo>
                  <a:cubicBezTo>
                    <a:pt x="34869" y="1644"/>
                    <a:pt x="34959" y="1666"/>
                    <a:pt x="35040" y="1746"/>
                  </a:cubicBezTo>
                  <a:lnTo>
                    <a:pt x="33909" y="1746"/>
                  </a:lnTo>
                  <a:lnTo>
                    <a:pt x="33909" y="1648"/>
                  </a:lnTo>
                  <a:cubicBezTo>
                    <a:pt x="33975" y="1648"/>
                    <a:pt x="34084" y="1593"/>
                    <a:pt x="34179" y="1593"/>
                  </a:cubicBezTo>
                  <a:close/>
                  <a:moveTo>
                    <a:pt x="51638" y="1746"/>
                  </a:moveTo>
                  <a:cubicBezTo>
                    <a:pt x="51834" y="1746"/>
                    <a:pt x="52031" y="1845"/>
                    <a:pt x="52252" y="1845"/>
                  </a:cubicBezTo>
                  <a:cubicBezTo>
                    <a:pt x="52159" y="1873"/>
                    <a:pt x="52076" y="1885"/>
                    <a:pt x="52003" y="1885"/>
                  </a:cubicBezTo>
                  <a:cubicBezTo>
                    <a:pt x="51826" y="1885"/>
                    <a:pt x="51707" y="1816"/>
                    <a:pt x="51638" y="1746"/>
                  </a:cubicBezTo>
                  <a:close/>
                  <a:moveTo>
                    <a:pt x="53591" y="2042"/>
                  </a:moveTo>
                  <a:lnTo>
                    <a:pt x="53591" y="2042"/>
                  </a:lnTo>
                  <a:cubicBezTo>
                    <a:pt x="53625" y="2071"/>
                    <a:pt x="53654" y="2103"/>
                    <a:pt x="53679" y="2140"/>
                  </a:cubicBezTo>
                  <a:cubicBezTo>
                    <a:pt x="53679" y="2062"/>
                    <a:pt x="53617" y="2046"/>
                    <a:pt x="53591" y="2042"/>
                  </a:cubicBezTo>
                  <a:close/>
                  <a:moveTo>
                    <a:pt x="46019" y="2118"/>
                  </a:moveTo>
                  <a:cubicBezTo>
                    <a:pt x="46093" y="2118"/>
                    <a:pt x="46151" y="2145"/>
                    <a:pt x="46204" y="2263"/>
                  </a:cubicBezTo>
                  <a:lnTo>
                    <a:pt x="45982" y="2263"/>
                  </a:lnTo>
                  <a:cubicBezTo>
                    <a:pt x="45884" y="2263"/>
                    <a:pt x="45884" y="2263"/>
                    <a:pt x="45786" y="2140"/>
                  </a:cubicBezTo>
                  <a:cubicBezTo>
                    <a:pt x="45878" y="2140"/>
                    <a:pt x="45954" y="2118"/>
                    <a:pt x="46019" y="2118"/>
                  </a:cubicBezTo>
                  <a:close/>
                  <a:moveTo>
                    <a:pt x="1722" y="7992"/>
                  </a:moveTo>
                  <a:cubicBezTo>
                    <a:pt x="1943" y="7992"/>
                    <a:pt x="2140" y="7992"/>
                    <a:pt x="2337" y="8090"/>
                  </a:cubicBezTo>
                  <a:cubicBezTo>
                    <a:pt x="2205" y="8090"/>
                    <a:pt x="2118" y="8134"/>
                    <a:pt x="2045" y="8134"/>
                  </a:cubicBezTo>
                  <a:cubicBezTo>
                    <a:pt x="2009" y="8134"/>
                    <a:pt x="1976" y="8123"/>
                    <a:pt x="1943" y="8090"/>
                  </a:cubicBezTo>
                  <a:cubicBezTo>
                    <a:pt x="1914" y="8119"/>
                    <a:pt x="1883" y="8131"/>
                    <a:pt x="1854" y="8131"/>
                  </a:cubicBezTo>
                  <a:cubicBezTo>
                    <a:pt x="1783" y="8131"/>
                    <a:pt x="1722" y="8061"/>
                    <a:pt x="1722" y="7992"/>
                  </a:cubicBezTo>
                  <a:close/>
                  <a:moveTo>
                    <a:pt x="45" y="9213"/>
                  </a:moveTo>
                  <a:lnTo>
                    <a:pt x="45" y="9213"/>
                  </a:lnTo>
                  <a:cubicBezTo>
                    <a:pt x="30" y="9216"/>
                    <a:pt x="15" y="9218"/>
                    <a:pt x="1" y="9221"/>
                  </a:cubicBezTo>
                  <a:cubicBezTo>
                    <a:pt x="18" y="9221"/>
                    <a:pt x="32" y="9218"/>
                    <a:pt x="45" y="9213"/>
                  </a:cubicBezTo>
                  <a:close/>
                  <a:moveTo>
                    <a:pt x="29385" y="0"/>
                  </a:moveTo>
                  <a:cubicBezTo>
                    <a:pt x="29188" y="0"/>
                    <a:pt x="29090" y="0"/>
                    <a:pt x="28991" y="99"/>
                  </a:cubicBezTo>
                  <a:cubicBezTo>
                    <a:pt x="28991" y="99"/>
                    <a:pt x="28991" y="197"/>
                    <a:pt x="28893" y="197"/>
                  </a:cubicBezTo>
                  <a:cubicBezTo>
                    <a:pt x="28811" y="197"/>
                    <a:pt x="28696" y="241"/>
                    <a:pt x="28600" y="241"/>
                  </a:cubicBezTo>
                  <a:cubicBezTo>
                    <a:pt x="28551" y="241"/>
                    <a:pt x="28508" y="230"/>
                    <a:pt x="28475" y="197"/>
                  </a:cubicBezTo>
                  <a:lnTo>
                    <a:pt x="27540" y="197"/>
                  </a:lnTo>
                  <a:cubicBezTo>
                    <a:pt x="27491" y="246"/>
                    <a:pt x="27417" y="246"/>
                    <a:pt x="27344" y="246"/>
                  </a:cubicBezTo>
                  <a:cubicBezTo>
                    <a:pt x="27270" y="246"/>
                    <a:pt x="27196" y="246"/>
                    <a:pt x="27147" y="296"/>
                  </a:cubicBezTo>
                  <a:cubicBezTo>
                    <a:pt x="27111" y="223"/>
                    <a:pt x="27058" y="204"/>
                    <a:pt x="26995" y="204"/>
                  </a:cubicBezTo>
                  <a:cubicBezTo>
                    <a:pt x="26927" y="204"/>
                    <a:pt x="26847" y="227"/>
                    <a:pt x="26766" y="227"/>
                  </a:cubicBezTo>
                  <a:cubicBezTo>
                    <a:pt x="26721" y="227"/>
                    <a:pt x="26675" y="219"/>
                    <a:pt x="26631" y="197"/>
                  </a:cubicBezTo>
                  <a:lnTo>
                    <a:pt x="25696" y="197"/>
                  </a:lnTo>
                  <a:cubicBezTo>
                    <a:pt x="25696" y="197"/>
                    <a:pt x="25696" y="99"/>
                    <a:pt x="25598" y="99"/>
                  </a:cubicBezTo>
                  <a:lnTo>
                    <a:pt x="25082" y="99"/>
                  </a:lnTo>
                  <a:cubicBezTo>
                    <a:pt x="24885" y="99"/>
                    <a:pt x="24732" y="143"/>
                    <a:pt x="24557" y="143"/>
                  </a:cubicBezTo>
                  <a:cubicBezTo>
                    <a:pt x="24470" y="143"/>
                    <a:pt x="24377" y="132"/>
                    <a:pt x="24270" y="99"/>
                  </a:cubicBezTo>
                  <a:lnTo>
                    <a:pt x="22623" y="99"/>
                  </a:lnTo>
                  <a:cubicBezTo>
                    <a:pt x="22524" y="66"/>
                    <a:pt x="22423" y="55"/>
                    <a:pt x="22325" y="55"/>
                  </a:cubicBezTo>
                  <a:cubicBezTo>
                    <a:pt x="22128" y="55"/>
                    <a:pt x="21942" y="99"/>
                    <a:pt x="21811" y="99"/>
                  </a:cubicBezTo>
                  <a:lnTo>
                    <a:pt x="20778" y="99"/>
                  </a:lnTo>
                  <a:cubicBezTo>
                    <a:pt x="20746" y="66"/>
                    <a:pt x="20713" y="55"/>
                    <a:pt x="20676" y="55"/>
                  </a:cubicBezTo>
                  <a:cubicBezTo>
                    <a:pt x="20604" y="55"/>
                    <a:pt x="20516" y="99"/>
                    <a:pt x="20385" y="99"/>
                  </a:cubicBezTo>
                  <a:lnTo>
                    <a:pt x="19967" y="99"/>
                  </a:lnTo>
                  <a:cubicBezTo>
                    <a:pt x="19836" y="99"/>
                    <a:pt x="19650" y="143"/>
                    <a:pt x="19453" y="143"/>
                  </a:cubicBezTo>
                  <a:cubicBezTo>
                    <a:pt x="19355" y="143"/>
                    <a:pt x="19254" y="132"/>
                    <a:pt x="19156" y="99"/>
                  </a:cubicBezTo>
                  <a:lnTo>
                    <a:pt x="19057" y="99"/>
                  </a:lnTo>
                  <a:cubicBezTo>
                    <a:pt x="19057" y="132"/>
                    <a:pt x="19044" y="143"/>
                    <a:pt x="19025" y="143"/>
                  </a:cubicBezTo>
                  <a:cubicBezTo>
                    <a:pt x="18989" y="143"/>
                    <a:pt x="18934" y="99"/>
                    <a:pt x="18934" y="99"/>
                  </a:cubicBezTo>
                  <a:cubicBezTo>
                    <a:pt x="18836" y="99"/>
                    <a:pt x="18836" y="197"/>
                    <a:pt x="18836" y="197"/>
                  </a:cubicBezTo>
                  <a:lnTo>
                    <a:pt x="17828" y="197"/>
                  </a:lnTo>
                  <a:cubicBezTo>
                    <a:pt x="17606" y="197"/>
                    <a:pt x="17311" y="197"/>
                    <a:pt x="16992" y="296"/>
                  </a:cubicBezTo>
                  <a:lnTo>
                    <a:pt x="16180" y="296"/>
                  </a:lnTo>
                  <a:cubicBezTo>
                    <a:pt x="15984" y="296"/>
                    <a:pt x="15664" y="296"/>
                    <a:pt x="15467" y="418"/>
                  </a:cubicBezTo>
                  <a:cubicBezTo>
                    <a:pt x="15434" y="451"/>
                    <a:pt x="15399" y="462"/>
                    <a:pt x="15359" y="462"/>
                  </a:cubicBezTo>
                  <a:cubicBezTo>
                    <a:pt x="15279" y="462"/>
                    <a:pt x="15180" y="418"/>
                    <a:pt x="15049" y="418"/>
                  </a:cubicBezTo>
                  <a:cubicBezTo>
                    <a:pt x="15049" y="418"/>
                    <a:pt x="15049" y="517"/>
                    <a:pt x="14951" y="517"/>
                  </a:cubicBezTo>
                  <a:lnTo>
                    <a:pt x="14852" y="418"/>
                  </a:lnTo>
                  <a:lnTo>
                    <a:pt x="14754" y="517"/>
                  </a:lnTo>
                  <a:cubicBezTo>
                    <a:pt x="14631" y="517"/>
                    <a:pt x="14631" y="517"/>
                    <a:pt x="14631" y="418"/>
                  </a:cubicBezTo>
                  <a:cubicBezTo>
                    <a:pt x="14533" y="517"/>
                    <a:pt x="14533" y="517"/>
                    <a:pt x="14434" y="517"/>
                  </a:cubicBezTo>
                  <a:cubicBezTo>
                    <a:pt x="14402" y="550"/>
                    <a:pt x="14369" y="561"/>
                    <a:pt x="14336" y="561"/>
                  </a:cubicBezTo>
                  <a:cubicBezTo>
                    <a:pt x="14270" y="561"/>
                    <a:pt x="14205" y="517"/>
                    <a:pt x="14139" y="517"/>
                  </a:cubicBezTo>
                  <a:lnTo>
                    <a:pt x="13918" y="517"/>
                  </a:lnTo>
                  <a:cubicBezTo>
                    <a:pt x="13820" y="615"/>
                    <a:pt x="13721" y="615"/>
                    <a:pt x="13623" y="615"/>
                  </a:cubicBezTo>
                  <a:cubicBezTo>
                    <a:pt x="13602" y="594"/>
                    <a:pt x="13580" y="587"/>
                    <a:pt x="13557" y="587"/>
                  </a:cubicBezTo>
                  <a:cubicBezTo>
                    <a:pt x="13493" y="587"/>
                    <a:pt x="13417" y="644"/>
                    <a:pt x="13320" y="644"/>
                  </a:cubicBezTo>
                  <a:cubicBezTo>
                    <a:pt x="13285" y="644"/>
                    <a:pt x="13247" y="636"/>
                    <a:pt x="13205" y="615"/>
                  </a:cubicBezTo>
                  <a:lnTo>
                    <a:pt x="13205" y="714"/>
                  </a:lnTo>
                  <a:cubicBezTo>
                    <a:pt x="13107" y="714"/>
                    <a:pt x="13008" y="615"/>
                    <a:pt x="12910" y="615"/>
                  </a:cubicBezTo>
                  <a:cubicBezTo>
                    <a:pt x="12689" y="615"/>
                    <a:pt x="12590" y="714"/>
                    <a:pt x="12492" y="714"/>
                  </a:cubicBezTo>
                  <a:cubicBezTo>
                    <a:pt x="12295" y="812"/>
                    <a:pt x="11976" y="812"/>
                    <a:pt x="11680" y="812"/>
                  </a:cubicBezTo>
                  <a:cubicBezTo>
                    <a:pt x="11459" y="910"/>
                    <a:pt x="11164" y="910"/>
                    <a:pt x="10943" y="1033"/>
                  </a:cubicBezTo>
                  <a:lnTo>
                    <a:pt x="10844" y="1033"/>
                  </a:lnTo>
                  <a:cubicBezTo>
                    <a:pt x="10746" y="1033"/>
                    <a:pt x="10648" y="1132"/>
                    <a:pt x="10648" y="1132"/>
                  </a:cubicBezTo>
                  <a:lnTo>
                    <a:pt x="10549" y="1132"/>
                  </a:lnTo>
                  <a:cubicBezTo>
                    <a:pt x="10451" y="1230"/>
                    <a:pt x="10451" y="1230"/>
                    <a:pt x="10328" y="1328"/>
                  </a:cubicBezTo>
                  <a:cubicBezTo>
                    <a:pt x="10230" y="1328"/>
                    <a:pt x="10230" y="1230"/>
                    <a:pt x="10131" y="1230"/>
                  </a:cubicBezTo>
                  <a:cubicBezTo>
                    <a:pt x="10033" y="1230"/>
                    <a:pt x="10033" y="1328"/>
                    <a:pt x="10033" y="1427"/>
                  </a:cubicBezTo>
                  <a:lnTo>
                    <a:pt x="9935" y="1328"/>
                  </a:lnTo>
                  <a:cubicBezTo>
                    <a:pt x="9836" y="1328"/>
                    <a:pt x="9713" y="1427"/>
                    <a:pt x="9713" y="1427"/>
                  </a:cubicBezTo>
                  <a:cubicBezTo>
                    <a:pt x="9713" y="1525"/>
                    <a:pt x="9713" y="1525"/>
                    <a:pt x="9836" y="1525"/>
                  </a:cubicBezTo>
                  <a:cubicBezTo>
                    <a:pt x="9713" y="1648"/>
                    <a:pt x="9517" y="1648"/>
                    <a:pt x="9418" y="1746"/>
                  </a:cubicBezTo>
                  <a:cubicBezTo>
                    <a:pt x="9320" y="1845"/>
                    <a:pt x="9222" y="1845"/>
                    <a:pt x="9222" y="2041"/>
                  </a:cubicBezTo>
                  <a:cubicBezTo>
                    <a:pt x="9320" y="1943"/>
                    <a:pt x="9320" y="1943"/>
                    <a:pt x="9418" y="1943"/>
                  </a:cubicBezTo>
                  <a:lnTo>
                    <a:pt x="9615" y="1943"/>
                  </a:lnTo>
                  <a:cubicBezTo>
                    <a:pt x="9713" y="1943"/>
                    <a:pt x="9836" y="1845"/>
                    <a:pt x="9935" y="1845"/>
                  </a:cubicBezTo>
                  <a:lnTo>
                    <a:pt x="9935" y="1943"/>
                  </a:lnTo>
                  <a:cubicBezTo>
                    <a:pt x="9836" y="1943"/>
                    <a:pt x="9836" y="1943"/>
                    <a:pt x="9836" y="2041"/>
                  </a:cubicBezTo>
                  <a:cubicBezTo>
                    <a:pt x="9222" y="2140"/>
                    <a:pt x="8607" y="2263"/>
                    <a:pt x="7992" y="2459"/>
                  </a:cubicBezTo>
                  <a:cubicBezTo>
                    <a:pt x="7869" y="2558"/>
                    <a:pt x="7869" y="2656"/>
                    <a:pt x="7771" y="2754"/>
                  </a:cubicBezTo>
                  <a:cubicBezTo>
                    <a:pt x="7738" y="2722"/>
                    <a:pt x="7705" y="2711"/>
                    <a:pt x="7669" y="2711"/>
                  </a:cubicBezTo>
                  <a:cubicBezTo>
                    <a:pt x="7596" y="2711"/>
                    <a:pt x="7508" y="2754"/>
                    <a:pt x="7377" y="2754"/>
                  </a:cubicBezTo>
                  <a:cubicBezTo>
                    <a:pt x="7156" y="2877"/>
                    <a:pt x="6959" y="2877"/>
                    <a:pt x="6861" y="2976"/>
                  </a:cubicBezTo>
                  <a:cubicBezTo>
                    <a:pt x="6927" y="3009"/>
                    <a:pt x="6981" y="3019"/>
                    <a:pt x="7029" y="3019"/>
                  </a:cubicBezTo>
                  <a:cubicBezTo>
                    <a:pt x="7123" y="3019"/>
                    <a:pt x="7189" y="2976"/>
                    <a:pt x="7254" y="2976"/>
                  </a:cubicBezTo>
                  <a:cubicBezTo>
                    <a:pt x="7316" y="2927"/>
                    <a:pt x="7371" y="2927"/>
                    <a:pt x="7423" y="2927"/>
                  </a:cubicBezTo>
                  <a:cubicBezTo>
                    <a:pt x="7476" y="2927"/>
                    <a:pt x="7525" y="2927"/>
                    <a:pt x="7574" y="2877"/>
                  </a:cubicBezTo>
                  <a:cubicBezTo>
                    <a:pt x="7623" y="2927"/>
                    <a:pt x="7672" y="2951"/>
                    <a:pt x="7722" y="2951"/>
                  </a:cubicBezTo>
                  <a:cubicBezTo>
                    <a:pt x="7771" y="2951"/>
                    <a:pt x="7820" y="2927"/>
                    <a:pt x="7869" y="2877"/>
                  </a:cubicBezTo>
                  <a:lnTo>
                    <a:pt x="8287" y="2877"/>
                  </a:lnTo>
                  <a:cubicBezTo>
                    <a:pt x="8484" y="2877"/>
                    <a:pt x="8705" y="2877"/>
                    <a:pt x="9000" y="2754"/>
                  </a:cubicBezTo>
                  <a:cubicBezTo>
                    <a:pt x="9099" y="2656"/>
                    <a:pt x="9320" y="2656"/>
                    <a:pt x="9517" y="2656"/>
                  </a:cubicBezTo>
                  <a:lnTo>
                    <a:pt x="9418" y="2754"/>
                  </a:lnTo>
                  <a:cubicBezTo>
                    <a:pt x="9222" y="2877"/>
                    <a:pt x="9099" y="2877"/>
                    <a:pt x="8902" y="2976"/>
                  </a:cubicBezTo>
                  <a:cubicBezTo>
                    <a:pt x="8902" y="2877"/>
                    <a:pt x="8902" y="2877"/>
                    <a:pt x="8804" y="2877"/>
                  </a:cubicBezTo>
                  <a:cubicBezTo>
                    <a:pt x="8804" y="2976"/>
                    <a:pt x="8804" y="2976"/>
                    <a:pt x="8705" y="2976"/>
                  </a:cubicBezTo>
                  <a:cubicBezTo>
                    <a:pt x="8607" y="3074"/>
                    <a:pt x="8484" y="3172"/>
                    <a:pt x="8385" y="3172"/>
                  </a:cubicBezTo>
                  <a:cubicBezTo>
                    <a:pt x="7992" y="3172"/>
                    <a:pt x="7574" y="3369"/>
                    <a:pt x="7156" y="3369"/>
                  </a:cubicBezTo>
                  <a:lnTo>
                    <a:pt x="6959" y="3369"/>
                  </a:lnTo>
                  <a:cubicBezTo>
                    <a:pt x="6763" y="3590"/>
                    <a:pt x="6541" y="3590"/>
                    <a:pt x="6345" y="3590"/>
                  </a:cubicBezTo>
                  <a:cubicBezTo>
                    <a:pt x="6345" y="3787"/>
                    <a:pt x="5927" y="3689"/>
                    <a:pt x="5927" y="3984"/>
                  </a:cubicBezTo>
                  <a:lnTo>
                    <a:pt x="5312" y="3984"/>
                  </a:lnTo>
                  <a:cubicBezTo>
                    <a:pt x="5214" y="4107"/>
                    <a:pt x="5017" y="4107"/>
                    <a:pt x="4918" y="4205"/>
                  </a:cubicBezTo>
                  <a:cubicBezTo>
                    <a:pt x="5017" y="4205"/>
                    <a:pt x="5214" y="4205"/>
                    <a:pt x="5410" y="4107"/>
                  </a:cubicBezTo>
                  <a:cubicBezTo>
                    <a:pt x="5632" y="4107"/>
                    <a:pt x="5730" y="4205"/>
                    <a:pt x="5927" y="4205"/>
                  </a:cubicBezTo>
                  <a:cubicBezTo>
                    <a:pt x="5828" y="4304"/>
                    <a:pt x="5730" y="4402"/>
                    <a:pt x="5533" y="4402"/>
                  </a:cubicBezTo>
                  <a:lnTo>
                    <a:pt x="5410" y="4402"/>
                  </a:lnTo>
                  <a:lnTo>
                    <a:pt x="5410" y="4500"/>
                  </a:lnTo>
                  <a:lnTo>
                    <a:pt x="5730" y="4500"/>
                  </a:lnTo>
                  <a:lnTo>
                    <a:pt x="5730" y="4599"/>
                  </a:lnTo>
                  <a:lnTo>
                    <a:pt x="6025" y="4599"/>
                  </a:lnTo>
                  <a:cubicBezTo>
                    <a:pt x="6025" y="4599"/>
                    <a:pt x="6148" y="4599"/>
                    <a:pt x="6246" y="4500"/>
                  </a:cubicBezTo>
                  <a:cubicBezTo>
                    <a:pt x="6345" y="4500"/>
                    <a:pt x="6443" y="4599"/>
                    <a:pt x="6541" y="4599"/>
                  </a:cubicBezTo>
                  <a:lnTo>
                    <a:pt x="6861" y="4599"/>
                  </a:lnTo>
                  <a:lnTo>
                    <a:pt x="6861" y="4722"/>
                  </a:lnTo>
                  <a:cubicBezTo>
                    <a:pt x="6443" y="4722"/>
                    <a:pt x="6148" y="4820"/>
                    <a:pt x="5828" y="4820"/>
                  </a:cubicBezTo>
                  <a:cubicBezTo>
                    <a:pt x="5533" y="4820"/>
                    <a:pt x="5214" y="5017"/>
                    <a:pt x="4918" y="5017"/>
                  </a:cubicBezTo>
                  <a:lnTo>
                    <a:pt x="4697" y="5017"/>
                  </a:lnTo>
                  <a:lnTo>
                    <a:pt x="4697" y="5115"/>
                  </a:lnTo>
                  <a:cubicBezTo>
                    <a:pt x="4771" y="5049"/>
                    <a:pt x="4831" y="5028"/>
                    <a:pt x="4886" y="5028"/>
                  </a:cubicBezTo>
                  <a:cubicBezTo>
                    <a:pt x="4995" y="5028"/>
                    <a:pt x="5082" y="5115"/>
                    <a:pt x="5214" y="5115"/>
                  </a:cubicBezTo>
                  <a:cubicBezTo>
                    <a:pt x="5410" y="5017"/>
                    <a:pt x="5632" y="5115"/>
                    <a:pt x="5730" y="4918"/>
                  </a:cubicBezTo>
                  <a:cubicBezTo>
                    <a:pt x="5795" y="4951"/>
                    <a:pt x="5864" y="4962"/>
                    <a:pt x="5933" y="4962"/>
                  </a:cubicBezTo>
                  <a:cubicBezTo>
                    <a:pt x="6071" y="4962"/>
                    <a:pt x="6213" y="4918"/>
                    <a:pt x="6345" y="4918"/>
                  </a:cubicBezTo>
                  <a:cubicBezTo>
                    <a:pt x="6541" y="4918"/>
                    <a:pt x="6763" y="5017"/>
                    <a:pt x="7058" y="5017"/>
                  </a:cubicBezTo>
                  <a:lnTo>
                    <a:pt x="6763" y="5017"/>
                  </a:lnTo>
                  <a:cubicBezTo>
                    <a:pt x="6640" y="5115"/>
                    <a:pt x="6640" y="5213"/>
                    <a:pt x="6541" y="5336"/>
                  </a:cubicBezTo>
                  <a:cubicBezTo>
                    <a:pt x="6443" y="5336"/>
                    <a:pt x="6443" y="5336"/>
                    <a:pt x="6345" y="5435"/>
                  </a:cubicBezTo>
                  <a:cubicBezTo>
                    <a:pt x="6443" y="5435"/>
                    <a:pt x="6443" y="5533"/>
                    <a:pt x="6541" y="5533"/>
                  </a:cubicBezTo>
                  <a:cubicBezTo>
                    <a:pt x="6345" y="5631"/>
                    <a:pt x="6148" y="5631"/>
                    <a:pt x="5927" y="5631"/>
                  </a:cubicBezTo>
                  <a:cubicBezTo>
                    <a:pt x="5730" y="5730"/>
                    <a:pt x="5410" y="5730"/>
                    <a:pt x="5115" y="5828"/>
                  </a:cubicBezTo>
                  <a:cubicBezTo>
                    <a:pt x="4599" y="5828"/>
                    <a:pt x="3984" y="6049"/>
                    <a:pt x="3468" y="6148"/>
                  </a:cubicBezTo>
                  <a:cubicBezTo>
                    <a:pt x="3074" y="6148"/>
                    <a:pt x="2558" y="6148"/>
                    <a:pt x="2140" y="6344"/>
                  </a:cubicBezTo>
                  <a:cubicBezTo>
                    <a:pt x="1943" y="6344"/>
                    <a:pt x="1943" y="6344"/>
                    <a:pt x="1845" y="6443"/>
                  </a:cubicBezTo>
                  <a:cubicBezTo>
                    <a:pt x="1943" y="6443"/>
                    <a:pt x="2042" y="6344"/>
                    <a:pt x="2238" y="6344"/>
                  </a:cubicBezTo>
                  <a:lnTo>
                    <a:pt x="2656" y="6344"/>
                  </a:lnTo>
                  <a:cubicBezTo>
                    <a:pt x="2755" y="6394"/>
                    <a:pt x="2884" y="6418"/>
                    <a:pt x="3025" y="6418"/>
                  </a:cubicBezTo>
                  <a:cubicBezTo>
                    <a:pt x="3166" y="6418"/>
                    <a:pt x="3320" y="6394"/>
                    <a:pt x="3468" y="6344"/>
                  </a:cubicBezTo>
                  <a:lnTo>
                    <a:pt x="3468" y="6566"/>
                  </a:lnTo>
                  <a:cubicBezTo>
                    <a:pt x="3566" y="6443"/>
                    <a:pt x="3787" y="6443"/>
                    <a:pt x="3886" y="6443"/>
                  </a:cubicBezTo>
                  <a:cubicBezTo>
                    <a:pt x="3984" y="6443"/>
                    <a:pt x="3984" y="6566"/>
                    <a:pt x="3984" y="6566"/>
                  </a:cubicBezTo>
                  <a:cubicBezTo>
                    <a:pt x="3984" y="6664"/>
                    <a:pt x="3886" y="6664"/>
                    <a:pt x="3787" y="6664"/>
                  </a:cubicBezTo>
                  <a:lnTo>
                    <a:pt x="3689" y="6664"/>
                  </a:lnTo>
                  <a:cubicBezTo>
                    <a:pt x="3628" y="6713"/>
                    <a:pt x="3548" y="6713"/>
                    <a:pt x="3471" y="6713"/>
                  </a:cubicBezTo>
                  <a:cubicBezTo>
                    <a:pt x="3394" y="6713"/>
                    <a:pt x="3320" y="6713"/>
                    <a:pt x="3271" y="6762"/>
                  </a:cubicBezTo>
                  <a:cubicBezTo>
                    <a:pt x="3140" y="6762"/>
                    <a:pt x="2998" y="6719"/>
                    <a:pt x="2888" y="6719"/>
                  </a:cubicBezTo>
                  <a:cubicBezTo>
                    <a:pt x="2834" y="6719"/>
                    <a:pt x="2787" y="6730"/>
                    <a:pt x="2755" y="6762"/>
                  </a:cubicBezTo>
                  <a:cubicBezTo>
                    <a:pt x="2732" y="6785"/>
                    <a:pt x="2705" y="6792"/>
                    <a:pt x="2675" y="6792"/>
                  </a:cubicBezTo>
                  <a:cubicBezTo>
                    <a:pt x="2620" y="6792"/>
                    <a:pt x="2557" y="6769"/>
                    <a:pt x="2494" y="6769"/>
                  </a:cubicBezTo>
                  <a:cubicBezTo>
                    <a:pt x="2437" y="6769"/>
                    <a:pt x="2382" y="6788"/>
                    <a:pt x="2337" y="6861"/>
                  </a:cubicBezTo>
                  <a:lnTo>
                    <a:pt x="2337" y="6959"/>
                  </a:lnTo>
                  <a:lnTo>
                    <a:pt x="2460" y="6861"/>
                  </a:lnTo>
                  <a:cubicBezTo>
                    <a:pt x="2558" y="6861"/>
                    <a:pt x="2656" y="6959"/>
                    <a:pt x="2755" y="6959"/>
                  </a:cubicBezTo>
                  <a:lnTo>
                    <a:pt x="3468" y="6959"/>
                  </a:lnTo>
                  <a:cubicBezTo>
                    <a:pt x="3533" y="6959"/>
                    <a:pt x="3610" y="6915"/>
                    <a:pt x="3712" y="6915"/>
                  </a:cubicBezTo>
                  <a:cubicBezTo>
                    <a:pt x="3763" y="6915"/>
                    <a:pt x="3820" y="6926"/>
                    <a:pt x="3886" y="6959"/>
                  </a:cubicBezTo>
                  <a:lnTo>
                    <a:pt x="4181" y="6959"/>
                  </a:lnTo>
                  <a:cubicBezTo>
                    <a:pt x="4263" y="6959"/>
                    <a:pt x="4377" y="6915"/>
                    <a:pt x="4474" y="6915"/>
                  </a:cubicBezTo>
                  <a:cubicBezTo>
                    <a:pt x="4522" y="6915"/>
                    <a:pt x="4566" y="6926"/>
                    <a:pt x="4599" y="6959"/>
                  </a:cubicBezTo>
                  <a:cubicBezTo>
                    <a:pt x="4697" y="6959"/>
                    <a:pt x="4795" y="6959"/>
                    <a:pt x="4918" y="6861"/>
                  </a:cubicBezTo>
                  <a:lnTo>
                    <a:pt x="5730" y="6861"/>
                  </a:lnTo>
                  <a:cubicBezTo>
                    <a:pt x="5828" y="6762"/>
                    <a:pt x="5927" y="6762"/>
                    <a:pt x="6148" y="6762"/>
                  </a:cubicBezTo>
                  <a:lnTo>
                    <a:pt x="6148" y="6861"/>
                  </a:lnTo>
                  <a:cubicBezTo>
                    <a:pt x="5927" y="6959"/>
                    <a:pt x="5828" y="6959"/>
                    <a:pt x="5730" y="6959"/>
                  </a:cubicBezTo>
                  <a:cubicBezTo>
                    <a:pt x="5632" y="6959"/>
                    <a:pt x="5632" y="7058"/>
                    <a:pt x="5632" y="7058"/>
                  </a:cubicBezTo>
                  <a:cubicBezTo>
                    <a:pt x="5410" y="7180"/>
                    <a:pt x="5214" y="7180"/>
                    <a:pt x="5115" y="7180"/>
                  </a:cubicBezTo>
                  <a:lnTo>
                    <a:pt x="4795" y="7180"/>
                  </a:lnTo>
                  <a:cubicBezTo>
                    <a:pt x="4697" y="7180"/>
                    <a:pt x="4599" y="7279"/>
                    <a:pt x="4500" y="7279"/>
                  </a:cubicBezTo>
                  <a:cubicBezTo>
                    <a:pt x="4468" y="7246"/>
                    <a:pt x="4435" y="7235"/>
                    <a:pt x="4406" y="7235"/>
                  </a:cubicBezTo>
                  <a:cubicBezTo>
                    <a:pt x="4347" y="7235"/>
                    <a:pt x="4304" y="7279"/>
                    <a:pt x="4304" y="7279"/>
                  </a:cubicBezTo>
                  <a:cubicBezTo>
                    <a:pt x="4278" y="7258"/>
                    <a:pt x="4253" y="7250"/>
                    <a:pt x="4229" y="7250"/>
                  </a:cubicBezTo>
                  <a:cubicBezTo>
                    <a:pt x="4163" y="7250"/>
                    <a:pt x="4104" y="7307"/>
                    <a:pt x="4047" y="7307"/>
                  </a:cubicBezTo>
                  <a:cubicBezTo>
                    <a:pt x="4026" y="7307"/>
                    <a:pt x="4005" y="7300"/>
                    <a:pt x="3984" y="7279"/>
                  </a:cubicBezTo>
                  <a:cubicBezTo>
                    <a:pt x="3886" y="7279"/>
                    <a:pt x="3787" y="7279"/>
                    <a:pt x="3689" y="7377"/>
                  </a:cubicBezTo>
                  <a:cubicBezTo>
                    <a:pt x="3173" y="7377"/>
                    <a:pt x="2656" y="7476"/>
                    <a:pt x="2140" y="7476"/>
                  </a:cubicBezTo>
                  <a:cubicBezTo>
                    <a:pt x="1943" y="7476"/>
                    <a:pt x="1722" y="7574"/>
                    <a:pt x="1525" y="7672"/>
                  </a:cubicBezTo>
                  <a:cubicBezTo>
                    <a:pt x="1591" y="7672"/>
                    <a:pt x="1711" y="7629"/>
                    <a:pt x="1813" y="7629"/>
                  </a:cubicBezTo>
                  <a:cubicBezTo>
                    <a:pt x="1864" y="7629"/>
                    <a:pt x="1910" y="7639"/>
                    <a:pt x="1943" y="7672"/>
                  </a:cubicBezTo>
                  <a:lnTo>
                    <a:pt x="2337" y="7672"/>
                  </a:lnTo>
                  <a:cubicBezTo>
                    <a:pt x="2379" y="7653"/>
                    <a:pt x="2417" y="7646"/>
                    <a:pt x="2451" y="7646"/>
                  </a:cubicBezTo>
                  <a:cubicBezTo>
                    <a:pt x="2555" y="7646"/>
                    <a:pt x="2625" y="7711"/>
                    <a:pt x="2685" y="7711"/>
                  </a:cubicBezTo>
                  <a:cubicBezTo>
                    <a:pt x="2709" y="7711"/>
                    <a:pt x="2732" y="7700"/>
                    <a:pt x="2755" y="7672"/>
                  </a:cubicBezTo>
                  <a:cubicBezTo>
                    <a:pt x="2787" y="7713"/>
                    <a:pt x="2834" y="7727"/>
                    <a:pt x="2885" y="7727"/>
                  </a:cubicBezTo>
                  <a:cubicBezTo>
                    <a:pt x="2987" y="7727"/>
                    <a:pt x="3107" y="7672"/>
                    <a:pt x="3173" y="7672"/>
                  </a:cubicBezTo>
                  <a:cubicBezTo>
                    <a:pt x="3271" y="7672"/>
                    <a:pt x="3468" y="7672"/>
                    <a:pt x="3566" y="7574"/>
                  </a:cubicBezTo>
                  <a:cubicBezTo>
                    <a:pt x="3611" y="7654"/>
                    <a:pt x="3665" y="7676"/>
                    <a:pt x="3721" y="7676"/>
                  </a:cubicBezTo>
                  <a:cubicBezTo>
                    <a:pt x="3788" y="7676"/>
                    <a:pt x="3857" y="7645"/>
                    <a:pt x="3913" y="7645"/>
                  </a:cubicBezTo>
                  <a:cubicBezTo>
                    <a:pt x="3940" y="7645"/>
                    <a:pt x="3964" y="7652"/>
                    <a:pt x="3984" y="7672"/>
                  </a:cubicBezTo>
                  <a:lnTo>
                    <a:pt x="3984" y="7795"/>
                  </a:lnTo>
                  <a:cubicBezTo>
                    <a:pt x="3886" y="7795"/>
                    <a:pt x="3787" y="7795"/>
                    <a:pt x="3787" y="7672"/>
                  </a:cubicBezTo>
                  <a:cubicBezTo>
                    <a:pt x="3689" y="7672"/>
                    <a:pt x="3689" y="7795"/>
                    <a:pt x="3468" y="7795"/>
                  </a:cubicBezTo>
                  <a:lnTo>
                    <a:pt x="3271" y="7894"/>
                  </a:lnTo>
                  <a:cubicBezTo>
                    <a:pt x="3205" y="7861"/>
                    <a:pt x="3137" y="7850"/>
                    <a:pt x="3068" y="7850"/>
                  </a:cubicBezTo>
                  <a:cubicBezTo>
                    <a:pt x="2929" y="7850"/>
                    <a:pt x="2787" y="7894"/>
                    <a:pt x="2656" y="7894"/>
                  </a:cubicBezTo>
                  <a:lnTo>
                    <a:pt x="1623" y="7894"/>
                  </a:lnTo>
                  <a:cubicBezTo>
                    <a:pt x="1558" y="7861"/>
                    <a:pt x="1479" y="7850"/>
                    <a:pt x="1391" y="7850"/>
                  </a:cubicBezTo>
                  <a:cubicBezTo>
                    <a:pt x="1216" y="7850"/>
                    <a:pt x="1009" y="7894"/>
                    <a:pt x="812" y="7894"/>
                  </a:cubicBezTo>
                  <a:cubicBezTo>
                    <a:pt x="812" y="7992"/>
                    <a:pt x="910" y="7992"/>
                    <a:pt x="910" y="8090"/>
                  </a:cubicBezTo>
                  <a:lnTo>
                    <a:pt x="910" y="7992"/>
                  </a:lnTo>
                  <a:lnTo>
                    <a:pt x="1722" y="7992"/>
                  </a:lnTo>
                  <a:cubicBezTo>
                    <a:pt x="1652" y="8061"/>
                    <a:pt x="1534" y="8131"/>
                    <a:pt x="1435" y="8131"/>
                  </a:cubicBezTo>
                  <a:cubicBezTo>
                    <a:pt x="1394" y="8131"/>
                    <a:pt x="1357" y="8119"/>
                    <a:pt x="1328" y="8090"/>
                  </a:cubicBezTo>
                  <a:lnTo>
                    <a:pt x="910" y="8090"/>
                  </a:lnTo>
                  <a:cubicBezTo>
                    <a:pt x="779" y="8090"/>
                    <a:pt x="692" y="8134"/>
                    <a:pt x="583" y="8134"/>
                  </a:cubicBezTo>
                  <a:cubicBezTo>
                    <a:pt x="528" y="8134"/>
                    <a:pt x="468" y="8123"/>
                    <a:pt x="394" y="8090"/>
                  </a:cubicBezTo>
                  <a:lnTo>
                    <a:pt x="197" y="8090"/>
                  </a:lnTo>
                  <a:cubicBezTo>
                    <a:pt x="296" y="8189"/>
                    <a:pt x="394" y="8287"/>
                    <a:pt x="492" y="8410"/>
                  </a:cubicBezTo>
                  <a:cubicBezTo>
                    <a:pt x="615" y="8410"/>
                    <a:pt x="714" y="8287"/>
                    <a:pt x="812" y="8287"/>
                  </a:cubicBezTo>
                  <a:cubicBezTo>
                    <a:pt x="910" y="8508"/>
                    <a:pt x="910" y="8607"/>
                    <a:pt x="1009" y="8705"/>
                  </a:cubicBezTo>
                  <a:lnTo>
                    <a:pt x="1230" y="8705"/>
                  </a:lnTo>
                  <a:cubicBezTo>
                    <a:pt x="1427" y="8705"/>
                    <a:pt x="1525" y="8803"/>
                    <a:pt x="1623" y="8902"/>
                  </a:cubicBezTo>
                  <a:cubicBezTo>
                    <a:pt x="1734" y="8853"/>
                    <a:pt x="1839" y="8828"/>
                    <a:pt x="1940" y="8828"/>
                  </a:cubicBezTo>
                  <a:cubicBezTo>
                    <a:pt x="2042" y="8828"/>
                    <a:pt x="2140" y="8853"/>
                    <a:pt x="2238" y="8902"/>
                  </a:cubicBezTo>
                  <a:cubicBezTo>
                    <a:pt x="2312" y="8836"/>
                    <a:pt x="2383" y="8814"/>
                    <a:pt x="2452" y="8814"/>
                  </a:cubicBezTo>
                  <a:cubicBezTo>
                    <a:pt x="2591" y="8814"/>
                    <a:pt x="2722" y="8902"/>
                    <a:pt x="2853" y="8902"/>
                  </a:cubicBezTo>
                  <a:lnTo>
                    <a:pt x="2853" y="9025"/>
                  </a:lnTo>
                  <a:lnTo>
                    <a:pt x="2337" y="9025"/>
                  </a:lnTo>
                  <a:cubicBezTo>
                    <a:pt x="2238" y="9025"/>
                    <a:pt x="2238" y="9025"/>
                    <a:pt x="2238" y="8902"/>
                  </a:cubicBezTo>
                  <a:cubicBezTo>
                    <a:pt x="2140" y="8902"/>
                    <a:pt x="2140" y="9025"/>
                    <a:pt x="2042" y="9025"/>
                  </a:cubicBezTo>
                  <a:lnTo>
                    <a:pt x="1107" y="9025"/>
                  </a:lnTo>
                  <a:cubicBezTo>
                    <a:pt x="812" y="9025"/>
                    <a:pt x="492" y="9025"/>
                    <a:pt x="197" y="9123"/>
                  </a:cubicBezTo>
                  <a:cubicBezTo>
                    <a:pt x="116" y="9123"/>
                    <a:pt x="102" y="9190"/>
                    <a:pt x="45" y="9213"/>
                  </a:cubicBezTo>
                  <a:lnTo>
                    <a:pt x="45" y="9213"/>
                  </a:lnTo>
                  <a:cubicBezTo>
                    <a:pt x="126" y="9199"/>
                    <a:pt x="203" y="9194"/>
                    <a:pt x="277" y="9194"/>
                  </a:cubicBezTo>
                  <a:cubicBezTo>
                    <a:pt x="624" y="9194"/>
                    <a:pt x="896" y="9320"/>
                    <a:pt x="1230" y="9320"/>
                  </a:cubicBezTo>
                  <a:lnTo>
                    <a:pt x="1845" y="9320"/>
                  </a:lnTo>
                  <a:cubicBezTo>
                    <a:pt x="1878" y="9352"/>
                    <a:pt x="1910" y="9363"/>
                    <a:pt x="1943" y="9363"/>
                  </a:cubicBezTo>
                  <a:cubicBezTo>
                    <a:pt x="2009" y="9363"/>
                    <a:pt x="2074" y="9320"/>
                    <a:pt x="2140" y="9320"/>
                  </a:cubicBezTo>
                  <a:cubicBezTo>
                    <a:pt x="2205" y="9320"/>
                    <a:pt x="2271" y="9363"/>
                    <a:pt x="2344" y="9363"/>
                  </a:cubicBezTo>
                  <a:cubicBezTo>
                    <a:pt x="2380" y="9363"/>
                    <a:pt x="2419" y="9352"/>
                    <a:pt x="2460" y="9320"/>
                  </a:cubicBezTo>
                  <a:cubicBezTo>
                    <a:pt x="2492" y="9352"/>
                    <a:pt x="2536" y="9363"/>
                    <a:pt x="2583" y="9363"/>
                  </a:cubicBezTo>
                  <a:cubicBezTo>
                    <a:pt x="2678" y="9363"/>
                    <a:pt x="2787" y="9320"/>
                    <a:pt x="2853" y="9320"/>
                  </a:cubicBezTo>
                  <a:cubicBezTo>
                    <a:pt x="2927" y="9352"/>
                    <a:pt x="2987" y="9363"/>
                    <a:pt x="3041" y="9363"/>
                  </a:cubicBezTo>
                  <a:cubicBezTo>
                    <a:pt x="3151" y="9363"/>
                    <a:pt x="3238" y="9320"/>
                    <a:pt x="3369" y="9320"/>
                  </a:cubicBezTo>
                  <a:lnTo>
                    <a:pt x="3468" y="9320"/>
                  </a:lnTo>
                  <a:cubicBezTo>
                    <a:pt x="3517" y="9369"/>
                    <a:pt x="3597" y="9369"/>
                    <a:pt x="3677" y="9369"/>
                  </a:cubicBezTo>
                  <a:cubicBezTo>
                    <a:pt x="3757" y="9369"/>
                    <a:pt x="3837" y="9369"/>
                    <a:pt x="3886" y="9418"/>
                  </a:cubicBezTo>
                  <a:lnTo>
                    <a:pt x="4402" y="9418"/>
                  </a:lnTo>
                  <a:cubicBezTo>
                    <a:pt x="4402" y="9418"/>
                    <a:pt x="4446" y="9374"/>
                    <a:pt x="4475" y="9374"/>
                  </a:cubicBezTo>
                  <a:cubicBezTo>
                    <a:pt x="4489" y="9374"/>
                    <a:pt x="4500" y="9385"/>
                    <a:pt x="4500" y="9418"/>
                  </a:cubicBezTo>
                  <a:lnTo>
                    <a:pt x="5214" y="9418"/>
                  </a:lnTo>
                  <a:cubicBezTo>
                    <a:pt x="5632" y="9418"/>
                    <a:pt x="6025" y="9418"/>
                    <a:pt x="6345" y="9516"/>
                  </a:cubicBezTo>
                  <a:cubicBezTo>
                    <a:pt x="6443" y="9516"/>
                    <a:pt x="6443" y="9418"/>
                    <a:pt x="6443" y="9418"/>
                  </a:cubicBezTo>
                  <a:cubicBezTo>
                    <a:pt x="6640" y="9418"/>
                    <a:pt x="6763" y="9516"/>
                    <a:pt x="6959" y="9516"/>
                  </a:cubicBezTo>
                  <a:cubicBezTo>
                    <a:pt x="7254" y="9516"/>
                    <a:pt x="7672" y="9516"/>
                    <a:pt x="7992" y="9418"/>
                  </a:cubicBezTo>
                  <a:lnTo>
                    <a:pt x="8090" y="9418"/>
                  </a:lnTo>
                  <a:cubicBezTo>
                    <a:pt x="8230" y="9523"/>
                    <a:pt x="8375" y="9550"/>
                    <a:pt x="8521" y="9550"/>
                  </a:cubicBezTo>
                  <a:cubicBezTo>
                    <a:pt x="8683" y="9550"/>
                    <a:pt x="8845" y="9516"/>
                    <a:pt x="9000" y="9516"/>
                  </a:cubicBezTo>
                  <a:cubicBezTo>
                    <a:pt x="9418" y="9516"/>
                    <a:pt x="9836" y="9516"/>
                    <a:pt x="10131" y="9639"/>
                  </a:cubicBezTo>
                  <a:lnTo>
                    <a:pt x="10549" y="9639"/>
                  </a:lnTo>
                  <a:cubicBezTo>
                    <a:pt x="10667" y="9603"/>
                    <a:pt x="10778" y="9588"/>
                    <a:pt x="10884" y="9588"/>
                  </a:cubicBezTo>
                  <a:cubicBezTo>
                    <a:pt x="11132" y="9588"/>
                    <a:pt x="11351" y="9669"/>
                    <a:pt x="11557" y="9738"/>
                  </a:cubicBezTo>
                  <a:cubicBezTo>
                    <a:pt x="11680" y="9738"/>
                    <a:pt x="11680" y="9639"/>
                    <a:pt x="11877" y="9639"/>
                  </a:cubicBezTo>
                  <a:cubicBezTo>
                    <a:pt x="11877" y="9639"/>
                    <a:pt x="11976" y="9738"/>
                    <a:pt x="12074" y="9738"/>
                  </a:cubicBezTo>
                  <a:lnTo>
                    <a:pt x="13008" y="9738"/>
                  </a:lnTo>
                  <a:cubicBezTo>
                    <a:pt x="13303" y="9738"/>
                    <a:pt x="13623" y="9738"/>
                    <a:pt x="13918" y="9836"/>
                  </a:cubicBezTo>
                  <a:cubicBezTo>
                    <a:pt x="14139" y="9836"/>
                    <a:pt x="14434" y="9738"/>
                    <a:pt x="14631" y="9738"/>
                  </a:cubicBezTo>
                  <a:cubicBezTo>
                    <a:pt x="14852" y="9836"/>
                    <a:pt x="14951" y="9836"/>
                    <a:pt x="15148" y="9836"/>
                  </a:cubicBezTo>
                  <a:cubicBezTo>
                    <a:pt x="15148" y="9836"/>
                    <a:pt x="15191" y="9792"/>
                    <a:pt x="15220" y="9792"/>
                  </a:cubicBezTo>
                  <a:cubicBezTo>
                    <a:pt x="15235" y="9792"/>
                    <a:pt x="15246" y="9803"/>
                    <a:pt x="15246" y="9836"/>
                  </a:cubicBezTo>
                  <a:cubicBezTo>
                    <a:pt x="15406" y="9836"/>
                    <a:pt x="15559" y="9811"/>
                    <a:pt x="15713" y="9811"/>
                  </a:cubicBezTo>
                  <a:cubicBezTo>
                    <a:pt x="15867" y="9811"/>
                    <a:pt x="16020" y="9836"/>
                    <a:pt x="16180" y="9934"/>
                  </a:cubicBezTo>
                  <a:cubicBezTo>
                    <a:pt x="16180" y="9836"/>
                    <a:pt x="16279" y="9836"/>
                    <a:pt x="16279" y="9836"/>
                  </a:cubicBezTo>
                  <a:cubicBezTo>
                    <a:pt x="16299" y="9815"/>
                    <a:pt x="16316" y="9808"/>
                    <a:pt x="16330" y="9808"/>
                  </a:cubicBezTo>
                  <a:cubicBezTo>
                    <a:pt x="16367" y="9808"/>
                    <a:pt x="16386" y="9864"/>
                    <a:pt x="16424" y="9864"/>
                  </a:cubicBezTo>
                  <a:cubicBezTo>
                    <a:pt x="16438" y="9864"/>
                    <a:pt x="16455" y="9857"/>
                    <a:pt x="16475" y="9836"/>
                  </a:cubicBezTo>
                  <a:lnTo>
                    <a:pt x="16697" y="9836"/>
                  </a:lnTo>
                  <a:cubicBezTo>
                    <a:pt x="16762" y="9836"/>
                    <a:pt x="16828" y="9792"/>
                    <a:pt x="16893" y="9792"/>
                  </a:cubicBezTo>
                  <a:cubicBezTo>
                    <a:pt x="16926" y="9792"/>
                    <a:pt x="16959" y="9803"/>
                    <a:pt x="16992" y="9836"/>
                  </a:cubicBezTo>
                  <a:cubicBezTo>
                    <a:pt x="17012" y="9857"/>
                    <a:pt x="17039" y="9864"/>
                    <a:pt x="17068" y="9864"/>
                  </a:cubicBezTo>
                  <a:cubicBezTo>
                    <a:pt x="17149" y="9864"/>
                    <a:pt x="17253" y="9808"/>
                    <a:pt x="17333" y="9808"/>
                  </a:cubicBezTo>
                  <a:cubicBezTo>
                    <a:pt x="17363" y="9808"/>
                    <a:pt x="17389" y="9815"/>
                    <a:pt x="17410" y="9836"/>
                  </a:cubicBezTo>
                  <a:cubicBezTo>
                    <a:pt x="17451" y="9815"/>
                    <a:pt x="17494" y="9808"/>
                    <a:pt x="17536" y="9808"/>
                  </a:cubicBezTo>
                  <a:cubicBezTo>
                    <a:pt x="17652" y="9808"/>
                    <a:pt x="17766" y="9864"/>
                    <a:pt x="17849" y="9864"/>
                  </a:cubicBezTo>
                  <a:cubicBezTo>
                    <a:pt x="17879" y="9864"/>
                    <a:pt x="17905" y="9857"/>
                    <a:pt x="17926" y="9836"/>
                  </a:cubicBezTo>
                  <a:cubicBezTo>
                    <a:pt x="17992" y="9836"/>
                    <a:pt x="18101" y="9792"/>
                    <a:pt x="18196" y="9792"/>
                  </a:cubicBezTo>
                  <a:cubicBezTo>
                    <a:pt x="18243" y="9792"/>
                    <a:pt x="18287" y="9803"/>
                    <a:pt x="18319" y="9836"/>
                  </a:cubicBezTo>
                  <a:cubicBezTo>
                    <a:pt x="18467" y="9836"/>
                    <a:pt x="18604" y="9880"/>
                    <a:pt x="18737" y="9880"/>
                  </a:cubicBezTo>
                  <a:cubicBezTo>
                    <a:pt x="18803" y="9880"/>
                    <a:pt x="18869" y="9869"/>
                    <a:pt x="18934" y="9836"/>
                  </a:cubicBezTo>
                  <a:lnTo>
                    <a:pt x="19352" y="9836"/>
                  </a:lnTo>
                  <a:cubicBezTo>
                    <a:pt x="19549" y="9934"/>
                    <a:pt x="19672" y="9934"/>
                    <a:pt x="19869" y="9934"/>
                  </a:cubicBezTo>
                  <a:cubicBezTo>
                    <a:pt x="20065" y="9934"/>
                    <a:pt x="20287" y="9836"/>
                    <a:pt x="20582" y="9836"/>
                  </a:cubicBezTo>
                  <a:cubicBezTo>
                    <a:pt x="20647" y="9869"/>
                    <a:pt x="20726" y="9880"/>
                    <a:pt x="20814" y="9880"/>
                  </a:cubicBezTo>
                  <a:cubicBezTo>
                    <a:pt x="20989" y="9880"/>
                    <a:pt x="21196" y="9836"/>
                    <a:pt x="21393" y="9836"/>
                  </a:cubicBezTo>
                  <a:lnTo>
                    <a:pt x="21516" y="9836"/>
                  </a:lnTo>
                  <a:cubicBezTo>
                    <a:pt x="21713" y="9934"/>
                    <a:pt x="21910" y="9934"/>
                    <a:pt x="22008" y="9934"/>
                  </a:cubicBezTo>
                  <a:lnTo>
                    <a:pt x="23237" y="9934"/>
                  </a:lnTo>
                  <a:cubicBezTo>
                    <a:pt x="23655" y="10033"/>
                    <a:pt x="23975" y="10033"/>
                    <a:pt x="24368" y="10033"/>
                  </a:cubicBezTo>
                  <a:cubicBezTo>
                    <a:pt x="24688" y="10033"/>
                    <a:pt x="25082" y="10033"/>
                    <a:pt x="25500" y="9934"/>
                  </a:cubicBezTo>
                  <a:cubicBezTo>
                    <a:pt x="25598" y="10033"/>
                    <a:pt x="25696" y="10033"/>
                    <a:pt x="25696" y="10033"/>
                  </a:cubicBezTo>
                  <a:lnTo>
                    <a:pt x="26213" y="10033"/>
                  </a:lnTo>
                  <a:cubicBezTo>
                    <a:pt x="26352" y="10000"/>
                    <a:pt x="26478" y="9989"/>
                    <a:pt x="26599" y="9989"/>
                  </a:cubicBezTo>
                  <a:cubicBezTo>
                    <a:pt x="26841" y="9989"/>
                    <a:pt x="27065" y="10033"/>
                    <a:pt x="27344" y="10033"/>
                  </a:cubicBezTo>
                  <a:cubicBezTo>
                    <a:pt x="27442" y="9934"/>
                    <a:pt x="27540" y="9934"/>
                    <a:pt x="27540" y="9934"/>
                  </a:cubicBezTo>
                  <a:cubicBezTo>
                    <a:pt x="27614" y="9967"/>
                    <a:pt x="27685" y="9978"/>
                    <a:pt x="27751" y="9978"/>
                  </a:cubicBezTo>
                  <a:cubicBezTo>
                    <a:pt x="27882" y="9978"/>
                    <a:pt x="27991" y="9934"/>
                    <a:pt x="28057" y="9934"/>
                  </a:cubicBezTo>
                  <a:lnTo>
                    <a:pt x="29901" y="9934"/>
                  </a:lnTo>
                  <a:cubicBezTo>
                    <a:pt x="29922" y="9955"/>
                    <a:pt x="29938" y="9963"/>
                    <a:pt x="29952" y="9963"/>
                  </a:cubicBezTo>
                  <a:cubicBezTo>
                    <a:pt x="29991" y="9963"/>
                    <a:pt x="30012" y="9906"/>
                    <a:pt x="30059" y="9906"/>
                  </a:cubicBezTo>
                  <a:cubicBezTo>
                    <a:pt x="30076" y="9906"/>
                    <a:pt x="30096" y="9914"/>
                    <a:pt x="30122" y="9934"/>
                  </a:cubicBezTo>
                  <a:lnTo>
                    <a:pt x="31130" y="9934"/>
                  </a:lnTo>
                  <a:cubicBezTo>
                    <a:pt x="31163" y="9967"/>
                    <a:pt x="31210" y="9978"/>
                    <a:pt x="31264" y="9978"/>
                  </a:cubicBezTo>
                  <a:cubicBezTo>
                    <a:pt x="31374" y="9978"/>
                    <a:pt x="31516" y="9934"/>
                    <a:pt x="31647" y="9934"/>
                  </a:cubicBezTo>
                  <a:cubicBezTo>
                    <a:pt x="31647" y="9967"/>
                    <a:pt x="31658" y="9978"/>
                    <a:pt x="31672" y="9978"/>
                  </a:cubicBezTo>
                  <a:cubicBezTo>
                    <a:pt x="31701" y="9978"/>
                    <a:pt x="31745" y="9934"/>
                    <a:pt x="31745" y="9934"/>
                  </a:cubicBezTo>
                  <a:cubicBezTo>
                    <a:pt x="31893" y="9934"/>
                    <a:pt x="32029" y="9978"/>
                    <a:pt x="32133" y="9978"/>
                  </a:cubicBezTo>
                  <a:cubicBezTo>
                    <a:pt x="32185" y="9978"/>
                    <a:pt x="32229" y="9967"/>
                    <a:pt x="32262" y="9934"/>
                  </a:cubicBezTo>
                  <a:cubicBezTo>
                    <a:pt x="32581" y="9934"/>
                    <a:pt x="32778" y="10033"/>
                    <a:pt x="32975" y="10033"/>
                  </a:cubicBezTo>
                  <a:lnTo>
                    <a:pt x="33589" y="10033"/>
                  </a:lnTo>
                  <a:cubicBezTo>
                    <a:pt x="33737" y="10033"/>
                    <a:pt x="33830" y="10077"/>
                    <a:pt x="33934" y="10077"/>
                  </a:cubicBezTo>
                  <a:cubicBezTo>
                    <a:pt x="33985" y="10077"/>
                    <a:pt x="34040" y="10066"/>
                    <a:pt x="34106" y="10033"/>
                  </a:cubicBezTo>
                  <a:cubicBezTo>
                    <a:pt x="34138" y="10066"/>
                    <a:pt x="34171" y="10077"/>
                    <a:pt x="34205" y="10077"/>
                  </a:cubicBezTo>
                  <a:cubicBezTo>
                    <a:pt x="34272" y="10077"/>
                    <a:pt x="34343" y="10033"/>
                    <a:pt x="34425" y="10033"/>
                  </a:cubicBezTo>
                  <a:cubicBezTo>
                    <a:pt x="34557" y="10033"/>
                    <a:pt x="34644" y="10077"/>
                    <a:pt x="34717" y="10077"/>
                  </a:cubicBezTo>
                  <a:cubicBezTo>
                    <a:pt x="34753" y="10077"/>
                    <a:pt x="34786" y="10066"/>
                    <a:pt x="34819" y="10033"/>
                  </a:cubicBezTo>
                  <a:cubicBezTo>
                    <a:pt x="34852" y="10000"/>
                    <a:pt x="34887" y="9989"/>
                    <a:pt x="34924" y="9989"/>
                  </a:cubicBezTo>
                  <a:cubicBezTo>
                    <a:pt x="34996" y="9989"/>
                    <a:pt x="35073" y="10033"/>
                    <a:pt x="35138" y="10033"/>
                  </a:cubicBezTo>
                  <a:cubicBezTo>
                    <a:pt x="35335" y="10033"/>
                    <a:pt x="35543" y="9989"/>
                    <a:pt x="35747" y="9989"/>
                  </a:cubicBezTo>
                  <a:cubicBezTo>
                    <a:pt x="35849" y="9989"/>
                    <a:pt x="35950" y="10000"/>
                    <a:pt x="36048" y="10033"/>
                  </a:cubicBezTo>
                  <a:cubicBezTo>
                    <a:pt x="36663" y="9836"/>
                    <a:pt x="37278" y="9934"/>
                    <a:pt x="37892" y="9836"/>
                  </a:cubicBezTo>
                  <a:lnTo>
                    <a:pt x="38212" y="9836"/>
                  </a:lnTo>
                  <a:cubicBezTo>
                    <a:pt x="38233" y="9857"/>
                    <a:pt x="38254" y="9864"/>
                    <a:pt x="38274" y="9864"/>
                  </a:cubicBezTo>
                  <a:cubicBezTo>
                    <a:pt x="38331" y="9864"/>
                    <a:pt x="38388" y="9808"/>
                    <a:pt x="38445" y="9808"/>
                  </a:cubicBezTo>
                  <a:cubicBezTo>
                    <a:pt x="38466" y="9808"/>
                    <a:pt x="38486" y="9815"/>
                    <a:pt x="38507" y="9836"/>
                  </a:cubicBezTo>
                  <a:lnTo>
                    <a:pt x="39835" y="9836"/>
                  </a:lnTo>
                  <a:cubicBezTo>
                    <a:pt x="39896" y="9787"/>
                    <a:pt x="39976" y="9762"/>
                    <a:pt x="40065" y="9762"/>
                  </a:cubicBezTo>
                  <a:cubicBezTo>
                    <a:pt x="40155" y="9762"/>
                    <a:pt x="40253" y="9787"/>
                    <a:pt x="40351" y="9836"/>
                  </a:cubicBezTo>
                  <a:lnTo>
                    <a:pt x="40450" y="9738"/>
                  </a:lnTo>
                  <a:lnTo>
                    <a:pt x="40868" y="9738"/>
                  </a:lnTo>
                  <a:cubicBezTo>
                    <a:pt x="41349" y="9738"/>
                    <a:pt x="41770" y="9602"/>
                    <a:pt x="42177" y="9602"/>
                  </a:cubicBezTo>
                  <a:cubicBezTo>
                    <a:pt x="42291" y="9602"/>
                    <a:pt x="42403" y="9613"/>
                    <a:pt x="42515" y="9639"/>
                  </a:cubicBezTo>
                  <a:lnTo>
                    <a:pt x="43425" y="9639"/>
                  </a:lnTo>
                  <a:cubicBezTo>
                    <a:pt x="43847" y="9639"/>
                    <a:pt x="44270" y="9491"/>
                    <a:pt x="44692" y="9491"/>
                  </a:cubicBezTo>
                  <a:cubicBezTo>
                    <a:pt x="44786" y="9491"/>
                    <a:pt x="44880" y="9499"/>
                    <a:pt x="44974" y="9516"/>
                  </a:cubicBezTo>
                  <a:cubicBezTo>
                    <a:pt x="45105" y="9516"/>
                    <a:pt x="45193" y="9473"/>
                    <a:pt x="45302" y="9473"/>
                  </a:cubicBezTo>
                  <a:cubicBezTo>
                    <a:pt x="45357" y="9473"/>
                    <a:pt x="45417" y="9484"/>
                    <a:pt x="45490" y="9516"/>
                  </a:cubicBezTo>
                  <a:cubicBezTo>
                    <a:pt x="45589" y="9516"/>
                    <a:pt x="45786" y="9516"/>
                    <a:pt x="45786" y="9418"/>
                  </a:cubicBezTo>
                  <a:lnTo>
                    <a:pt x="47015" y="9418"/>
                  </a:lnTo>
                  <a:cubicBezTo>
                    <a:pt x="47122" y="9385"/>
                    <a:pt x="47214" y="9374"/>
                    <a:pt x="47298" y="9374"/>
                  </a:cubicBezTo>
                  <a:cubicBezTo>
                    <a:pt x="47466" y="9374"/>
                    <a:pt x="47597" y="9418"/>
                    <a:pt x="47728" y="9418"/>
                  </a:cubicBezTo>
                  <a:cubicBezTo>
                    <a:pt x="47794" y="9418"/>
                    <a:pt x="47914" y="9374"/>
                    <a:pt x="48045" y="9374"/>
                  </a:cubicBezTo>
                  <a:cubicBezTo>
                    <a:pt x="48111" y="9374"/>
                    <a:pt x="48179" y="9385"/>
                    <a:pt x="48244" y="9418"/>
                  </a:cubicBezTo>
                  <a:cubicBezTo>
                    <a:pt x="48343" y="9418"/>
                    <a:pt x="48564" y="9418"/>
                    <a:pt x="48761" y="9320"/>
                  </a:cubicBezTo>
                  <a:cubicBezTo>
                    <a:pt x="48958" y="9320"/>
                    <a:pt x="49056" y="9418"/>
                    <a:pt x="49277" y="9418"/>
                  </a:cubicBezTo>
                  <a:cubicBezTo>
                    <a:pt x="49794" y="9320"/>
                    <a:pt x="50285" y="9221"/>
                    <a:pt x="50802" y="9221"/>
                  </a:cubicBezTo>
                  <a:cubicBezTo>
                    <a:pt x="50834" y="9254"/>
                    <a:pt x="50870" y="9265"/>
                    <a:pt x="50903" y="9265"/>
                  </a:cubicBezTo>
                  <a:cubicBezTo>
                    <a:pt x="50968" y="9265"/>
                    <a:pt x="51023" y="9221"/>
                    <a:pt x="51023" y="9221"/>
                  </a:cubicBezTo>
                  <a:cubicBezTo>
                    <a:pt x="51121" y="9123"/>
                    <a:pt x="51318" y="9123"/>
                    <a:pt x="51416" y="9123"/>
                  </a:cubicBezTo>
                  <a:cubicBezTo>
                    <a:pt x="51416" y="9025"/>
                    <a:pt x="51318" y="9025"/>
                    <a:pt x="51318" y="9025"/>
                  </a:cubicBezTo>
                  <a:cubicBezTo>
                    <a:pt x="51638" y="8803"/>
                    <a:pt x="52031" y="8705"/>
                    <a:pt x="52449" y="8508"/>
                  </a:cubicBezTo>
                  <a:lnTo>
                    <a:pt x="52351" y="8508"/>
                  </a:lnTo>
                  <a:cubicBezTo>
                    <a:pt x="52548" y="8410"/>
                    <a:pt x="52744" y="8410"/>
                    <a:pt x="52966" y="8410"/>
                  </a:cubicBezTo>
                  <a:cubicBezTo>
                    <a:pt x="52966" y="8287"/>
                    <a:pt x="52966" y="8287"/>
                    <a:pt x="53064" y="8189"/>
                  </a:cubicBezTo>
                  <a:cubicBezTo>
                    <a:pt x="53162" y="8090"/>
                    <a:pt x="53359" y="8090"/>
                    <a:pt x="53482" y="7992"/>
                  </a:cubicBezTo>
                  <a:lnTo>
                    <a:pt x="53482" y="7795"/>
                  </a:lnTo>
                  <a:lnTo>
                    <a:pt x="53875" y="7795"/>
                  </a:lnTo>
                  <a:cubicBezTo>
                    <a:pt x="53875" y="7672"/>
                    <a:pt x="53875" y="7574"/>
                    <a:pt x="53777" y="7476"/>
                  </a:cubicBezTo>
                  <a:cubicBezTo>
                    <a:pt x="53777" y="7377"/>
                    <a:pt x="53679" y="7377"/>
                    <a:pt x="53679" y="7279"/>
                  </a:cubicBezTo>
                  <a:cubicBezTo>
                    <a:pt x="53482" y="7279"/>
                    <a:pt x="53359" y="7377"/>
                    <a:pt x="53162" y="7377"/>
                  </a:cubicBezTo>
                  <a:cubicBezTo>
                    <a:pt x="53261" y="7279"/>
                    <a:pt x="53261" y="7180"/>
                    <a:pt x="53261" y="7058"/>
                  </a:cubicBezTo>
                  <a:cubicBezTo>
                    <a:pt x="53162" y="7058"/>
                    <a:pt x="53064" y="6959"/>
                    <a:pt x="52966" y="6959"/>
                  </a:cubicBezTo>
                  <a:cubicBezTo>
                    <a:pt x="52867" y="6959"/>
                    <a:pt x="52867" y="7058"/>
                    <a:pt x="52867" y="7058"/>
                  </a:cubicBezTo>
                  <a:lnTo>
                    <a:pt x="52867" y="6959"/>
                  </a:lnTo>
                  <a:lnTo>
                    <a:pt x="52744" y="6861"/>
                  </a:lnTo>
                  <a:lnTo>
                    <a:pt x="52449" y="6861"/>
                  </a:lnTo>
                  <a:cubicBezTo>
                    <a:pt x="52351" y="6762"/>
                    <a:pt x="52351" y="6762"/>
                    <a:pt x="52252" y="6664"/>
                  </a:cubicBezTo>
                  <a:cubicBezTo>
                    <a:pt x="52031" y="6664"/>
                    <a:pt x="51933" y="6762"/>
                    <a:pt x="51736" y="6762"/>
                  </a:cubicBezTo>
                  <a:cubicBezTo>
                    <a:pt x="51834" y="6664"/>
                    <a:pt x="51933" y="6566"/>
                    <a:pt x="52031" y="6566"/>
                  </a:cubicBezTo>
                  <a:lnTo>
                    <a:pt x="52351" y="6566"/>
                  </a:lnTo>
                  <a:cubicBezTo>
                    <a:pt x="52646" y="6664"/>
                    <a:pt x="53064" y="6664"/>
                    <a:pt x="53359" y="6664"/>
                  </a:cubicBezTo>
                  <a:cubicBezTo>
                    <a:pt x="53424" y="6693"/>
                    <a:pt x="53478" y="6705"/>
                    <a:pt x="53527" y="6705"/>
                  </a:cubicBezTo>
                  <a:cubicBezTo>
                    <a:pt x="53646" y="6705"/>
                    <a:pt x="53736" y="6635"/>
                    <a:pt x="53875" y="6566"/>
                  </a:cubicBezTo>
                  <a:cubicBezTo>
                    <a:pt x="53974" y="6566"/>
                    <a:pt x="54097" y="6443"/>
                    <a:pt x="54195" y="6443"/>
                  </a:cubicBezTo>
                  <a:cubicBezTo>
                    <a:pt x="54293" y="6344"/>
                    <a:pt x="54293" y="6246"/>
                    <a:pt x="54293" y="6148"/>
                  </a:cubicBezTo>
                  <a:cubicBezTo>
                    <a:pt x="54195" y="6148"/>
                    <a:pt x="54097" y="6049"/>
                    <a:pt x="54097" y="5951"/>
                  </a:cubicBezTo>
                  <a:cubicBezTo>
                    <a:pt x="54195" y="5828"/>
                    <a:pt x="54195" y="5828"/>
                    <a:pt x="54293" y="5828"/>
                  </a:cubicBezTo>
                  <a:cubicBezTo>
                    <a:pt x="54293" y="5730"/>
                    <a:pt x="54195" y="5631"/>
                    <a:pt x="54195" y="5631"/>
                  </a:cubicBezTo>
                  <a:cubicBezTo>
                    <a:pt x="54195" y="5533"/>
                    <a:pt x="54097" y="5533"/>
                    <a:pt x="53974" y="5533"/>
                  </a:cubicBezTo>
                  <a:cubicBezTo>
                    <a:pt x="54097" y="5435"/>
                    <a:pt x="54097" y="5435"/>
                    <a:pt x="54195" y="5435"/>
                  </a:cubicBezTo>
                  <a:lnTo>
                    <a:pt x="54195" y="5213"/>
                  </a:lnTo>
                  <a:cubicBezTo>
                    <a:pt x="53961" y="5069"/>
                    <a:pt x="53740" y="4978"/>
                    <a:pt x="53475" y="4978"/>
                  </a:cubicBezTo>
                  <a:cubicBezTo>
                    <a:pt x="53377" y="4978"/>
                    <a:pt x="53274" y="4990"/>
                    <a:pt x="53162" y="5017"/>
                  </a:cubicBezTo>
                  <a:cubicBezTo>
                    <a:pt x="53162" y="4918"/>
                    <a:pt x="53064" y="4918"/>
                    <a:pt x="53064" y="4820"/>
                  </a:cubicBezTo>
                  <a:cubicBezTo>
                    <a:pt x="52646" y="4820"/>
                    <a:pt x="52351" y="4722"/>
                    <a:pt x="52031" y="4722"/>
                  </a:cubicBezTo>
                  <a:cubicBezTo>
                    <a:pt x="52191" y="4660"/>
                    <a:pt x="52271" y="4629"/>
                    <a:pt x="52335" y="4629"/>
                  </a:cubicBezTo>
                  <a:cubicBezTo>
                    <a:pt x="52400" y="4629"/>
                    <a:pt x="52449" y="4660"/>
                    <a:pt x="52548" y="4722"/>
                  </a:cubicBezTo>
                  <a:cubicBezTo>
                    <a:pt x="52643" y="4685"/>
                    <a:pt x="52737" y="4670"/>
                    <a:pt x="52826" y="4670"/>
                  </a:cubicBezTo>
                  <a:cubicBezTo>
                    <a:pt x="53035" y="4670"/>
                    <a:pt x="53221" y="4751"/>
                    <a:pt x="53359" y="4820"/>
                  </a:cubicBezTo>
                  <a:cubicBezTo>
                    <a:pt x="53453" y="4849"/>
                    <a:pt x="53555" y="4861"/>
                    <a:pt x="53660" y="4861"/>
                  </a:cubicBezTo>
                  <a:cubicBezTo>
                    <a:pt x="53913" y="4861"/>
                    <a:pt x="54183" y="4791"/>
                    <a:pt x="54392" y="4722"/>
                  </a:cubicBezTo>
                  <a:cubicBezTo>
                    <a:pt x="54293" y="4722"/>
                    <a:pt x="54097" y="4599"/>
                    <a:pt x="53974" y="4599"/>
                  </a:cubicBezTo>
                  <a:lnTo>
                    <a:pt x="53974" y="4500"/>
                  </a:lnTo>
                  <a:cubicBezTo>
                    <a:pt x="53777" y="4500"/>
                    <a:pt x="53580" y="4500"/>
                    <a:pt x="53482" y="4402"/>
                  </a:cubicBezTo>
                  <a:cubicBezTo>
                    <a:pt x="53162" y="4304"/>
                    <a:pt x="53064" y="4304"/>
                    <a:pt x="52867" y="4304"/>
                  </a:cubicBezTo>
                  <a:cubicBezTo>
                    <a:pt x="52646" y="4304"/>
                    <a:pt x="52351" y="4205"/>
                    <a:pt x="52130" y="4205"/>
                  </a:cubicBezTo>
                  <a:lnTo>
                    <a:pt x="52031" y="4107"/>
                  </a:lnTo>
                  <a:lnTo>
                    <a:pt x="52252" y="4107"/>
                  </a:lnTo>
                  <a:cubicBezTo>
                    <a:pt x="52548" y="4205"/>
                    <a:pt x="52867" y="4205"/>
                    <a:pt x="53261" y="4205"/>
                  </a:cubicBezTo>
                  <a:cubicBezTo>
                    <a:pt x="53325" y="4176"/>
                    <a:pt x="53397" y="4164"/>
                    <a:pt x="53470" y="4164"/>
                  </a:cubicBezTo>
                  <a:cubicBezTo>
                    <a:pt x="53646" y="4164"/>
                    <a:pt x="53835" y="4234"/>
                    <a:pt x="53974" y="4304"/>
                  </a:cubicBezTo>
                  <a:lnTo>
                    <a:pt x="54293" y="4304"/>
                  </a:lnTo>
                  <a:cubicBezTo>
                    <a:pt x="54343" y="4254"/>
                    <a:pt x="54392" y="4254"/>
                    <a:pt x="54441" y="4254"/>
                  </a:cubicBezTo>
                  <a:cubicBezTo>
                    <a:pt x="54490" y="4254"/>
                    <a:pt x="54539" y="4254"/>
                    <a:pt x="54588" y="4205"/>
                  </a:cubicBezTo>
                  <a:cubicBezTo>
                    <a:pt x="54490" y="4107"/>
                    <a:pt x="54392" y="3984"/>
                    <a:pt x="54392" y="3984"/>
                  </a:cubicBezTo>
                  <a:cubicBezTo>
                    <a:pt x="54392" y="3787"/>
                    <a:pt x="54293" y="3787"/>
                    <a:pt x="54195" y="3689"/>
                  </a:cubicBezTo>
                  <a:cubicBezTo>
                    <a:pt x="53875" y="3590"/>
                    <a:pt x="53580" y="3492"/>
                    <a:pt x="53261" y="3369"/>
                  </a:cubicBezTo>
                  <a:lnTo>
                    <a:pt x="53482" y="3369"/>
                  </a:lnTo>
                  <a:lnTo>
                    <a:pt x="53359" y="3271"/>
                  </a:lnTo>
                  <a:cubicBezTo>
                    <a:pt x="53359" y="3172"/>
                    <a:pt x="53359" y="3074"/>
                    <a:pt x="53482" y="3074"/>
                  </a:cubicBezTo>
                  <a:cubicBezTo>
                    <a:pt x="53482" y="2976"/>
                    <a:pt x="53359" y="2976"/>
                    <a:pt x="53359" y="2877"/>
                  </a:cubicBezTo>
                  <a:lnTo>
                    <a:pt x="53777" y="2877"/>
                  </a:lnTo>
                  <a:cubicBezTo>
                    <a:pt x="53679" y="2656"/>
                    <a:pt x="53482" y="2656"/>
                    <a:pt x="53261" y="2558"/>
                  </a:cubicBezTo>
                  <a:cubicBezTo>
                    <a:pt x="53064" y="2459"/>
                    <a:pt x="52744" y="2459"/>
                    <a:pt x="52449" y="2361"/>
                  </a:cubicBezTo>
                  <a:cubicBezTo>
                    <a:pt x="52252" y="2361"/>
                    <a:pt x="52031" y="2361"/>
                    <a:pt x="51834" y="2263"/>
                  </a:cubicBezTo>
                  <a:cubicBezTo>
                    <a:pt x="51638" y="2263"/>
                    <a:pt x="51416" y="2140"/>
                    <a:pt x="51220" y="2140"/>
                  </a:cubicBezTo>
                  <a:cubicBezTo>
                    <a:pt x="51121" y="2140"/>
                    <a:pt x="51121" y="2140"/>
                    <a:pt x="51023" y="2041"/>
                  </a:cubicBezTo>
                  <a:cubicBezTo>
                    <a:pt x="51318" y="2041"/>
                    <a:pt x="51515" y="2140"/>
                    <a:pt x="51736" y="2140"/>
                  </a:cubicBezTo>
                  <a:cubicBezTo>
                    <a:pt x="51933" y="2140"/>
                    <a:pt x="52130" y="2263"/>
                    <a:pt x="52449" y="2263"/>
                  </a:cubicBezTo>
                  <a:cubicBezTo>
                    <a:pt x="52646" y="2361"/>
                    <a:pt x="52867" y="2361"/>
                    <a:pt x="53064" y="2361"/>
                  </a:cubicBezTo>
                  <a:cubicBezTo>
                    <a:pt x="53064" y="2361"/>
                    <a:pt x="53162" y="2361"/>
                    <a:pt x="53261" y="2263"/>
                  </a:cubicBezTo>
                  <a:cubicBezTo>
                    <a:pt x="53064" y="2263"/>
                    <a:pt x="52966" y="2140"/>
                    <a:pt x="52867" y="2140"/>
                  </a:cubicBezTo>
                  <a:cubicBezTo>
                    <a:pt x="52867" y="2041"/>
                    <a:pt x="52966" y="2041"/>
                    <a:pt x="52966" y="1943"/>
                  </a:cubicBezTo>
                  <a:cubicBezTo>
                    <a:pt x="53162" y="1943"/>
                    <a:pt x="53359" y="2041"/>
                    <a:pt x="53580" y="2041"/>
                  </a:cubicBezTo>
                  <a:cubicBezTo>
                    <a:pt x="53580" y="2041"/>
                    <a:pt x="53585" y="2041"/>
                    <a:pt x="53591" y="2042"/>
                  </a:cubicBezTo>
                  <a:lnTo>
                    <a:pt x="53591" y="2042"/>
                  </a:lnTo>
                  <a:cubicBezTo>
                    <a:pt x="53356" y="1842"/>
                    <a:pt x="52926" y="1820"/>
                    <a:pt x="52646" y="1648"/>
                  </a:cubicBezTo>
                  <a:cubicBezTo>
                    <a:pt x="52548" y="1697"/>
                    <a:pt x="52449" y="1722"/>
                    <a:pt x="52360" y="1722"/>
                  </a:cubicBezTo>
                  <a:cubicBezTo>
                    <a:pt x="52271" y="1722"/>
                    <a:pt x="52191" y="1697"/>
                    <a:pt x="52130" y="1648"/>
                  </a:cubicBezTo>
                  <a:lnTo>
                    <a:pt x="51933" y="1648"/>
                  </a:lnTo>
                  <a:cubicBezTo>
                    <a:pt x="51736" y="1525"/>
                    <a:pt x="51515" y="1525"/>
                    <a:pt x="51220" y="1525"/>
                  </a:cubicBezTo>
                  <a:cubicBezTo>
                    <a:pt x="50900" y="1525"/>
                    <a:pt x="50703" y="1427"/>
                    <a:pt x="50408" y="1427"/>
                  </a:cubicBezTo>
                  <a:cubicBezTo>
                    <a:pt x="50285" y="1427"/>
                    <a:pt x="50285" y="1328"/>
                    <a:pt x="50285" y="1328"/>
                  </a:cubicBezTo>
                  <a:lnTo>
                    <a:pt x="50285" y="1230"/>
                  </a:lnTo>
                  <a:cubicBezTo>
                    <a:pt x="50187" y="1181"/>
                    <a:pt x="50138" y="1156"/>
                    <a:pt x="50076" y="1156"/>
                  </a:cubicBezTo>
                  <a:cubicBezTo>
                    <a:pt x="50015" y="1156"/>
                    <a:pt x="49941" y="1181"/>
                    <a:pt x="49794" y="1230"/>
                  </a:cubicBezTo>
                  <a:lnTo>
                    <a:pt x="50089" y="1230"/>
                  </a:lnTo>
                  <a:cubicBezTo>
                    <a:pt x="49990" y="1230"/>
                    <a:pt x="49990" y="1328"/>
                    <a:pt x="49990" y="1328"/>
                  </a:cubicBezTo>
                  <a:cubicBezTo>
                    <a:pt x="49892" y="1328"/>
                    <a:pt x="49671" y="1230"/>
                    <a:pt x="49572" y="1230"/>
                  </a:cubicBezTo>
                  <a:cubicBezTo>
                    <a:pt x="49277" y="1230"/>
                    <a:pt x="48958" y="1230"/>
                    <a:pt x="48761" y="1033"/>
                  </a:cubicBezTo>
                  <a:cubicBezTo>
                    <a:pt x="48761" y="1132"/>
                    <a:pt x="48662" y="1132"/>
                    <a:pt x="48662" y="1132"/>
                  </a:cubicBezTo>
                  <a:cubicBezTo>
                    <a:pt x="48441" y="1132"/>
                    <a:pt x="48343" y="1033"/>
                    <a:pt x="48244" y="1033"/>
                  </a:cubicBezTo>
                  <a:cubicBezTo>
                    <a:pt x="48179" y="1033"/>
                    <a:pt x="48113" y="1077"/>
                    <a:pt x="48077" y="1077"/>
                  </a:cubicBezTo>
                  <a:cubicBezTo>
                    <a:pt x="48059" y="1077"/>
                    <a:pt x="48048" y="1066"/>
                    <a:pt x="48048" y="1033"/>
                  </a:cubicBezTo>
                  <a:cubicBezTo>
                    <a:pt x="47826" y="1033"/>
                    <a:pt x="47531" y="910"/>
                    <a:pt x="47335" y="910"/>
                  </a:cubicBezTo>
                  <a:cubicBezTo>
                    <a:pt x="47015" y="812"/>
                    <a:pt x="46720" y="812"/>
                    <a:pt x="46400" y="812"/>
                  </a:cubicBezTo>
                  <a:lnTo>
                    <a:pt x="46302" y="812"/>
                  </a:lnTo>
                  <a:lnTo>
                    <a:pt x="46302" y="714"/>
                  </a:lnTo>
                  <a:lnTo>
                    <a:pt x="45368" y="714"/>
                  </a:lnTo>
                  <a:cubicBezTo>
                    <a:pt x="45269" y="714"/>
                    <a:pt x="45269" y="714"/>
                    <a:pt x="45171" y="615"/>
                  </a:cubicBezTo>
                  <a:cubicBezTo>
                    <a:pt x="45040" y="615"/>
                    <a:pt x="44854" y="659"/>
                    <a:pt x="44657" y="659"/>
                  </a:cubicBezTo>
                  <a:cubicBezTo>
                    <a:pt x="44559" y="659"/>
                    <a:pt x="44458" y="648"/>
                    <a:pt x="44359" y="615"/>
                  </a:cubicBezTo>
                  <a:cubicBezTo>
                    <a:pt x="44261" y="714"/>
                    <a:pt x="44261" y="714"/>
                    <a:pt x="44138" y="714"/>
                  </a:cubicBezTo>
                  <a:lnTo>
                    <a:pt x="44138" y="615"/>
                  </a:lnTo>
                  <a:lnTo>
                    <a:pt x="43745" y="615"/>
                  </a:lnTo>
                  <a:cubicBezTo>
                    <a:pt x="43523" y="615"/>
                    <a:pt x="43425" y="615"/>
                    <a:pt x="43228" y="517"/>
                  </a:cubicBezTo>
                  <a:cubicBezTo>
                    <a:pt x="43032" y="517"/>
                    <a:pt x="42810" y="615"/>
                    <a:pt x="42614" y="615"/>
                  </a:cubicBezTo>
                  <a:cubicBezTo>
                    <a:pt x="42515" y="615"/>
                    <a:pt x="42515" y="517"/>
                    <a:pt x="42515" y="517"/>
                  </a:cubicBezTo>
                  <a:lnTo>
                    <a:pt x="41802" y="517"/>
                  </a:lnTo>
                  <a:cubicBezTo>
                    <a:pt x="41802" y="517"/>
                    <a:pt x="41802" y="615"/>
                    <a:pt x="41679" y="615"/>
                  </a:cubicBezTo>
                  <a:cubicBezTo>
                    <a:pt x="41581" y="517"/>
                    <a:pt x="41482" y="517"/>
                    <a:pt x="41384" y="418"/>
                  </a:cubicBezTo>
                  <a:cubicBezTo>
                    <a:pt x="41384" y="523"/>
                    <a:pt x="41359" y="554"/>
                    <a:pt x="41322" y="554"/>
                  </a:cubicBezTo>
                  <a:cubicBezTo>
                    <a:pt x="41270" y="554"/>
                    <a:pt x="41194" y="496"/>
                    <a:pt x="41126" y="496"/>
                  </a:cubicBezTo>
                  <a:cubicBezTo>
                    <a:pt x="41104" y="496"/>
                    <a:pt x="41083" y="502"/>
                    <a:pt x="41064" y="517"/>
                  </a:cubicBezTo>
                  <a:cubicBezTo>
                    <a:pt x="41015" y="566"/>
                    <a:pt x="40941" y="591"/>
                    <a:pt x="40868" y="591"/>
                  </a:cubicBezTo>
                  <a:cubicBezTo>
                    <a:pt x="40794" y="591"/>
                    <a:pt x="40720" y="566"/>
                    <a:pt x="40671" y="517"/>
                  </a:cubicBezTo>
                  <a:lnTo>
                    <a:pt x="40253" y="517"/>
                  </a:lnTo>
                  <a:cubicBezTo>
                    <a:pt x="40253" y="418"/>
                    <a:pt x="40351" y="418"/>
                    <a:pt x="40351" y="296"/>
                  </a:cubicBezTo>
                  <a:cubicBezTo>
                    <a:pt x="40155" y="296"/>
                    <a:pt x="40056" y="418"/>
                    <a:pt x="39835" y="418"/>
                  </a:cubicBezTo>
                  <a:lnTo>
                    <a:pt x="39343" y="418"/>
                  </a:lnTo>
                  <a:cubicBezTo>
                    <a:pt x="39245" y="418"/>
                    <a:pt x="39162" y="544"/>
                    <a:pt x="39083" y="544"/>
                  </a:cubicBezTo>
                  <a:cubicBezTo>
                    <a:pt x="39063" y="544"/>
                    <a:pt x="39043" y="536"/>
                    <a:pt x="39024" y="517"/>
                  </a:cubicBezTo>
                  <a:lnTo>
                    <a:pt x="37278" y="517"/>
                  </a:lnTo>
                  <a:cubicBezTo>
                    <a:pt x="37179" y="517"/>
                    <a:pt x="36983" y="517"/>
                    <a:pt x="36884" y="418"/>
                  </a:cubicBezTo>
                  <a:cubicBezTo>
                    <a:pt x="36839" y="491"/>
                    <a:pt x="36783" y="510"/>
                    <a:pt x="36727" y="510"/>
                  </a:cubicBezTo>
                  <a:cubicBezTo>
                    <a:pt x="36664" y="510"/>
                    <a:pt x="36600" y="487"/>
                    <a:pt x="36546" y="487"/>
                  </a:cubicBezTo>
                  <a:cubicBezTo>
                    <a:pt x="36516" y="487"/>
                    <a:pt x="36489" y="495"/>
                    <a:pt x="36466" y="517"/>
                  </a:cubicBezTo>
                  <a:cubicBezTo>
                    <a:pt x="36270" y="517"/>
                    <a:pt x="36048" y="418"/>
                    <a:pt x="35950" y="296"/>
                  </a:cubicBezTo>
                  <a:cubicBezTo>
                    <a:pt x="35852" y="418"/>
                    <a:pt x="35852" y="418"/>
                    <a:pt x="35753" y="418"/>
                  </a:cubicBezTo>
                  <a:cubicBezTo>
                    <a:pt x="35729" y="388"/>
                    <a:pt x="35690" y="378"/>
                    <a:pt x="35645" y="378"/>
                  </a:cubicBezTo>
                  <a:cubicBezTo>
                    <a:pt x="35577" y="378"/>
                    <a:pt x="35493" y="399"/>
                    <a:pt x="35417" y="399"/>
                  </a:cubicBezTo>
                  <a:cubicBezTo>
                    <a:pt x="35342" y="399"/>
                    <a:pt x="35274" y="378"/>
                    <a:pt x="35237" y="296"/>
                  </a:cubicBezTo>
                  <a:cubicBezTo>
                    <a:pt x="35138" y="357"/>
                    <a:pt x="35034" y="388"/>
                    <a:pt x="34929" y="388"/>
                  </a:cubicBezTo>
                  <a:cubicBezTo>
                    <a:pt x="34825" y="388"/>
                    <a:pt x="34720" y="357"/>
                    <a:pt x="34622" y="296"/>
                  </a:cubicBezTo>
                  <a:lnTo>
                    <a:pt x="34106" y="296"/>
                  </a:lnTo>
                  <a:cubicBezTo>
                    <a:pt x="34007" y="197"/>
                    <a:pt x="33909" y="197"/>
                    <a:pt x="33688" y="197"/>
                  </a:cubicBezTo>
                  <a:cubicBezTo>
                    <a:pt x="33393" y="197"/>
                    <a:pt x="33073" y="197"/>
                    <a:pt x="32778" y="296"/>
                  </a:cubicBezTo>
                  <a:cubicBezTo>
                    <a:pt x="32705" y="223"/>
                    <a:pt x="32643" y="204"/>
                    <a:pt x="32583" y="204"/>
                  </a:cubicBezTo>
                  <a:cubicBezTo>
                    <a:pt x="32517" y="204"/>
                    <a:pt x="32455" y="227"/>
                    <a:pt x="32386" y="227"/>
                  </a:cubicBezTo>
                  <a:cubicBezTo>
                    <a:pt x="32347" y="227"/>
                    <a:pt x="32306" y="219"/>
                    <a:pt x="32262" y="197"/>
                  </a:cubicBezTo>
                  <a:lnTo>
                    <a:pt x="31745" y="197"/>
                  </a:lnTo>
                  <a:cubicBezTo>
                    <a:pt x="31614" y="197"/>
                    <a:pt x="31428" y="241"/>
                    <a:pt x="31261" y="241"/>
                  </a:cubicBezTo>
                  <a:cubicBezTo>
                    <a:pt x="31177" y="241"/>
                    <a:pt x="31098" y="230"/>
                    <a:pt x="31032" y="197"/>
                  </a:cubicBezTo>
                  <a:lnTo>
                    <a:pt x="29188" y="197"/>
                  </a:lnTo>
                  <a:cubicBezTo>
                    <a:pt x="29286" y="99"/>
                    <a:pt x="29286" y="99"/>
                    <a:pt x="29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658900" y="4174050"/>
              <a:ext cx="55975" cy="6050"/>
            </a:xfrm>
            <a:custGeom>
              <a:avLst/>
              <a:gdLst/>
              <a:ahLst/>
              <a:cxnLst/>
              <a:rect l="l" t="t" r="r" b="b"/>
              <a:pathLst>
                <a:path w="2239" h="242" extrusionOk="0">
                  <a:moveTo>
                    <a:pt x="1907" y="1"/>
                  </a:moveTo>
                  <a:cubicBezTo>
                    <a:pt x="1665" y="1"/>
                    <a:pt x="1386" y="45"/>
                    <a:pt x="1107" y="45"/>
                  </a:cubicBezTo>
                  <a:cubicBezTo>
                    <a:pt x="1009" y="45"/>
                    <a:pt x="812" y="45"/>
                    <a:pt x="616" y="143"/>
                  </a:cubicBezTo>
                  <a:cubicBezTo>
                    <a:pt x="493" y="143"/>
                    <a:pt x="394" y="143"/>
                    <a:pt x="296" y="45"/>
                  </a:cubicBezTo>
                  <a:cubicBezTo>
                    <a:pt x="296" y="45"/>
                    <a:pt x="99" y="45"/>
                    <a:pt x="1" y="241"/>
                  </a:cubicBezTo>
                  <a:cubicBezTo>
                    <a:pt x="394" y="241"/>
                    <a:pt x="714" y="241"/>
                    <a:pt x="1009" y="143"/>
                  </a:cubicBezTo>
                  <a:cubicBezTo>
                    <a:pt x="1163" y="216"/>
                    <a:pt x="1301" y="235"/>
                    <a:pt x="1429" y="235"/>
                  </a:cubicBezTo>
                  <a:cubicBezTo>
                    <a:pt x="1570" y="235"/>
                    <a:pt x="1699" y="212"/>
                    <a:pt x="1827" y="212"/>
                  </a:cubicBezTo>
                  <a:cubicBezTo>
                    <a:pt x="1898" y="212"/>
                    <a:pt x="1969" y="219"/>
                    <a:pt x="2042" y="241"/>
                  </a:cubicBezTo>
                  <a:lnTo>
                    <a:pt x="2239" y="45"/>
                  </a:lnTo>
                  <a:cubicBezTo>
                    <a:pt x="2140" y="12"/>
                    <a:pt x="2028" y="1"/>
                    <a:pt x="1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2999475" y="4180075"/>
              <a:ext cx="51050" cy="6650"/>
            </a:xfrm>
            <a:custGeom>
              <a:avLst/>
              <a:gdLst/>
              <a:ahLst/>
              <a:cxnLst/>
              <a:rect l="l" t="t" r="r" b="b"/>
              <a:pathLst>
                <a:path w="2042" h="266" extrusionOk="0">
                  <a:moveTo>
                    <a:pt x="1008" y="0"/>
                  </a:moveTo>
                  <a:cubicBezTo>
                    <a:pt x="959" y="50"/>
                    <a:pt x="910" y="50"/>
                    <a:pt x="849" y="50"/>
                  </a:cubicBezTo>
                  <a:cubicBezTo>
                    <a:pt x="787" y="50"/>
                    <a:pt x="713" y="50"/>
                    <a:pt x="615" y="99"/>
                  </a:cubicBezTo>
                  <a:cubicBezTo>
                    <a:pt x="549" y="99"/>
                    <a:pt x="473" y="153"/>
                    <a:pt x="400" y="153"/>
                  </a:cubicBezTo>
                  <a:cubicBezTo>
                    <a:pt x="364" y="153"/>
                    <a:pt x="328" y="140"/>
                    <a:pt x="295" y="99"/>
                  </a:cubicBezTo>
                  <a:cubicBezTo>
                    <a:pt x="246" y="160"/>
                    <a:pt x="197" y="160"/>
                    <a:pt x="148" y="160"/>
                  </a:cubicBezTo>
                  <a:cubicBezTo>
                    <a:pt x="99" y="160"/>
                    <a:pt x="49" y="160"/>
                    <a:pt x="0" y="222"/>
                  </a:cubicBezTo>
                  <a:lnTo>
                    <a:pt x="99" y="222"/>
                  </a:lnTo>
                  <a:cubicBezTo>
                    <a:pt x="230" y="222"/>
                    <a:pt x="416" y="167"/>
                    <a:pt x="583" y="167"/>
                  </a:cubicBezTo>
                  <a:cubicBezTo>
                    <a:pt x="667" y="167"/>
                    <a:pt x="746" y="181"/>
                    <a:pt x="812" y="222"/>
                  </a:cubicBezTo>
                  <a:cubicBezTo>
                    <a:pt x="877" y="255"/>
                    <a:pt x="946" y="265"/>
                    <a:pt x="1015" y="265"/>
                  </a:cubicBezTo>
                  <a:cubicBezTo>
                    <a:pt x="1153" y="265"/>
                    <a:pt x="1295" y="222"/>
                    <a:pt x="1426" y="222"/>
                  </a:cubicBezTo>
                  <a:lnTo>
                    <a:pt x="1623" y="222"/>
                  </a:lnTo>
                  <a:cubicBezTo>
                    <a:pt x="1664" y="255"/>
                    <a:pt x="1713" y="265"/>
                    <a:pt x="1764" y="265"/>
                  </a:cubicBezTo>
                  <a:cubicBezTo>
                    <a:pt x="1866" y="265"/>
                    <a:pt x="1976" y="222"/>
                    <a:pt x="2041" y="222"/>
                  </a:cubicBezTo>
                  <a:cubicBezTo>
                    <a:pt x="1943" y="99"/>
                    <a:pt x="1844" y="99"/>
                    <a:pt x="1746" y="99"/>
                  </a:cubicBezTo>
                  <a:lnTo>
                    <a:pt x="1328" y="99"/>
                  </a:lnTo>
                  <a:cubicBezTo>
                    <a:pt x="1230" y="0"/>
                    <a:pt x="1131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119950" y="4188075"/>
              <a:ext cx="61500" cy="8000"/>
            </a:xfrm>
            <a:custGeom>
              <a:avLst/>
              <a:gdLst/>
              <a:ahLst/>
              <a:cxnLst/>
              <a:rect l="l" t="t" r="r" b="b"/>
              <a:pathLst>
                <a:path w="2460" h="320" extrusionOk="0">
                  <a:moveTo>
                    <a:pt x="1" y="0"/>
                  </a:moveTo>
                  <a:cubicBezTo>
                    <a:pt x="197" y="98"/>
                    <a:pt x="296" y="98"/>
                    <a:pt x="296" y="98"/>
                  </a:cubicBezTo>
                  <a:cubicBezTo>
                    <a:pt x="493" y="197"/>
                    <a:pt x="714" y="197"/>
                    <a:pt x="812" y="197"/>
                  </a:cubicBezTo>
                  <a:cubicBezTo>
                    <a:pt x="1107" y="197"/>
                    <a:pt x="1427" y="197"/>
                    <a:pt x="1722" y="295"/>
                  </a:cubicBezTo>
                  <a:cubicBezTo>
                    <a:pt x="1882" y="295"/>
                    <a:pt x="2011" y="320"/>
                    <a:pt x="2128" y="320"/>
                  </a:cubicBezTo>
                  <a:cubicBezTo>
                    <a:pt x="2244" y="320"/>
                    <a:pt x="2349" y="295"/>
                    <a:pt x="2460" y="197"/>
                  </a:cubicBezTo>
                  <a:lnTo>
                    <a:pt x="2238" y="197"/>
                  </a:lnTo>
                  <a:cubicBezTo>
                    <a:pt x="2140" y="197"/>
                    <a:pt x="2042" y="197"/>
                    <a:pt x="1943" y="98"/>
                  </a:cubicBezTo>
                  <a:lnTo>
                    <a:pt x="1525" y="98"/>
                  </a:lnTo>
                  <a:cubicBezTo>
                    <a:pt x="1460" y="98"/>
                    <a:pt x="1394" y="142"/>
                    <a:pt x="1329" y="142"/>
                  </a:cubicBezTo>
                  <a:cubicBezTo>
                    <a:pt x="1296" y="142"/>
                    <a:pt x="1263" y="131"/>
                    <a:pt x="1230" y="98"/>
                  </a:cubicBezTo>
                  <a:cubicBezTo>
                    <a:pt x="911" y="98"/>
                    <a:pt x="714" y="98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2553800" y="4171600"/>
              <a:ext cx="43650" cy="6050"/>
            </a:xfrm>
            <a:custGeom>
              <a:avLst/>
              <a:gdLst/>
              <a:ahLst/>
              <a:cxnLst/>
              <a:rect l="l" t="t" r="r" b="b"/>
              <a:pathLst>
                <a:path w="1746" h="242" extrusionOk="0">
                  <a:moveTo>
                    <a:pt x="1150" y="1"/>
                  </a:moveTo>
                  <a:cubicBezTo>
                    <a:pt x="1041" y="1"/>
                    <a:pt x="943" y="44"/>
                    <a:pt x="812" y="44"/>
                  </a:cubicBezTo>
                  <a:cubicBezTo>
                    <a:pt x="680" y="44"/>
                    <a:pt x="495" y="88"/>
                    <a:pt x="327" y="88"/>
                  </a:cubicBezTo>
                  <a:cubicBezTo>
                    <a:pt x="243" y="88"/>
                    <a:pt x="164" y="77"/>
                    <a:pt x="99" y="44"/>
                  </a:cubicBezTo>
                  <a:cubicBezTo>
                    <a:pt x="0" y="44"/>
                    <a:pt x="0" y="143"/>
                    <a:pt x="0" y="143"/>
                  </a:cubicBezTo>
                  <a:lnTo>
                    <a:pt x="615" y="143"/>
                  </a:lnTo>
                  <a:cubicBezTo>
                    <a:pt x="648" y="175"/>
                    <a:pt x="691" y="186"/>
                    <a:pt x="743" y="186"/>
                  </a:cubicBezTo>
                  <a:cubicBezTo>
                    <a:pt x="847" y="186"/>
                    <a:pt x="984" y="143"/>
                    <a:pt x="1131" y="143"/>
                  </a:cubicBezTo>
                  <a:cubicBezTo>
                    <a:pt x="1180" y="192"/>
                    <a:pt x="1230" y="192"/>
                    <a:pt x="1279" y="192"/>
                  </a:cubicBezTo>
                  <a:cubicBezTo>
                    <a:pt x="1328" y="192"/>
                    <a:pt x="1377" y="192"/>
                    <a:pt x="1426" y="241"/>
                  </a:cubicBezTo>
                  <a:cubicBezTo>
                    <a:pt x="1525" y="241"/>
                    <a:pt x="1623" y="241"/>
                    <a:pt x="1746" y="143"/>
                  </a:cubicBezTo>
                  <a:lnTo>
                    <a:pt x="1746" y="44"/>
                  </a:lnTo>
                  <a:cubicBezTo>
                    <a:pt x="1664" y="44"/>
                    <a:pt x="1549" y="88"/>
                    <a:pt x="1453" y="88"/>
                  </a:cubicBezTo>
                  <a:cubicBezTo>
                    <a:pt x="1404" y="88"/>
                    <a:pt x="1361" y="77"/>
                    <a:pt x="1328" y="44"/>
                  </a:cubicBezTo>
                  <a:cubicBezTo>
                    <a:pt x="1262" y="12"/>
                    <a:pt x="1205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392125" y="4175150"/>
              <a:ext cx="30750" cy="7400"/>
            </a:xfrm>
            <a:custGeom>
              <a:avLst/>
              <a:gdLst/>
              <a:ahLst/>
              <a:cxnLst/>
              <a:rect l="l" t="t" r="r" b="b"/>
              <a:pathLst>
                <a:path w="1230" h="296" extrusionOk="0">
                  <a:moveTo>
                    <a:pt x="836" y="1"/>
                  </a:moveTo>
                  <a:cubicBezTo>
                    <a:pt x="775" y="99"/>
                    <a:pt x="695" y="124"/>
                    <a:pt x="618" y="124"/>
                  </a:cubicBezTo>
                  <a:cubicBezTo>
                    <a:pt x="541" y="124"/>
                    <a:pt x="467" y="99"/>
                    <a:pt x="418" y="99"/>
                  </a:cubicBezTo>
                  <a:cubicBezTo>
                    <a:pt x="320" y="197"/>
                    <a:pt x="222" y="197"/>
                    <a:pt x="0" y="197"/>
                  </a:cubicBezTo>
                  <a:lnTo>
                    <a:pt x="0" y="296"/>
                  </a:lnTo>
                  <a:cubicBezTo>
                    <a:pt x="222" y="296"/>
                    <a:pt x="222" y="296"/>
                    <a:pt x="320" y="197"/>
                  </a:cubicBezTo>
                  <a:cubicBezTo>
                    <a:pt x="418" y="247"/>
                    <a:pt x="492" y="271"/>
                    <a:pt x="553" y="271"/>
                  </a:cubicBezTo>
                  <a:cubicBezTo>
                    <a:pt x="615" y="271"/>
                    <a:pt x="664" y="247"/>
                    <a:pt x="713" y="197"/>
                  </a:cubicBezTo>
                  <a:cubicBezTo>
                    <a:pt x="754" y="165"/>
                    <a:pt x="793" y="154"/>
                    <a:pt x="833" y="154"/>
                  </a:cubicBezTo>
                  <a:cubicBezTo>
                    <a:pt x="913" y="154"/>
                    <a:pt x="1000" y="197"/>
                    <a:pt x="1131" y="197"/>
                  </a:cubicBezTo>
                  <a:cubicBezTo>
                    <a:pt x="1131" y="99"/>
                    <a:pt x="1131" y="99"/>
                    <a:pt x="1230" y="1"/>
                  </a:cubicBezTo>
                  <a:lnTo>
                    <a:pt x="1230" y="1"/>
                  </a:lnTo>
                  <a:cubicBezTo>
                    <a:pt x="1131" y="50"/>
                    <a:pt x="1058" y="74"/>
                    <a:pt x="996" y="74"/>
                  </a:cubicBezTo>
                  <a:cubicBezTo>
                    <a:pt x="935" y="74"/>
                    <a:pt x="885" y="50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622650" y="4175150"/>
              <a:ext cx="33200" cy="3200"/>
            </a:xfrm>
            <a:custGeom>
              <a:avLst/>
              <a:gdLst/>
              <a:ahLst/>
              <a:cxnLst/>
              <a:rect l="l" t="t" r="r" b="b"/>
              <a:pathLst>
                <a:path w="1328" h="128" extrusionOk="0">
                  <a:moveTo>
                    <a:pt x="0" y="1"/>
                  </a:moveTo>
                  <a:cubicBezTo>
                    <a:pt x="221" y="99"/>
                    <a:pt x="320" y="99"/>
                    <a:pt x="418" y="99"/>
                  </a:cubicBezTo>
                  <a:cubicBezTo>
                    <a:pt x="460" y="120"/>
                    <a:pt x="507" y="127"/>
                    <a:pt x="557" y="127"/>
                  </a:cubicBezTo>
                  <a:cubicBezTo>
                    <a:pt x="694" y="127"/>
                    <a:pt x="855" y="71"/>
                    <a:pt x="992" y="71"/>
                  </a:cubicBezTo>
                  <a:cubicBezTo>
                    <a:pt x="1043" y="71"/>
                    <a:pt x="1090" y="78"/>
                    <a:pt x="1131" y="99"/>
                  </a:cubicBezTo>
                  <a:cubicBezTo>
                    <a:pt x="1131" y="99"/>
                    <a:pt x="1230" y="99"/>
                    <a:pt x="1328" y="1"/>
                  </a:cubicBezTo>
                  <a:lnTo>
                    <a:pt x="615" y="1"/>
                  </a:lnTo>
                  <a:cubicBezTo>
                    <a:pt x="615" y="1"/>
                    <a:pt x="527" y="44"/>
                    <a:pt x="440" y="44"/>
                  </a:cubicBezTo>
                  <a:cubicBezTo>
                    <a:pt x="396" y="44"/>
                    <a:pt x="353" y="33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2925075" y="4182525"/>
              <a:ext cx="33225" cy="4200"/>
            </a:xfrm>
            <a:custGeom>
              <a:avLst/>
              <a:gdLst/>
              <a:ahLst/>
              <a:cxnLst/>
              <a:rect l="l" t="t" r="r" b="b"/>
              <a:pathLst>
                <a:path w="1329" h="168" extrusionOk="0">
                  <a:moveTo>
                    <a:pt x="1" y="1"/>
                  </a:moveTo>
                  <a:cubicBezTo>
                    <a:pt x="112" y="84"/>
                    <a:pt x="240" y="105"/>
                    <a:pt x="373" y="105"/>
                  </a:cubicBezTo>
                  <a:cubicBezTo>
                    <a:pt x="507" y="105"/>
                    <a:pt x="646" y="84"/>
                    <a:pt x="779" y="84"/>
                  </a:cubicBezTo>
                  <a:cubicBezTo>
                    <a:pt x="868" y="84"/>
                    <a:pt x="954" y="93"/>
                    <a:pt x="1034" y="124"/>
                  </a:cubicBezTo>
                  <a:cubicBezTo>
                    <a:pt x="1067" y="157"/>
                    <a:pt x="1099" y="167"/>
                    <a:pt x="1132" y="167"/>
                  </a:cubicBezTo>
                  <a:cubicBezTo>
                    <a:pt x="1198" y="167"/>
                    <a:pt x="1263" y="124"/>
                    <a:pt x="1329" y="124"/>
                  </a:cubicBezTo>
                  <a:cubicBezTo>
                    <a:pt x="911" y="1"/>
                    <a:pt x="517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2835325" y="4177625"/>
              <a:ext cx="33225" cy="2475"/>
            </a:xfrm>
            <a:custGeom>
              <a:avLst/>
              <a:gdLst/>
              <a:ahLst/>
              <a:cxnLst/>
              <a:rect l="l" t="t" r="r" b="b"/>
              <a:pathLst>
                <a:path w="1329" h="99" extrusionOk="0">
                  <a:moveTo>
                    <a:pt x="616" y="0"/>
                  </a:moveTo>
                  <a:cubicBezTo>
                    <a:pt x="321" y="0"/>
                    <a:pt x="321" y="0"/>
                    <a:pt x="1" y="98"/>
                  </a:cubicBezTo>
                  <a:lnTo>
                    <a:pt x="714" y="98"/>
                  </a:lnTo>
                  <a:lnTo>
                    <a:pt x="616" y="0"/>
                  </a:lnTo>
                  <a:close/>
                  <a:moveTo>
                    <a:pt x="1034" y="0"/>
                  </a:moveTo>
                  <a:cubicBezTo>
                    <a:pt x="935" y="0"/>
                    <a:pt x="812" y="98"/>
                    <a:pt x="714" y="98"/>
                  </a:cubicBezTo>
                  <a:lnTo>
                    <a:pt x="1329" y="98"/>
                  </a:lnTo>
                  <a:cubicBezTo>
                    <a:pt x="1230" y="98"/>
                    <a:pt x="1132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486775" y="4170250"/>
              <a:ext cx="33850" cy="4925"/>
            </a:xfrm>
            <a:custGeom>
              <a:avLst/>
              <a:gdLst/>
              <a:ahLst/>
              <a:cxnLst/>
              <a:rect l="l" t="t" r="r" b="b"/>
              <a:pathLst>
                <a:path w="1354" h="197" extrusionOk="0">
                  <a:moveTo>
                    <a:pt x="739" y="0"/>
                  </a:moveTo>
                  <a:cubicBezTo>
                    <a:pt x="517" y="98"/>
                    <a:pt x="222" y="98"/>
                    <a:pt x="1" y="98"/>
                  </a:cubicBezTo>
                  <a:lnTo>
                    <a:pt x="1" y="197"/>
                  </a:lnTo>
                  <a:cubicBezTo>
                    <a:pt x="210" y="148"/>
                    <a:pt x="444" y="148"/>
                    <a:pt x="677" y="148"/>
                  </a:cubicBezTo>
                  <a:cubicBezTo>
                    <a:pt x="911" y="148"/>
                    <a:pt x="1144" y="148"/>
                    <a:pt x="1353" y="98"/>
                  </a:cubicBezTo>
                  <a:cubicBezTo>
                    <a:pt x="1132" y="0"/>
                    <a:pt x="935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797225" y="4175150"/>
              <a:ext cx="27675" cy="4950"/>
            </a:xfrm>
            <a:custGeom>
              <a:avLst/>
              <a:gdLst/>
              <a:ahLst/>
              <a:cxnLst/>
              <a:rect l="l" t="t" r="r" b="b"/>
              <a:pathLst>
                <a:path w="1107" h="198" extrusionOk="0">
                  <a:moveTo>
                    <a:pt x="99" y="1"/>
                  </a:moveTo>
                  <a:cubicBezTo>
                    <a:pt x="99" y="1"/>
                    <a:pt x="99" y="99"/>
                    <a:pt x="0" y="99"/>
                  </a:cubicBezTo>
                  <a:cubicBezTo>
                    <a:pt x="394" y="99"/>
                    <a:pt x="714" y="99"/>
                    <a:pt x="1107" y="197"/>
                  </a:cubicBezTo>
                  <a:lnTo>
                    <a:pt x="1009" y="99"/>
                  </a:lnTo>
                  <a:cubicBezTo>
                    <a:pt x="714" y="1"/>
                    <a:pt x="394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237375" y="4200975"/>
              <a:ext cx="20925" cy="4950"/>
            </a:xfrm>
            <a:custGeom>
              <a:avLst/>
              <a:gdLst/>
              <a:ahLst/>
              <a:cxnLst/>
              <a:rect l="l" t="t" r="r" b="b"/>
              <a:pathLst>
                <a:path w="837" h="198" extrusionOk="0">
                  <a:moveTo>
                    <a:pt x="0" y="0"/>
                  </a:moveTo>
                  <a:lnTo>
                    <a:pt x="0" y="99"/>
                  </a:lnTo>
                  <a:cubicBezTo>
                    <a:pt x="320" y="99"/>
                    <a:pt x="615" y="197"/>
                    <a:pt x="836" y="197"/>
                  </a:cubicBezTo>
                  <a:cubicBezTo>
                    <a:pt x="615" y="99"/>
                    <a:pt x="32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604825" y="4172700"/>
              <a:ext cx="17850" cy="4950"/>
            </a:xfrm>
            <a:custGeom>
              <a:avLst/>
              <a:gdLst/>
              <a:ahLst/>
              <a:cxnLst/>
              <a:rect l="l" t="t" r="r" b="b"/>
              <a:pathLst>
                <a:path w="714" h="198" extrusionOk="0">
                  <a:moveTo>
                    <a:pt x="615" y="0"/>
                  </a:moveTo>
                  <a:cubicBezTo>
                    <a:pt x="516" y="50"/>
                    <a:pt x="412" y="50"/>
                    <a:pt x="307" y="50"/>
                  </a:cubicBezTo>
                  <a:cubicBezTo>
                    <a:pt x="203" y="50"/>
                    <a:pt x="98" y="50"/>
                    <a:pt x="0" y="99"/>
                  </a:cubicBezTo>
                  <a:cubicBezTo>
                    <a:pt x="98" y="99"/>
                    <a:pt x="98" y="99"/>
                    <a:pt x="197" y="197"/>
                  </a:cubicBezTo>
                  <a:cubicBezTo>
                    <a:pt x="238" y="164"/>
                    <a:pt x="265" y="153"/>
                    <a:pt x="287" y="153"/>
                  </a:cubicBezTo>
                  <a:cubicBezTo>
                    <a:pt x="331" y="153"/>
                    <a:pt x="353" y="197"/>
                    <a:pt x="418" y="197"/>
                  </a:cubicBezTo>
                  <a:lnTo>
                    <a:pt x="713" y="197"/>
                  </a:lnTo>
                  <a:cubicBezTo>
                    <a:pt x="615" y="99"/>
                    <a:pt x="615" y="99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188800" y="4193750"/>
              <a:ext cx="23400" cy="4175"/>
            </a:xfrm>
            <a:custGeom>
              <a:avLst/>
              <a:gdLst/>
              <a:ahLst/>
              <a:cxnLst/>
              <a:rect l="l" t="t" r="r" b="b"/>
              <a:pathLst>
                <a:path w="936" h="167" extrusionOk="0">
                  <a:moveTo>
                    <a:pt x="237" y="1"/>
                  </a:moveTo>
                  <a:cubicBezTo>
                    <a:pt x="159" y="1"/>
                    <a:pt x="81" y="19"/>
                    <a:pt x="1" y="68"/>
                  </a:cubicBezTo>
                  <a:cubicBezTo>
                    <a:pt x="320" y="167"/>
                    <a:pt x="615" y="167"/>
                    <a:pt x="935" y="167"/>
                  </a:cubicBezTo>
                  <a:cubicBezTo>
                    <a:pt x="695" y="167"/>
                    <a:pt x="469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263175" y="4203425"/>
              <a:ext cx="17875" cy="8425"/>
            </a:xfrm>
            <a:custGeom>
              <a:avLst/>
              <a:gdLst/>
              <a:ahLst/>
              <a:cxnLst/>
              <a:rect l="l" t="t" r="r" b="b"/>
              <a:pathLst>
                <a:path w="715" h="337" extrusionOk="0">
                  <a:moveTo>
                    <a:pt x="1" y="1"/>
                  </a:moveTo>
                  <a:cubicBezTo>
                    <a:pt x="99" y="99"/>
                    <a:pt x="99" y="99"/>
                    <a:pt x="99" y="198"/>
                  </a:cubicBezTo>
                  <a:lnTo>
                    <a:pt x="419" y="198"/>
                  </a:lnTo>
                  <a:cubicBezTo>
                    <a:pt x="296" y="198"/>
                    <a:pt x="198" y="99"/>
                    <a:pt x="99" y="1"/>
                  </a:cubicBezTo>
                  <a:close/>
                  <a:moveTo>
                    <a:pt x="419" y="198"/>
                  </a:moveTo>
                  <a:cubicBezTo>
                    <a:pt x="489" y="267"/>
                    <a:pt x="558" y="337"/>
                    <a:pt x="628" y="337"/>
                  </a:cubicBezTo>
                  <a:cubicBezTo>
                    <a:pt x="656" y="337"/>
                    <a:pt x="685" y="325"/>
                    <a:pt x="714" y="296"/>
                  </a:cubicBezTo>
                  <a:cubicBezTo>
                    <a:pt x="616" y="198"/>
                    <a:pt x="517" y="198"/>
                    <a:pt x="419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081225" y="4185600"/>
              <a:ext cx="23375" cy="4950"/>
            </a:xfrm>
            <a:custGeom>
              <a:avLst/>
              <a:gdLst/>
              <a:ahLst/>
              <a:cxnLst/>
              <a:rect l="l" t="t" r="r" b="b"/>
              <a:pathLst>
                <a:path w="935" h="198" extrusionOk="0">
                  <a:moveTo>
                    <a:pt x="1" y="1"/>
                  </a:moveTo>
                  <a:cubicBezTo>
                    <a:pt x="99" y="99"/>
                    <a:pt x="320" y="99"/>
                    <a:pt x="419" y="99"/>
                  </a:cubicBezTo>
                  <a:cubicBezTo>
                    <a:pt x="615" y="99"/>
                    <a:pt x="714" y="99"/>
                    <a:pt x="935" y="197"/>
                  </a:cubicBezTo>
                  <a:lnTo>
                    <a:pt x="935" y="99"/>
                  </a:lnTo>
                  <a:cubicBezTo>
                    <a:pt x="824" y="50"/>
                    <a:pt x="744" y="50"/>
                    <a:pt x="668" y="50"/>
                  </a:cubicBezTo>
                  <a:cubicBezTo>
                    <a:pt x="591" y="50"/>
                    <a:pt x="517" y="50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058475" y="4184250"/>
              <a:ext cx="17850" cy="3850"/>
            </a:xfrm>
            <a:custGeom>
              <a:avLst/>
              <a:gdLst/>
              <a:ahLst/>
              <a:cxnLst/>
              <a:rect l="l" t="t" r="r" b="b"/>
              <a:pathLst>
                <a:path w="714" h="154" extrusionOk="0">
                  <a:moveTo>
                    <a:pt x="268" y="0"/>
                  </a:moveTo>
                  <a:cubicBezTo>
                    <a:pt x="187" y="0"/>
                    <a:pt x="99" y="14"/>
                    <a:pt x="1" y="55"/>
                  </a:cubicBezTo>
                  <a:cubicBezTo>
                    <a:pt x="99" y="55"/>
                    <a:pt x="99" y="153"/>
                    <a:pt x="99" y="153"/>
                  </a:cubicBezTo>
                  <a:cubicBezTo>
                    <a:pt x="296" y="153"/>
                    <a:pt x="493" y="55"/>
                    <a:pt x="714" y="55"/>
                  </a:cubicBezTo>
                  <a:cubicBezTo>
                    <a:pt x="566" y="55"/>
                    <a:pt x="43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60950" y="4175150"/>
              <a:ext cx="20925" cy="3575"/>
            </a:xfrm>
            <a:custGeom>
              <a:avLst/>
              <a:gdLst/>
              <a:ahLst/>
              <a:cxnLst/>
              <a:rect l="l" t="t" r="r" b="b"/>
              <a:pathLst>
                <a:path w="837" h="143" extrusionOk="0">
                  <a:moveTo>
                    <a:pt x="1" y="1"/>
                  </a:moveTo>
                  <a:lnTo>
                    <a:pt x="99" y="99"/>
                  </a:lnTo>
                  <a:cubicBezTo>
                    <a:pt x="173" y="132"/>
                    <a:pt x="233" y="143"/>
                    <a:pt x="288" y="143"/>
                  </a:cubicBezTo>
                  <a:cubicBezTo>
                    <a:pt x="397" y="143"/>
                    <a:pt x="484" y="99"/>
                    <a:pt x="615" y="99"/>
                  </a:cubicBezTo>
                  <a:cubicBezTo>
                    <a:pt x="714" y="99"/>
                    <a:pt x="714" y="99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087225" y="4308550"/>
              <a:ext cx="23375" cy="2475"/>
            </a:xfrm>
            <a:custGeom>
              <a:avLst/>
              <a:gdLst/>
              <a:ahLst/>
              <a:cxnLst/>
              <a:rect l="l" t="t" r="r" b="b"/>
              <a:pathLst>
                <a:path w="935" h="99" extrusionOk="0">
                  <a:moveTo>
                    <a:pt x="516" y="1"/>
                  </a:moveTo>
                  <a:cubicBezTo>
                    <a:pt x="320" y="1"/>
                    <a:pt x="123" y="1"/>
                    <a:pt x="0" y="99"/>
                  </a:cubicBezTo>
                  <a:cubicBezTo>
                    <a:pt x="320" y="99"/>
                    <a:pt x="615" y="99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296375" y="4213275"/>
              <a:ext cx="10475" cy="8000"/>
            </a:xfrm>
            <a:custGeom>
              <a:avLst/>
              <a:gdLst/>
              <a:ahLst/>
              <a:cxnLst/>
              <a:rect l="l" t="t" r="r" b="b"/>
              <a:pathLst>
                <a:path w="419" h="320" extrusionOk="0">
                  <a:moveTo>
                    <a:pt x="1" y="0"/>
                  </a:moveTo>
                  <a:lnTo>
                    <a:pt x="1" y="123"/>
                  </a:lnTo>
                  <a:cubicBezTo>
                    <a:pt x="99" y="123"/>
                    <a:pt x="99" y="123"/>
                    <a:pt x="198" y="222"/>
                  </a:cubicBezTo>
                  <a:cubicBezTo>
                    <a:pt x="198" y="222"/>
                    <a:pt x="320" y="222"/>
                    <a:pt x="320" y="320"/>
                  </a:cubicBezTo>
                  <a:cubicBezTo>
                    <a:pt x="419" y="123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425325" y="4175150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516" y="1"/>
                  </a:moveTo>
                  <a:cubicBezTo>
                    <a:pt x="320" y="1"/>
                    <a:pt x="221" y="1"/>
                    <a:pt x="0" y="197"/>
                  </a:cubicBezTo>
                  <a:cubicBezTo>
                    <a:pt x="221" y="99"/>
                    <a:pt x="320" y="99"/>
                    <a:pt x="418" y="99"/>
                  </a:cubicBezTo>
                  <a:lnTo>
                    <a:pt x="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527975" y="4172700"/>
              <a:ext cx="17850" cy="2475"/>
            </a:xfrm>
            <a:custGeom>
              <a:avLst/>
              <a:gdLst/>
              <a:ahLst/>
              <a:cxnLst/>
              <a:rect l="l" t="t" r="r" b="b"/>
              <a:pathLst>
                <a:path w="714" h="99" extrusionOk="0">
                  <a:moveTo>
                    <a:pt x="0" y="0"/>
                  </a:moveTo>
                  <a:lnTo>
                    <a:pt x="0" y="99"/>
                  </a:lnTo>
                  <a:cubicBezTo>
                    <a:pt x="320" y="99"/>
                    <a:pt x="517" y="0"/>
                    <a:pt x="713" y="0"/>
                  </a:cubicBezTo>
                  <a:lnTo>
                    <a:pt x="713" y="0"/>
                  </a:lnTo>
                  <a:cubicBezTo>
                    <a:pt x="582" y="0"/>
                    <a:pt x="451" y="44"/>
                    <a:pt x="284" y="44"/>
                  </a:cubicBezTo>
                  <a:cubicBezTo>
                    <a:pt x="200" y="44"/>
                    <a:pt x="107" y="3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896800" y="4182525"/>
              <a:ext cx="12950" cy="4100"/>
            </a:xfrm>
            <a:custGeom>
              <a:avLst/>
              <a:gdLst/>
              <a:ahLst/>
              <a:cxnLst/>
              <a:rect l="l" t="t" r="r" b="b"/>
              <a:pathLst>
                <a:path w="518" h="164" extrusionOk="0">
                  <a:moveTo>
                    <a:pt x="1" y="1"/>
                  </a:moveTo>
                  <a:cubicBezTo>
                    <a:pt x="71" y="89"/>
                    <a:pt x="204" y="164"/>
                    <a:pt x="346" y="164"/>
                  </a:cubicBezTo>
                  <a:cubicBezTo>
                    <a:pt x="403" y="164"/>
                    <a:pt x="461" y="152"/>
                    <a:pt x="517" y="124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151750" y="4318375"/>
              <a:ext cx="9875" cy="2500"/>
            </a:xfrm>
            <a:custGeom>
              <a:avLst/>
              <a:gdLst/>
              <a:ahLst/>
              <a:cxnLst/>
              <a:rect l="l" t="t" r="r" b="b"/>
              <a:pathLst>
                <a:path w="395" h="100" extrusionOk="0">
                  <a:moveTo>
                    <a:pt x="198" y="1"/>
                  </a:moveTo>
                  <a:cubicBezTo>
                    <a:pt x="99" y="1"/>
                    <a:pt x="99" y="1"/>
                    <a:pt x="1" y="99"/>
                  </a:cubicBezTo>
                  <a:lnTo>
                    <a:pt x="394" y="9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270575" y="4223725"/>
              <a:ext cx="10475" cy="2850"/>
            </a:xfrm>
            <a:custGeom>
              <a:avLst/>
              <a:gdLst/>
              <a:ahLst/>
              <a:cxnLst/>
              <a:rect l="l" t="t" r="r" b="b"/>
              <a:pathLst>
                <a:path w="419" h="114" extrusionOk="0">
                  <a:moveTo>
                    <a:pt x="0" y="0"/>
                  </a:moveTo>
                  <a:cubicBezTo>
                    <a:pt x="52" y="83"/>
                    <a:pt x="117" y="114"/>
                    <a:pt x="182" y="114"/>
                  </a:cubicBezTo>
                  <a:cubicBezTo>
                    <a:pt x="272" y="114"/>
                    <a:pt x="361" y="57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973650" y="4182525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1" y="1"/>
                  </a:moveTo>
                  <a:cubicBezTo>
                    <a:pt x="1" y="124"/>
                    <a:pt x="99" y="124"/>
                    <a:pt x="99" y="222"/>
                  </a:cubicBezTo>
                  <a:cubicBezTo>
                    <a:pt x="197" y="124"/>
                    <a:pt x="320" y="124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443750" y="41727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96" y="0"/>
                    <a:pt x="197" y="0"/>
                    <a:pt x="1" y="99"/>
                  </a:cubicBezTo>
                  <a:cubicBezTo>
                    <a:pt x="99" y="99"/>
                    <a:pt x="197" y="99"/>
                    <a:pt x="394" y="19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474500" y="4171675"/>
              <a:ext cx="7400" cy="3500"/>
            </a:xfrm>
            <a:custGeom>
              <a:avLst/>
              <a:gdLst/>
              <a:ahLst/>
              <a:cxnLst/>
              <a:rect l="l" t="t" r="r" b="b"/>
              <a:pathLst>
                <a:path w="296" h="140" extrusionOk="0">
                  <a:moveTo>
                    <a:pt x="209" y="1"/>
                  </a:moveTo>
                  <a:cubicBezTo>
                    <a:pt x="139" y="1"/>
                    <a:pt x="70" y="70"/>
                    <a:pt x="0" y="140"/>
                  </a:cubicBezTo>
                  <a:lnTo>
                    <a:pt x="295" y="140"/>
                  </a:lnTo>
                  <a:lnTo>
                    <a:pt x="295" y="41"/>
                  </a:lnTo>
                  <a:cubicBezTo>
                    <a:pt x="266" y="13"/>
                    <a:pt x="23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889425" y="4181450"/>
              <a:ext cx="7400" cy="4175"/>
            </a:xfrm>
            <a:custGeom>
              <a:avLst/>
              <a:gdLst/>
              <a:ahLst/>
              <a:cxnLst/>
              <a:rect l="l" t="t" r="r" b="b"/>
              <a:pathLst>
                <a:path w="296" h="167" extrusionOk="0">
                  <a:moveTo>
                    <a:pt x="198" y="0"/>
                  </a:moveTo>
                  <a:cubicBezTo>
                    <a:pt x="132" y="0"/>
                    <a:pt x="66" y="44"/>
                    <a:pt x="1" y="44"/>
                  </a:cubicBezTo>
                  <a:lnTo>
                    <a:pt x="1" y="167"/>
                  </a:lnTo>
                  <a:cubicBezTo>
                    <a:pt x="99" y="167"/>
                    <a:pt x="198" y="167"/>
                    <a:pt x="296" y="44"/>
                  </a:cubicBezTo>
                  <a:cubicBezTo>
                    <a:pt x="263" y="11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32675" y="4175150"/>
              <a:ext cx="5550" cy="2500"/>
            </a:xfrm>
            <a:custGeom>
              <a:avLst/>
              <a:gdLst/>
              <a:ahLst/>
              <a:cxnLst/>
              <a:rect l="l" t="t" r="r" b="b"/>
              <a:pathLst>
                <a:path w="222" h="100" extrusionOk="0">
                  <a:moveTo>
                    <a:pt x="124" y="1"/>
                  </a:moveTo>
                  <a:cubicBezTo>
                    <a:pt x="124" y="1"/>
                    <a:pt x="124" y="99"/>
                    <a:pt x="1" y="99"/>
                  </a:cubicBezTo>
                  <a:lnTo>
                    <a:pt x="222" y="9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750977" y="775548"/>
            <a:ext cx="6541200" cy="2076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UJIAN TENGAH SEMESTER</a:t>
            </a:r>
            <a:br>
              <a:rPr lang="en" sz="4000" dirty="0"/>
            </a:br>
            <a:r>
              <a:rPr lang="en" sz="4000" dirty="0"/>
              <a:t>TESTING QA &amp; PERANGKAT LUNAK</a:t>
            </a:r>
            <a:br>
              <a:rPr lang="en" sz="3200" dirty="0"/>
            </a:br>
            <a:r>
              <a:rPr lang="en" sz="3200" dirty="0"/>
              <a:t>FAUZAN MUSYAFFA</a:t>
            </a:r>
            <a:endParaRPr sz="3200" dirty="0"/>
          </a:p>
        </p:txBody>
      </p:sp>
      <p:grpSp>
        <p:nvGrpSpPr>
          <p:cNvPr id="76" name="Google Shape;76;p15"/>
          <p:cNvGrpSpPr/>
          <p:nvPr/>
        </p:nvGrpSpPr>
        <p:grpSpPr>
          <a:xfrm rot="-2360823">
            <a:off x="463529" y="1934237"/>
            <a:ext cx="2194008" cy="1122985"/>
            <a:chOff x="6177931" y="3230298"/>
            <a:chExt cx="2194064" cy="1123014"/>
          </a:xfrm>
        </p:grpSpPr>
        <p:sp>
          <p:nvSpPr>
            <p:cNvPr id="77" name="Google Shape;77;p15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15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15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1702039" y="3231477"/>
            <a:ext cx="6541200" cy="37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NIM 201011400174</a:t>
            </a:r>
            <a:endParaRPr dirty="0"/>
          </a:p>
        </p:txBody>
      </p:sp>
      <p:sp>
        <p:nvSpPr>
          <p:cNvPr id="134" name="Google Shape;134;p15"/>
          <p:cNvSpPr/>
          <p:nvPr/>
        </p:nvSpPr>
        <p:spPr>
          <a:xfrm>
            <a:off x="4456592" y="4489249"/>
            <a:ext cx="1406311" cy="238505"/>
          </a:xfrm>
          <a:custGeom>
            <a:avLst/>
            <a:gdLst/>
            <a:ahLst/>
            <a:cxnLst/>
            <a:rect l="l" t="t" r="r" b="b"/>
            <a:pathLst>
              <a:path w="72537" h="12302" extrusionOk="0">
                <a:moveTo>
                  <a:pt x="21807" y="2237"/>
                </a:moveTo>
                <a:cubicBezTo>
                  <a:pt x="22010" y="2440"/>
                  <a:pt x="22010" y="2542"/>
                  <a:pt x="21807" y="2644"/>
                </a:cubicBezTo>
                <a:cubicBezTo>
                  <a:pt x="21705" y="2542"/>
                  <a:pt x="21705" y="2440"/>
                  <a:pt x="21807" y="2237"/>
                </a:cubicBezTo>
                <a:close/>
                <a:moveTo>
                  <a:pt x="48061" y="2237"/>
                </a:moveTo>
                <a:cubicBezTo>
                  <a:pt x="48245" y="2482"/>
                  <a:pt x="48216" y="2678"/>
                  <a:pt x="48131" y="2903"/>
                </a:cubicBezTo>
                <a:lnTo>
                  <a:pt x="48131" y="2903"/>
                </a:lnTo>
                <a:cubicBezTo>
                  <a:pt x="47964" y="2678"/>
                  <a:pt x="47980" y="2482"/>
                  <a:pt x="48061" y="2237"/>
                </a:cubicBezTo>
                <a:close/>
                <a:moveTo>
                  <a:pt x="48227" y="3218"/>
                </a:moveTo>
                <a:cubicBezTo>
                  <a:pt x="48387" y="3416"/>
                  <a:pt x="48371" y="3673"/>
                  <a:pt x="48290" y="3914"/>
                </a:cubicBezTo>
                <a:cubicBezTo>
                  <a:pt x="48109" y="3673"/>
                  <a:pt x="48151" y="3416"/>
                  <a:pt x="48227" y="3218"/>
                </a:cubicBezTo>
                <a:close/>
                <a:moveTo>
                  <a:pt x="20002" y="2542"/>
                </a:moveTo>
                <a:cubicBezTo>
                  <a:pt x="20002" y="2771"/>
                  <a:pt x="20104" y="2872"/>
                  <a:pt x="20104" y="2872"/>
                </a:cubicBezTo>
                <a:cubicBezTo>
                  <a:pt x="20104" y="3076"/>
                  <a:pt x="20002" y="3177"/>
                  <a:pt x="19901" y="3279"/>
                </a:cubicBezTo>
                <a:cubicBezTo>
                  <a:pt x="19901" y="3406"/>
                  <a:pt x="19799" y="3508"/>
                  <a:pt x="19697" y="3508"/>
                </a:cubicBezTo>
                <a:cubicBezTo>
                  <a:pt x="19596" y="3813"/>
                  <a:pt x="19367" y="4042"/>
                  <a:pt x="19265" y="4245"/>
                </a:cubicBezTo>
                <a:cubicBezTo>
                  <a:pt x="18960" y="4550"/>
                  <a:pt x="18630" y="4779"/>
                  <a:pt x="18426" y="5084"/>
                </a:cubicBezTo>
                <a:cubicBezTo>
                  <a:pt x="18096" y="5084"/>
                  <a:pt x="17994" y="5414"/>
                  <a:pt x="17791" y="5516"/>
                </a:cubicBezTo>
                <a:cubicBezTo>
                  <a:pt x="17461" y="5185"/>
                  <a:pt x="17893" y="5084"/>
                  <a:pt x="17893" y="4880"/>
                </a:cubicBezTo>
                <a:cubicBezTo>
                  <a:pt x="17893" y="4779"/>
                  <a:pt x="17994" y="4550"/>
                  <a:pt x="18198" y="4347"/>
                </a:cubicBezTo>
                <a:cubicBezTo>
                  <a:pt x="18528" y="3914"/>
                  <a:pt x="18960" y="3508"/>
                  <a:pt x="19367" y="3076"/>
                </a:cubicBezTo>
                <a:lnTo>
                  <a:pt x="19697" y="3076"/>
                </a:lnTo>
                <a:cubicBezTo>
                  <a:pt x="19697" y="2974"/>
                  <a:pt x="19799" y="2771"/>
                  <a:pt x="20002" y="2542"/>
                </a:cubicBezTo>
                <a:close/>
                <a:moveTo>
                  <a:pt x="1906" y="6583"/>
                </a:moveTo>
                <a:cubicBezTo>
                  <a:pt x="1906" y="6583"/>
                  <a:pt x="2008" y="6583"/>
                  <a:pt x="2008" y="6685"/>
                </a:cubicBezTo>
                <a:lnTo>
                  <a:pt x="1805" y="6685"/>
                </a:lnTo>
                <a:cubicBezTo>
                  <a:pt x="1805" y="6583"/>
                  <a:pt x="1906" y="6583"/>
                  <a:pt x="1906" y="6583"/>
                </a:cubicBezTo>
                <a:close/>
                <a:moveTo>
                  <a:pt x="1805" y="6990"/>
                </a:moveTo>
                <a:lnTo>
                  <a:pt x="1805" y="8362"/>
                </a:lnTo>
                <a:cubicBezTo>
                  <a:pt x="1576" y="7854"/>
                  <a:pt x="1576" y="7727"/>
                  <a:pt x="1677" y="6990"/>
                </a:cubicBezTo>
                <a:close/>
                <a:moveTo>
                  <a:pt x="1805" y="8362"/>
                </a:moveTo>
                <a:lnTo>
                  <a:pt x="1805" y="8362"/>
                </a:lnTo>
                <a:cubicBezTo>
                  <a:pt x="2008" y="8489"/>
                  <a:pt x="2008" y="8489"/>
                  <a:pt x="1906" y="8794"/>
                </a:cubicBezTo>
                <a:cubicBezTo>
                  <a:pt x="1677" y="8693"/>
                  <a:pt x="1906" y="8489"/>
                  <a:pt x="1805" y="8362"/>
                </a:cubicBezTo>
                <a:close/>
                <a:moveTo>
                  <a:pt x="1271" y="9226"/>
                </a:moveTo>
                <a:cubicBezTo>
                  <a:pt x="1474" y="9328"/>
                  <a:pt x="1474" y="9430"/>
                  <a:pt x="1271" y="9531"/>
                </a:cubicBezTo>
                <a:cubicBezTo>
                  <a:pt x="1169" y="9430"/>
                  <a:pt x="1169" y="9328"/>
                  <a:pt x="1271" y="9226"/>
                </a:cubicBezTo>
                <a:close/>
                <a:moveTo>
                  <a:pt x="44376" y="0"/>
                </a:moveTo>
                <a:cubicBezTo>
                  <a:pt x="44376" y="102"/>
                  <a:pt x="44249" y="102"/>
                  <a:pt x="44147" y="229"/>
                </a:cubicBezTo>
                <a:lnTo>
                  <a:pt x="43410" y="229"/>
                </a:lnTo>
                <a:cubicBezTo>
                  <a:pt x="43207" y="331"/>
                  <a:pt x="42978" y="534"/>
                  <a:pt x="42775" y="636"/>
                </a:cubicBezTo>
                <a:cubicBezTo>
                  <a:pt x="42673" y="534"/>
                  <a:pt x="42673" y="534"/>
                  <a:pt x="42571" y="433"/>
                </a:cubicBezTo>
                <a:cubicBezTo>
                  <a:pt x="42571" y="534"/>
                  <a:pt x="42470" y="534"/>
                  <a:pt x="42343" y="636"/>
                </a:cubicBezTo>
                <a:cubicBezTo>
                  <a:pt x="42241" y="636"/>
                  <a:pt x="42038" y="636"/>
                  <a:pt x="41936" y="738"/>
                </a:cubicBezTo>
                <a:cubicBezTo>
                  <a:pt x="41834" y="865"/>
                  <a:pt x="41504" y="738"/>
                  <a:pt x="41402" y="966"/>
                </a:cubicBezTo>
                <a:cubicBezTo>
                  <a:pt x="41352" y="1068"/>
                  <a:pt x="41244" y="1068"/>
                  <a:pt x="41123" y="1068"/>
                </a:cubicBezTo>
                <a:cubicBezTo>
                  <a:pt x="41002" y="1068"/>
                  <a:pt x="40869" y="1068"/>
                  <a:pt x="40767" y="1170"/>
                </a:cubicBezTo>
                <a:cubicBezTo>
                  <a:pt x="40665" y="1271"/>
                  <a:pt x="40437" y="1373"/>
                  <a:pt x="40233" y="1500"/>
                </a:cubicBezTo>
                <a:lnTo>
                  <a:pt x="39700" y="1500"/>
                </a:lnTo>
                <a:cubicBezTo>
                  <a:pt x="39598" y="1602"/>
                  <a:pt x="39598" y="1602"/>
                  <a:pt x="39496" y="1602"/>
                </a:cubicBezTo>
                <a:lnTo>
                  <a:pt x="38962" y="1602"/>
                </a:lnTo>
                <a:cubicBezTo>
                  <a:pt x="38657" y="1907"/>
                  <a:pt x="38225" y="2008"/>
                  <a:pt x="37895" y="2237"/>
                </a:cubicBezTo>
                <a:lnTo>
                  <a:pt x="37387" y="2237"/>
                </a:lnTo>
                <a:cubicBezTo>
                  <a:pt x="36955" y="2440"/>
                  <a:pt x="36523" y="2644"/>
                  <a:pt x="36218" y="2872"/>
                </a:cubicBezTo>
                <a:lnTo>
                  <a:pt x="35684" y="2872"/>
                </a:lnTo>
                <a:cubicBezTo>
                  <a:pt x="35480" y="2974"/>
                  <a:pt x="35252" y="3076"/>
                  <a:pt x="35048" y="3279"/>
                </a:cubicBezTo>
                <a:lnTo>
                  <a:pt x="34845" y="3076"/>
                </a:lnTo>
                <a:cubicBezTo>
                  <a:pt x="34515" y="3508"/>
                  <a:pt x="33981" y="3609"/>
                  <a:pt x="33574" y="3914"/>
                </a:cubicBezTo>
                <a:lnTo>
                  <a:pt x="33041" y="3914"/>
                </a:lnTo>
                <a:lnTo>
                  <a:pt x="32939" y="4042"/>
                </a:lnTo>
                <a:cubicBezTo>
                  <a:pt x="32812" y="4042"/>
                  <a:pt x="32812" y="4042"/>
                  <a:pt x="32710" y="4143"/>
                </a:cubicBezTo>
                <a:cubicBezTo>
                  <a:pt x="32547" y="4143"/>
                  <a:pt x="32450" y="4273"/>
                  <a:pt x="32248" y="4273"/>
                </a:cubicBezTo>
                <a:cubicBezTo>
                  <a:pt x="32198" y="4273"/>
                  <a:pt x="32141" y="4265"/>
                  <a:pt x="32075" y="4245"/>
                </a:cubicBezTo>
                <a:cubicBezTo>
                  <a:pt x="31871" y="4448"/>
                  <a:pt x="31668" y="4448"/>
                  <a:pt x="31439" y="4677"/>
                </a:cubicBezTo>
                <a:lnTo>
                  <a:pt x="31236" y="4677"/>
                </a:lnTo>
                <a:cubicBezTo>
                  <a:pt x="30906" y="4779"/>
                  <a:pt x="29864" y="5312"/>
                  <a:pt x="29533" y="5516"/>
                </a:cubicBezTo>
                <a:lnTo>
                  <a:pt x="28694" y="5516"/>
                </a:lnTo>
                <a:cubicBezTo>
                  <a:pt x="28593" y="5617"/>
                  <a:pt x="28491" y="5821"/>
                  <a:pt x="28364" y="5948"/>
                </a:cubicBezTo>
                <a:cubicBezTo>
                  <a:pt x="28306" y="5936"/>
                  <a:pt x="28250" y="5931"/>
                  <a:pt x="28197" y="5931"/>
                </a:cubicBezTo>
                <a:cubicBezTo>
                  <a:pt x="27714" y="5931"/>
                  <a:pt x="27425" y="6365"/>
                  <a:pt x="27006" y="6365"/>
                </a:cubicBezTo>
                <a:cubicBezTo>
                  <a:pt x="26968" y="6365"/>
                  <a:pt x="26930" y="6362"/>
                  <a:pt x="26890" y="6354"/>
                </a:cubicBezTo>
                <a:cubicBezTo>
                  <a:pt x="26890" y="6354"/>
                  <a:pt x="26788" y="6456"/>
                  <a:pt x="26687" y="6583"/>
                </a:cubicBezTo>
                <a:lnTo>
                  <a:pt x="26356" y="6583"/>
                </a:lnTo>
                <a:cubicBezTo>
                  <a:pt x="26255" y="6583"/>
                  <a:pt x="26153" y="6685"/>
                  <a:pt x="26153" y="6786"/>
                </a:cubicBezTo>
                <a:lnTo>
                  <a:pt x="25721" y="6786"/>
                </a:lnTo>
                <a:cubicBezTo>
                  <a:pt x="25670" y="6888"/>
                  <a:pt x="25594" y="6914"/>
                  <a:pt x="25502" y="6914"/>
                </a:cubicBezTo>
                <a:cubicBezTo>
                  <a:pt x="25409" y="6914"/>
                  <a:pt x="25301" y="6888"/>
                  <a:pt x="25187" y="6888"/>
                </a:cubicBezTo>
                <a:cubicBezTo>
                  <a:pt x="25026" y="6969"/>
                  <a:pt x="24929" y="7129"/>
                  <a:pt x="24794" y="7129"/>
                </a:cubicBezTo>
                <a:cubicBezTo>
                  <a:pt x="24759" y="7129"/>
                  <a:pt x="24721" y="7118"/>
                  <a:pt x="24679" y="7091"/>
                </a:cubicBezTo>
                <a:cubicBezTo>
                  <a:pt x="24348" y="7091"/>
                  <a:pt x="24247" y="7320"/>
                  <a:pt x="24043" y="7320"/>
                </a:cubicBezTo>
                <a:cubicBezTo>
                  <a:pt x="23967" y="7354"/>
                  <a:pt x="23894" y="7365"/>
                  <a:pt x="23826" y="7365"/>
                </a:cubicBezTo>
                <a:cubicBezTo>
                  <a:pt x="23690" y="7365"/>
                  <a:pt x="23577" y="7320"/>
                  <a:pt x="23510" y="7320"/>
                </a:cubicBezTo>
                <a:cubicBezTo>
                  <a:pt x="23408" y="7422"/>
                  <a:pt x="23281" y="7524"/>
                  <a:pt x="23281" y="7524"/>
                </a:cubicBezTo>
                <a:lnTo>
                  <a:pt x="22645" y="7524"/>
                </a:lnTo>
                <a:cubicBezTo>
                  <a:pt x="22544" y="7625"/>
                  <a:pt x="22544" y="7727"/>
                  <a:pt x="22442" y="7727"/>
                </a:cubicBezTo>
                <a:lnTo>
                  <a:pt x="21502" y="7727"/>
                </a:lnTo>
                <a:cubicBezTo>
                  <a:pt x="21375" y="7854"/>
                  <a:pt x="21273" y="7854"/>
                  <a:pt x="21273" y="7956"/>
                </a:cubicBezTo>
                <a:lnTo>
                  <a:pt x="19697" y="7956"/>
                </a:lnTo>
                <a:cubicBezTo>
                  <a:pt x="19469" y="7854"/>
                  <a:pt x="19265" y="7727"/>
                  <a:pt x="19164" y="7625"/>
                </a:cubicBezTo>
                <a:cubicBezTo>
                  <a:pt x="19062" y="7524"/>
                  <a:pt x="18928" y="7524"/>
                  <a:pt x="18808" y="7524"/>
                </a:cubicBezTo>
                <a:cubicBezTo>
                  <a:pt x="18687" y="7524"/>
                  <a:pt x="18579" y="7524"/>
                  <a:pt x="18528" y="7422"/>
                </a:cubicBezTo>
                <a:lnTo>
                  <a:pt x="18528" y="7219"/>
                </a:lnTo>
                <a:cubicBezTo>
                  <a:pt x="18630" y="7219"/>
                  <a:pt x="18731" y="7219"/>
                  <a:pt x="18833" y="7091"/>
                </a:cubicBezTo>
                <a:cubicBezTo>
                  <a:pt x="19062" y="6990"/>
                  <a:pt x="19164" y="6786"/>
                  <a:pt x="19367" y="6685"/>
                </a:cubicBezTo>
                <a:cubicBezTo>
                  <a:pt x="19596" y="6685"/>
                  <a:pt x="19697" y="6456"/>
                  <a:pt x="19799" y="6354"/>
                </a:cubicBezTo>
                <a:cubicBezTo>
                  <a:pt x="20002" y="6151"/>
                  <a:pt x="20231" y="6049"/>
                  <a:pt x="20434" y="5948"/>
                </a:cubicBezTo>
                <a:cubicBezTo>
                  <a:pt x="20866" y="5516"/>
                  <a:pt x="21171" y="5084"/>
                  <a:pt x="21603" y="4779"/>
                </a:cubicBezTo>
                <a:cubicBezTo>
                  <a:pt x="21807" y="4550"/>
                  <a:pt x="21807" y="4245"/>
                  <a:pt x="22010" y="4042"/>
                </a:cubicBezTo>
                <a:cubicBezTo>
                  <a:pt x="22137" y="4042"/>
                  <a:pt x="22137" y="3813"/>
                  <a:pt x="22239" y="3711"/>
                </a:cubicBezTo>
                <a:cubicBezTo>
                  <a:pt x="22341" y="3508"/>
                  <a:pt x="22442" y="3406"/>
                  <a:pt x="22544" y="3076"/>
                </a:cubicBezTo>
                <a:cubicBezTo>
                  <a:pt x="22544" y="2872"/>
                  <a:pt x="22645" y="2542"/>
                  <a:pt x="22544" y="2339"/>
                </a:cubicBezTo>
                <a:cubicBezTo>
                  <a:pt x="22442" y="2237"/>
                  <a:pt x="22442" y="2237"/>
                  <a:pt x="22341" y="2135"/>
                </a:cubicBezTo>
                <a:lnTo>
                  <a:pt x="22341" y="1373"/>
                </a:lnTo>
                <a:lnTo>
                  <a:pt x="22010" y="1068"/>
                </a:lnTo>
                <a:cubicBezTo>
                  <a:pt x="21908" y="1068"/>
                  <a:pt x="21807" y="1271"/>
                  <a:pt x="21603" y="1271"/>
                </a:cubicBezTo>
                <a:cubicBezTo>
                  <a:pt x="21502" y="1068"/>
                  <a:pt x="21375" y="966"/>
                  <a:pt x="21273" y="865"/>
                </a:cubicBezTo>
                <a:cubicBezTo>
                  <a:pt x="21070" y="865"/>
                  <a:pt x="20866" y="865"/>
                  <a:pt x="20739" y="738"/>
                </a:cubicBezTo>
                <a:cubicBezTo>
                  <a:pt x="20638" y="636"/>
                  <a:pt x="20536" y="610"/>
                  <a:pt x="20447" y="610"/>
                </a:cubicBezTo>
                <a:cubicBezTo>
                  <a:pt x="20358" y="610"/>
                  <a:pt x="20282" y="636"/>
                  <a:pt x="20231" y="636"/>
                </a:cubicBezTo>
                <a:cubicBezTo>
                  <a:pt x="20104" y="636"/>
                  <a:pt x="20104" y="738"/>
                  <a:pt x="20104" y="865"/>
                </a:cubicBezTo>
                <a:lnTo>
                  <a:pt x="20434" y="865"/>
                </a:lnTo>
                <a:cubicBezTo>
                  <a:pt x="20536" y="1068"/>
                  <a:pt x="20231" y="1068"/>
                  <a:pt x="20231" y="1271"/>
                </a:cubicBezTo>
                <a:cubicBezTo>
                  <a:pt x="20002" y="1170"/>
                  <a:pt x="20104" y="966"/>
                  <a:pt x="20104" y="865"/>
                </a:cubicBezTo>
                <a:lnTo>
                  <a:pt x="19799" y="865"/>
                </a:lnTo>
                <a:cubicBezTo>
                  <a:pt x="19596" y="966"/>
                  <a:pt x="19596" y="1170"/>
                  <a:pt x="19265" y="1271"/>
                </a:cubicBezTo>
                <a:cubicBezTo>
                  <a:pt x="19062" y="1271"/>
                  <a:pt x="18960" y="1500"/>
                  <a:pt x="18731" y="1602"/>
                </a:cubicBezTo>
                <a:cubicBezTo>
                  <a:pt x="18630" y="1703"/>
                  <a:pt x="18426" y="1703"/>
                  <a:pt x="18426" y="1703"/>
                </a:cubicBezTo>
                <a:cubicBezTo>
                  <a:pt x="18198" y="1805"/>
                  <a:pt x="18096" y="1907"/>
                  <a:pt x="17994" y="2008"/>
                </a:cubicBezTo>
                <a:lnTo>
                  <a:pt x="17791" y="2008"/>
                </a:lnTo>
                <a:cubicBezTo>
                  <a:pt x="17562" y="2339"/>
                  <a:pt x="17257" y="2542"/>
                  <a:pt x="17054" y="2771"/>
                </a:cubicBezTo>
                <a:cubicBezTo>
                  <a:pt x="16825" y="3076"/>
                  <a:pt x="16520" y="3279"/>
                  <a:pt x="16292" y="3609"/>
                </a:cubicBezTo>
                <a:cubicBezTo>
                  <a:pt x="15987" y="3813"/>
                  <a:pt x="15987" y="4143"/>
                  <a:pt x="15656" y="4347"/>
                </a:cubicBezTo>
                <a:cubicBezTo>
                  <a:pt x="15351" y="4550"/>
                  <a:pt x="15351" y="4982"/>
                  <a:pt x="15021" y="5185"/>
                </a:cubicBezTo>
                <a:lnTo>
                  <a:pt x="15021" y="7422"/>
                </a:lnTo>
                <a:cubicBezTo>
                  <a:pt x="14716" y="7625"/>
                  <a:pt x="14385" y="7854"/>
                  <a:pt x="14080" y="7956"/>
                </a:cubicBezTo>
                <a:cubicBezTo>
                  <a:pt x="13648" y="8057"/>
                  <a:pt x="13343" y="8261"/>
                  <a:pt x="13115" y="8591"/>
                </a:cubicBezTo>
                <a:lnTo>
                  <a:pt x="12810" y="8591"/>
                </a:lnTo>
                <a:cubicBezTo>
                  <a:pt x="11971" y="8998"/>
                  <a:pt x="11208" y="9328"/>
                  <a:pt x="10370" y="9760"/>
                </a:cubicBezTo>
                <a:lnTo>
                  <a:pt x="10065" y="9760"/>
                </a:lnTo>
                <a:cubicBezTo>
                  <a:pt x="9938" y="9862"/>
                  <a:pt x="9938" y="9963"/>
                  <a:pt x="9836" y="9963"/>
                </a:cubicBezTo>
                <a:lnTo>
                  <a:pt x="9201" y="9963"/>
                </a:lnTo>
                <a:cubicBezTo>
                  <a:pt x="9201" y="10065"/>
                  <a:pt x="9099" y="10167"/>
                  <a:pt x="8997" y="10167"/>
                </a:cubicBezTo>
                <a:lnTo>
                  <a:pt x="8463" y="10167"/>
                </a:lnTo>
                <a:cubicBezTo>
                  <a:pt x="8362" y="10268"/>
                  <a:pt x="8260" y="10395"/>
                  <a:pt x="8158" y="10395"/>
                </a:cubicBezTo>
                <a:lnTo>
                  <a:pt x="7625" y="10395"/>
                </a:lnTo>
                <a:cubicBezTo>
                  <a:pt x="7523" y="10497"/>
                  <a:pt x="7396" y="10599"/>
                  <a:pt x="7396" y="10599"/>
                </a:cubicBezTo>
                <a:lnTo>
                  <a:pt x="4549" y="10599"/>
                </a:lnTo>
                <a:cubicBezTo>
                  <a:pt x="4448" y="10497"/>
                  <a:pt x="4346" y="10395"/>
                  <a:pt x="4346" y="10395"/>
                </a:cubicBezTo>
                <a:cubicBezTo>
                  <a:pt x="4117" y="10268"/>
                  <a:pt x="4016" y="10167"/>
                  <a:pt x="3914" y="10167"/>
                </a:cubicBezTo>
                <a:cubicBezTo>
                  <a:pt x="3711" y="10167"/>
                  <a:pt x="3584" y="10065"/>
                  <a:pt x="3584" y="9963"/>
                </a:cubicBezTo>
                <a:cubicBezTo>
                  <a:pt x="3380" y="9862"/>
                  <a:pt x="3279" y="9862"/>
                  <a:pt x="3177" y="9760"/>
                </a:cubicBezTo>
                <a:cubicBezTo>
                  <a:pt x="3075" y="9760"/>
                  <a:pt x="2948" y="9531"/>
                  <a:pt x="2948" y="9328"/>
                </a:cubicBezTo>
                <a:cubicBezTo>
                  <a:pt x="2847" y="9226"/>
                  <a:pt x="2847" y="9125"/>
                  <a:pt x="2745" y="8998"/>
                </a:cubicBezTo>
                <a:cubicBezTo>
                  <a:pt x="2643" y="8896"/>
                  <a:pt x="2542" y="8794"/>
                  <a:pt x="2440" y="8693"/>
                </a:cubicBezTo>
                <a:lnTo>
                  <a:pt x="2440" y="8261"/>
                </a:lnTo>
                <a:cubicBezTo>
                  <a:pt x="2313" y="8159"/>
                  <a:pt x="2211" y="8057"/>
                  <a:pt x="2211" y="7956"/>
                </a:cubicBezTo>
                <a:cubicBezTo>
                  <a:pt x="2313" y="7854"/>
                  <a:pt x="2313" y="7727"/>
                  <a:pt x="2440" y="7524"/>
                </a:cubicBezTo>
                <a:lnTo>
                  <a:pt x="2440" y="6786"/>
                </a:lnTo>
                <a:cubicBezTo>
                  <a:pt x="2542" y="6786"/>
                  <a:pt x="2643" y="6685"/>
                  <a:pt x="2643" y="6685"/>
                </a:cubicBezTo>
                <a:cubicBezTo>
                  <a:pt x="2542" y="6253"/>
                  <a:pt x="2745" y="6049"/>
                  <a:pt x="2948" y="5719"/>
                </a:cubicBezTo>
                <a:cubicBezTo>
                  <a:pt x="3075" y="5516"/>
                  <a:pt x="3075" y="5414"/>
                  <a:pt x="3075" y="5185"/>
                </a:cubicBezTo>
                <a:cubicBezTo>
                  <a:pt x="3177" y="5084"/>
                  <a:pt x="3279" y="4982"/>
                  <a:pt x="3279" y="4880"/>
                </a:cubicBezTo>
                <a:cubicBezTo>
                  <a:pt x="3380" y="4880"/>
                  <a:pt x="3380" y="4779"/>
                  <a:pt x="3482" y="4677"/>
                </a:cubicBezTo>
                <a:cubicBezTo>
                  <a:pt x="3711" y="4347"/>
                  <a:pt x="3914" y="3914"/>
                  <a:pt x="4219" y="3609"/>
                </a:cubicBezTo>
                <a:lnTo>
                  <a:pt x="5185" y="2644"/>
                </a:lnTo>
                <a:cubicBezTo>
                  <a:pt x="5388" y="2440"/>
                  <a:pt x="5617" y="2237"/>
                  <a:pt x="5719" y="2008"/>
                </a:cubicBezTo>
                <a:cubicBezTo>
                  <a:pt x="5768" y="2029"/>
                  <a:pt x="5812" y="2037"/>
                  <a:pt x="5852" y="2037"/>
                </a:cubicBezTo>
                <a:cubicBezTo>
                  <a:pt x="6060" y="2037"/>
                  <a:pt x="6162" y="1805"/>
                  <a:pt x="6354" y="1805"/>
                </a:cubicBezTo>
                <a:cubicBezTo>
                  <a:pt x="6456" y="1805"/>
                  <a:pt x="6557" y="1703"/>
                  <a:pt x="6557" y="1602"/>
                </a:cubicBezTo>
                <a:cubicBezTo>
                  <a:pt x="6659" y="1602"/>
                  <a:pt x="6659" y="1602"/>
                  <a:pt x="6659" y="1500"/>
                </a:cubicBezTo>
                <a:cubicBezTo>
                  <a:pt x="6456" y="1500"/>
                  <a:pt x="6252" y="1500"/>
                  <a:pt x="5922" y="1373"/>
                </a:cubicBezTo>
                <a:cubicBezTo>
                  <a:pt x="5862" y="1254"/>
                  <a:pt x="5724" y="1204"/>
                  <a:pt x="5600" y="1204"/>
                </a:cubicBezTo>
                <a:cubicBezTo>
                  <a:pt x="5512" y="1204"/>
                  <a:pt x="5430" y="1229"/>
                  <a:pt x="5388" y="1271"/>
                </a:cubicBezTo>
                <a:cubicBezTo>
                  <a:pt x="4981" y="1500"/>
                  <a:pt x="4651" y="1703"/>
                  <a:pt x="4219" y="1805"/>
                </a:cubicBezTo>
                <a:cubicBezTo>
                  <a:pt x="4016" y="1907"/>
                  <a:pt x="3914" y="2237"/>
                  <a:pt x="3584" y="2237"/>
                </a:cubicBezTo>
                <a:lnTo>
                  <a:pt x="3482" y="2237"/>
                </a:lnTo>
                <a:cubicBezTo>
                  <a:pt x="3380" y="2440"/>
                  <a:pt x="3177" y="2644"/>
                  <a:pt x="2948" y="2872"/>
                </a:cubicBezTo>
                <a:cubicBezTo>
                  <a:pt x="2643" y="3177"/>
                  <a:pt x="2211" y="3609"/>
                  <a:pt x="1906" y="3914"/>
                </a:cubicBezTo>
                <a:cubicBezTo>
                  <a:pt x="1805" y="4042"/>
                  <a:pt x="1576" y="4143"/>
                  <a:pt x="1576" y="4245"/>
                </a:cubicBezTo>
                <a:cubicBezTo>
                  <a:pt x="1677" y="4550"/>
                  <a:pt x="1169" y="4550"/>
                  <a:pt x="1169" y="4982"/>
                </a:cubicBezTo>
                <a:cubicBezTo>
                  <a:pt x="1042" y="5185"/>
                  <a:pt x="940" y="5414"/>
                  <a:pt x="839" y="5719"/>
                </a:cubicBezTo>
                <a:cubicBezTo>
                  <a:pt x="635" y="6151"/>
                  <a:pt x="407" y="6583"/>
                  <a:pt x="0" y="6685"/>
                </a:cubicBezTo>
                <a:lnTo>
                  <a:pt x="0" y="8159"/>
                </a:lnTo>
                <a:lnTo>
                  <a:pt x="102" y="8159"/>
                </a:lnTo>
                <a:cubicBezTo>
                  <a:pt x="305" y="8489"/>
                  <a:pt x="407" y="8794"/>
                  <a:pt x="407" y="9125"/>
                </a:cubicBezTo>
                <a:cubicBezTo>
                  <a:pt x="534" y="9226"/>
                  <a:pt x="534" y="9226"/>
                  <a:pt x="635" y="9226"/>
                </a:cubicBezTo>
                <a:lnTo>
                  <a:pt x="635" y="9760"/>
                </a:lnTo>
                <a:cubicBezTo>
                  <a:pt x="940" y="9862"/>
                  <a:pt x="940" y="10268"/>
                  <a:pt x="1169" y="10497"/>
                </a:cubicBezTo>
                <a:cubicBezTo>
                  <a:pt x="1372" y="10700"/>
                  <a:pt x="1677" y="10904"/>
                  <a:pt x="1906" y="11133"/>
                </a:cubicBezTo>
                <a:cubicBezTo>
                  <a:pt x="2008" y="11234"/>
                  <a:pt x="2110" y="11234"/>
                  <a:pt x="2211" y="11336"/>
                </a:cubicBezTo>
                <a:cubicBezTo>
                  <a:pt x="2440" y="11438"/>
                  <a:pt x="2643" y="11539"/>
                  <a:pt x="2847" y="11539"/>
                </a:cubicBezTo>
                <a:cubicBezTo>
                  <a:pt x="2948" y="11666"/>
                  <a:pt x="3177" y="11539"/>
                  <a:pt x="3279" y="11768"/>
                </a:cubicBezTo>
                <a:cubicBezTo>
                  <a:pt x="3380" y="11870"/>
                  <a:pt x="3584" y="11870"/>
                  <a:pt x="3812" y="11971"/>
                </a:cubicBezTo>
                <a:cubicBezTo>
                  <a:pt x="3812" y="11971"/>
                  <a:pt x="3914" y="11870"/>
                  <a:pt x="4016" y="11870"/>
                </a:cubicBezTo>
                <a:lnTo>
                  <a:pt x="4117" y="11971"/>
                </a:lnTo>
                <a:lnTo>
                  <a:pt x="5388" y="11971"/>
                </a:lnTo>
                <a:cubicBezTo>
                  <a:pt x="5490" y="12073"/>
                  <a:pt x="5490" y="12175"/>
                  <a:pt x="5617" y="12175"/>
                </a:cubicBezTo>
                <a:cubicBezTo>
                  <a:pt x="5719" y="12073"/>
                  <a:pt x="5719" y="12073"/>
                  <a:pt x="5820" y="11971"/>
                </a:cubicBezTo>
                <a:cubicBezTo>
                  <a:pt x="5820" y="12073"/>
                  <a:pt x="5922" y="12175"/>
                  <a:pt x="6024" y="12302"/>
                </a:cubicBezTo>
                <a:cubicBezTo>
                  <a:pt x="6252" y="12175"/>
                  <a:pt x="6354" y="12073"/>
                  <a:pt x="6456" y="11971"/>
                </a:cubicBezTo>
                <a:lnTo>
                  <a:pt x="7828" y="11971"/>
                </a:lnTo>
                <a:cubicBezTo>
                  <a:pt x="7930" y="11971"/>
                  <a:pt x="7930" y="11870"/>
                  <a:pt x="8031" y="11768"/>
                </a:cubicBezTo>
                <a:cubicBezTo>
                  <a:pt x="8197" y="11768"/>
                  <a:pt x="8355" y="11793"/>
                  <a:pt x="8502" y="11793"/>
                </a:cubicBezTo>
                <a:cubicBezTo>
                  <a:pt x="8648" y="11793"/>
                  <a:pt x="8781" y="11768"/>
                  <a:pt x="8896" y="11666"/>
                </a:cubicBezTo>
                <a:cubicBezTo>
                  <a:pt x="8997" y="11539"/>
                  <a:pt x="9302" y="11539"/>
                  <a:pt x="9531" y="11539"/>
                </a:cubicBezTo>
                <a:cubicBezTo>
                  <a:pt x="9570" y="11421"/>
                  <a:pt x="9640" y="11394"/>
                  <a:pt x="9719" y="11394"/>
                </a:cubicBezTo>
                <a:cubicBezTo>
                  <a:pt x="9782" y="11394"/>
                  <a:pt x="9852" y="11412"/>
                  <a:pt x="9914" y="11412"/>
                </a:cubicBezTo>
                <a:cubicBezTo>
                  <a:pt x="9973" y="11412"/>
                  <a:pt x="10027" y="11396"/>
                  <a:pt x="10065" y="11336"/>
                </a:cubicBezTo>
                <a:cubicBezTo>
                  <a:pt x="10166" y="11234"/>
                  <a:pt x="10268" y="11209"/>
                  <a:pt x="10373" y="11209"/>
                </a:cubicBezTo>
                <a:cubicBezTo>
                  <a:pt x="10478" y="11209"/>
                  <a:pt x="10586" y="11234"/>
                  <a:pt x="10700" y="11234"/>
                </a:cubicBezTo>
                <a:cubicBezTo>
                  <a:pt x="10802" y="10802"/>
                  <a:pt x="11208" y="11133"/>
                  <a:pt x="11437" y="10802"/>
                </a:cubicBezTo>
                <a:cubicBezTo>
                  <a:pt x="11699" y="10802"/>
                  <a:pt x="11904" y="10578"/>
                  <a:pt x="12149" y="10578"/>
                </a:cubicBezTo>
                <a:cubicBezTo>
                  <a:pt x="12190" y="10578"/>
                  <a:pt x="12232" y="10584"/>
                  <a:pt x="12276" y="10599"/>
                </a:cubicBezTo>
                <a:cubicBezTo>
                  <a:pt x="12479" y="10395"/>
                  <a:pt x="12810" y="10268"/>
                  <a:pt x="13013" y="10167"/>
                </a:cubicBezTo>
                <a:cubicBezTo>
                  <a:pt x="13242" y="10065"/>
                  <a:pt x="13445" y="9963"/>
                  <a:pt x="13648" y="9862"/>
                </a:cubicBezTo>
                <a:cubicBezTo>
                  <a:pt x="13877" y="9760"/>
                  <a:pt x="14182" y="9633"/>
                  <a:pt x="14385" y="9430"/>
                </a:cubicBezTo>
                <a:cubicBezTo>
                  <a:pt x="14443" y="9404"/>
                  <a:pt x="14504" y="9398"/>
                  <a:pt x="14569" y="9398"/>
                </a:cubicBezTo>
                <a:cubicBezTo>
                  <a:pt x="14633" y="9398"/>
                  <a:pt x="14700" y="9404"/>
                  <a:pt x="14767" y="9404"/>
                </a:cubicBezTo>
                <a:cubicBezTo>
                  <a:pt x="14900" y="9404"/>
                  <a:pt x="15033" y="9379"/>
                  <a:pt x="15148" y="9226"/>
                </a:cubicBezTo>
                <a:cubicBezTo>
                  <a:pt x="15351" y="9226"/>
                  <a:pt x="15453" y="9125"/>
                  <a:pt x="15554" y="8896"/>
                </a:cubicBezTo>
                <a:cubicBezTo>
                  <a:pt x="15783" y="8693"/>
                  <a:pt x="16088" y="8794"/>
                  <a:pt x="16190" y="8591"/>
                </a:cubicBezTo>
                <a:lnTo>
                  <a:pt x="16724" y="8591"/>
                </a:lnTo>
                <a:cubicBezTo>
                  <a:pt x="16927" y="8693"/>
                  <a:pt x="17156" y="8896"/>
                  <a:pt x="17359" y="8896"/>
                </a:cubicBezTo>
                <a:cubicBezTo>
                  <a:pt x="17562" y="8998"/>
                  <a:pt x="17791" y="8998"/>
                  <a:pt x="18096" y="9125"/>
                </a:cubicBezTo>
                <a:cubicBezTo>
                  <a:pt x="18198" y="9226"/>
                  <a:pt x="18426" y="9226"/>
                  <a:pt x="18630" y="9226"/>
                </a:cubicBezTo>
                <a:cubicBezTo>
                  <a:pt x="18731" y="9226"/>
                  <a:pt x="18731" y="9328"/>
                  <a:pt x="18833" y="9328"/>
                </a:cubicBezTo>
                <a:lnTo>
                  <a:pt x="21705" y="9328"/>
                </a:lnTo>
                <a:cubicBezTo>
                  <a:pt x="21705" y="9226"/>
                  <a:pt x="21807" y="9226"/>
                  <a:pt x="21807" y="9226"/>
                </a:cubicBezTo>
                <a:lnTo>
                  <a:pt x="22874" y="9226"/>
                </a:lnTo>
                <a:cubicBezTo>
                  <a:pt x="22976" y="9125"/>
                  <a:pt x="22976" y="8998"/>
                  <a:pt x="23078" y="8998"/>
                </a:cubicBezTo>
                <a:lnTo>
                  <a:pt x="23510" y="8998"/>
                </a:lnTo>
                <a:cubicBezTo>
                  <a:pt x="23510" y="8896"/>
                  <a:pt x="23611" y="8896"/>
                  <a:pt x="23611" y="8794"/>
                </a:cubicBezTo>
                <a:lnTo>
                  <a:pt x="24450" y="8794"/>
                </a:lnTo>
                <a:cubicBezTo>
                  <a:pt x="24679" y="8591"/>
                  <a:pt x="24780" y="8591"/>
                  <a:pt x="24984" y="8591"/>
                </a:cubicBezTo>
                <a:cubicBezTo>
                  <a:pt x="25085" y="8489"/>
                  <a:pt x="25314" y="8362"/>
                  <a:pt x="25517" y="8362"/>
                </a:cubicBezTo>
                <a:cubicBezTo>
                  <a:pt x="25544" y="8379"/>
                  <a:pt x="25569" y="8386"/>
                  <a:pt x="25592" y="8386"/>
                </a:cubicBezTo>
                <a:cubicBezTo>
                  <a:pt x="25730" y="8386"/>
                  <a:pt x="25826" y="8143"/>
                  <a:pt x="25982" y="8143"/>
                </a:cubicBezTo>
                <a:cubicBezTo>
                  <a:pt x="26004" y="8143"/>
                  <a:pt x="26027" y="8148"/>
                  <a:pt x="26051" y="8159"/>
                </a:cubicBezTo>
                <a:cubicBezTo>
                  <a:pt x="26086" y="8170"/>
                  <a:pt x="26117" y="8175"/>
                  <a:pt x="26147" y="8175"/>
                </a:cubicBezTo>
                <a:cubicBezTo>
                  <a:pt x="26351" y="8175"/>
                  <a:pt x="26455" y="7939"/>
                  <a:pt x="26614" y="7939"/>
                </a:cubicBezTo>
                <a:cubicBezTo>
                  <a:pt x="26637" y="7939"/>
                  <a:pt x="26661" y="7944"/>
                  <a:pt x="26687" y="7956"/>
                </a:cubicBezTo>
                <a:cubicBezTo>
                  <a:pt x="26788" y="7854"/>
                  <a:pt x="26992" y="7727"/>
                  <a:pt x="27093" y="7727"/>
                </a:cubicBezTo>
                <a:cubicBezTo>
                  <a:pt x="27147" y="7747"/>
                  <a:pt x="27191" y="7756"/>
                  <a:pt x="27230" y="7756"/>
                </a:cubicBezTo>
                <a:cubicBezTo>
                  <a:pt x="27429" y="7756"/>
                  <a:pt x="27456" y="7524"/>
                  <a:pt x="27627" y="7524"/>
                </a:cubicBezTo>
                <a:cubicBezTo>
                  <a:pt x="27674" y="7538"/>
                  <a:pt x="27717" y="7544"/>
                  <a:pt x="27756" y="7544"/>
                </a:cubicBezTo>
                <a:cubicBezTo>
                  <a:pt x="27989" y="7544"/>
                  <a:pt x="28088" y="7320"/>
                  <a:pt x="28262" y="7320"/>
                </a:cubicBezTo>
                <a:cubicBezTo>
                  <a:pt x="28306" y="7334"/>
                  <a:pt x="28348" y="7340"/>
                  <a:pt x="28388" y="7340"/>
                </a:cubicBezTo>
                <a:cubicBezTo>
                  <a:pt x="28647" y="7340"/>
                  <a:pt x="28823" y="7091"/>
                  <a:pt x="28999" y="7091"/>
                </a:cubicBezTo>
                <a:cubicBezTo>
                  <a:pt x="29049" y="6973"/>
                  <a:pt x="29125" y="6947"/>
                  <a:pt x="29211" y="6947"/>
                </a:cubicBezTo>
                <a:cubicBezTo>
                  <a:pt x="29282" y="6947"/>
                  <a:pt x="29359" y="6964"/>
                  <a:pt x="29434" y="6964"/>
                </a:cubicBezTo>
                <a:cubicBezTo>
                  <a:pt x="29505" y="6964"/>
                  <a:pt x="29574" y="6949"/>
                  <a:pt x="29635" y="6888"/>
                </a:cubicBezTo>
                <a:cubicBezTo>
                  <a:pt x="29762" y="6685"/>
                  <a:pt x="29965" y="6786"/>
                  <a:pt x="30169" y="6583"/>
                </a:cubicBezTo>
                <a:cubicBezTo>
                  <a:pt x="30198" y="6518"/>
                  <a:pt x="30237" y="6498"/>
                  <a:pt x="30284" y="6498"/>
                </a:cubicBezTo>
                <a:cubicBezTo>
                  <a:pt x="30353" y="6498"/>
                  <a:pt x="30437" y="6541"/>
                  <a:pt x="30525" y="6541"/>
                </a:cubicBezTo>
                <a:cubicBezTo>
                  <a:pt x="30584" y="6541"/>
                  <a:pt x="30644" y="6522"/>
                  <a:pt x="30702" y="6456"/>
                </a:cubicBezTo>
                <a:cubicBezTo>
                  <a:pt x="30804" y="6253"/>
                  <a:pt x="31033" y="6354"/>
                  <a:pt x="31134" y="6151"/>
                </a:cubicBezTo>
                <a:lnTo>
                  <a:pt x="31338" y="6151"/>
                </a:lnTo>
                <a:cubicBezTo>
                  <a:pt x="31599" y="6151"/>
                  <a:pt x="31781" y="5881"/>
                  <a:pt x="31996" y="5881"/>
                </a:cubicBezTo>
                <a:cubicBezTo>
                  <a:pt x="32053" y="5881"/>
                  <a:pt x="32113" y="5900"/>
                  <a:pt x="32176" y="5948"/>
                </a:cubicBezTo>
                <a:cubicBezTo>
                  <a:pt x="32405" y="5719"/>
                  <a:pt x="32710" y="5719"/>
                  <a:pt x="32812" y="5516"/>
                </a:cubicBezTo>
                <a:cubicBezTo>
                  <a:pt x="32859" y="5530"/>
                  <a:pt x="32904" y="5536"/>
                  <a:pt x="32946" y="5536"/>
                </a:cubicBezTo>
                <a:cubicBezTo>
                  <a:pt x="33203" y="5536"/>
                  <a:pt x="33393" y="5312"/>
                  <a:pt x="33676" y="5312"/>
                </a:cubicBezTo>
                <a:cubicBezTo>
                  <a:pt x="33778" y="5312"/>
                  <a:pt x="33778" y="5084"/>
                  <a:pt x="33879" y="5084"/>
                </a:cubicBezTo>
                <a:cubicBezTo>
                  <a:pt x="33961" y="5084"/>
                  <a:pt x="34046" y="5100"/>
                  <a:pt x="34126" y="5100"/>
                </a:cubicBezTo>
                <a:cubicBezTo>
                  <a:pt x="34245" y="5100"/>
                  <a:pt x="34352" y="5063"/>
                  <a:pt x="34413" y="4880"/>
                </a:cubicBezTo>
                <a:cubicBezTo>
                  <a:pt x="34457" y="4895"/>
                  <a:pt x="34497" y="4901"/>
                  <a:pt x="34534" y="4901"/>
                </a:cubicBezTo>
                <a:cubicBezTo>
                  <a:pt x="34756" y="4901"/>
                  <a:pt x="34874" y="4677"/>
                  <a:pt x="35048" y="4677"/>
                </a:cubicBezTo>
                <a:cubicBezTo>
                  <a:pt x="35084" y="4695"/>
                  <a:pt x="35116" y="4702"/>
                  <a:pt x="35147" y="4702"/>
                </a:cubicBezTo>
                <a:cubicBezTo>
                  <a:pt x="35291" y="4702"/>
                  <a:pt x="35393" y="4532"/>
                  <a:pt x="35582" y="4448"/>
                </a:cubicBezTo>
                <a:cubicBezTo>
                  <a:pt x="35785" y="4448"/>
                  <a:pt x="35887" y="4245"/>
                  <a:pt x="36218" y="4245"/>
                </a:cubicBezTo>
                <a:cubicBezTo>
                  <a:pt x="36247" y="4259"/>
                  <a:pt x="36274" y="4266"/>
                  <a:pt x="36299" y="4266"/>
                </a:cubicBezTo>
                <a:cubicBezTo>
                  <a:pt x="36455" y="4266"/>
                  <a:pt x="36570" y="4042"/>
                  <a:pt x="36853" y="4042"/>
                </a:cubicBezTo>
                <a:cubicBezTo>
                  <a:pt x="36853" y="4060"/>
                  <a:pt x="36856" y="4068"/>
                  <a:pt x="36862" y="4068"/>
                </a:cubicBezTo>
                <a:cubicBezTo>
                  <a:pt x="36890" y="4068"/>
                  <a:pt x="36973" y="3914"/>
                  <a:pt x="37056" y="3914"/>
                </a:cubicBezTo>
                <a:cubicBezTo>
                  <a:pt x="37260" y="3914"/>
                  <a:pt x="37387" y="3711"/>
                  <a:pt x="37590" y="3711"/>
                </a:cubicBezTo>
                <a:cubicBezTo>
                  <a:pt x="37851" y="3711"/>
                  <a:pt x="38057" y="3487"/>
                  <a:pt x="38366" y="3487"/>
                </a:cubicBezTo>
                <a:cubicBezTo>
                  <a:pt x="38418" y="3487"/>
                  <a:pt x="38472" y="3493"/>
                  <a:pt x="38530" y="3508"/>
                </a:cubicBezTo>
                <a:cubicBezTo>
                  <a:pt x="38657" y="3177"/>
                  <a:pt x="39166" y="3406"/>
                  <a:pt x="39395" y="3076"/>
                </a:cubicBezTo>
                <a:cubicBezTo>
                  <a:pt x="39429" y="3087"/>
                  <a:pt x="39462" y="3092"/>
                  <a:pt x="39495" y="3092"/>
                </a:cubicBezTo>
                <a:cubicBezTo>
                  <a:pt x="39719" y="3092"/>
                  <a:pt x="39908" y="2856"/>
                  <a:pt x="40133" y="2856"/>
                </a:cubicBezTo>
                <a:cubicBezTo>
                  <a:pt x="40165" y="2856"/>
                  <a:pt x="40199" y="2861"/>
                  <a:pt x="40233" y="2872"/>
                </a:cubicBezTo>
                <a:cubicBezTo>
                  <a:pt x="40564" y="2644"/>
                  <a:pt x="40970" y="2771"/>
                  <a:pt x="41199" y="2440"/>
                </a:cubicBezTo>
                <a:cubicBezTo>
                  <a:pt x="41222" y="2417"/>
                  <a:pt x="41256" y="2410"/>
                  <a:pt x="41295" y="2410"/>
                </a:cubicBezTo>
                <a:cubicBezTo>
                  <a:pt x="41365" y="2410"/>
                  <a:pt x="41453" y="2433"/>
                  <a:pt x="41532" y="2433"/>
                </a:cubicBezTo>
                <a:cubicBezTo>
                  <a:pt x="41604" y="2433"/>
                  <a:pt x="41670" y="2414"/>
                  <a:pt x="41707" y="2339"/>
                </a:cubicBezTo>
                <a:cubicBezTo>
                  <a:pt x="41754" y="2264"/>
                  <a:pt x="41812" y="2244"/>
                  <a:pt x="41876" y="2244"/>
                </a:cubicBezTo>
                <a:cubicBezTo>
                  <a:pt x="41945" y="2244"/>
                  <a:pt x="42023" y="2267"/>
                  <a:pt x="42104" y="2267"/>
                </a:cubicBezTo>
                <a:cubicBezTo>
                  <a:pt x="42149" y="2267"/>
                  <a:pt x="42195" y="2260"/>
                  <a:pt x="42241" y="2237"/>
                </a:cubicBezTo>
                <a:cubicBezTo>
                  <a:pt x="42241" y="2135"/>
                  <a:pt x="42343" y="2135"/>
                  <a:pt x="42343" y="2008"/>
                </a:cubicBezTo>
                <a:lnTo>
                  <a:pt x="42775" y="2008"/>
                </a:lnTo>
                <a:cubicBezTo>
                  <a:pt x="42876" y="2008"/>
                  <a:pt x="42876" y="1907"/>
                  <a:pt x="42978" y="1805"/>
                </a:cubicBezTo>
                <a:lnTo>
                  <a:pt x="43410" y="1805"/>
                </a:lnTo>
                <a:cubicBezTo>
                  <a:pt x="43512" y="1805"/>
                  <a:pt x="43512" y="1703"/>
                  <a:pt x="43614" y="1602"/>
                </a:cubicBezTo>
                <a:lnTo>
                  <a:pt x="44249" y="1602"/>
                </a:lnTo>
                <a:lnTo>
                  <a:pt x="44376" y="1500"/>
                </a:lnTo>
                <a:lnTo>
                  <a:pt x="45850" y="1500"/>
                </a:lnTo>
                <a:cubicBezTo>
                  <a:pt x="46053" y="1602"/>
                  <a:pt x="46155" y="1805"/>
                  <a:pt x="46282" y="1907"/>
                </a:cubicBezTo>
                <a:cubicBezTo>
                  <a:pt x="46384" y="2135"/>
                  <a:pt x="46486" y="2237"/>
                  <a:pt x="46587" y="2440"/>
                </a:cubicBezTo>
                <a:lnTo>
                  <a:pt x="46587" y="3177"/>
                </a:lnTo>
                <a:cubicBezTo>
                  <a:pt x="46689" y="3279"/>
                  <a:pt x="46689" y="3406"/>
                  <a:pt x="46791" y="3406"/>
                </a:cubicBezTo>
                <a:lnTo>
                  <a:pt x="46791" y="3914"/>
                </a:lnTo>
                <a:cubicBezTo>
                  <a:pt x="46791" y="4042"/>
                  <a:pt x="46918" y="4143"/>
                  <a:pt x="46918" y="4245"/>
                </a:cubicBezTo>
                <a:lnTo>
                  <a:pt x="46918" y="4779"/>
                </a:lnTo>
                <a:cubicBezTo>
                  <a:pt x="47324" y="5084"/>
                  <a:pt x="47756" y="5516"/>
                  <a:pt x="48061" y="5821"/>
                </a:cubicBezTo>
                <a:cubicBezTo>
                  <a:pt x="48392" y="6049"/>
                  <a:pt x="48697" y="6151"/>
                  <a:pt x="49027" y="6354"/>
                </a:cubicBezTo>
                <a:lnTo>
                  <a:pt x="49764" y="6354"/>
                </a:lnTo>
                <a:cubicBezTo>
                  <a:pt x="49764" y="6456"/>
                  <a:pt x="49866" y="6456"/>
                  <a:pt x="49866" y="6583"/>
                </a:cubicBezTo>
                <a:cubicBezTo>
                  <a:pt x="49967" y="6456"/>
                  <a:pt x="50095" y="6354"/>
                  <a:pt x="50095" y="6354"/>
                </a:cubicBezTo>
                <a:cubicBezTo>
                  <a:pt x="50196" y="6354"/>
                  <a:pt x="50298" y="6456"/>
                  <a:pt x="50298" y="6583"/>
                </a:cubicBezTo>
                <a:lnTo>
                  <a:pt x="51238" y="6583"/>
                </a:lnTo>
                <a:cubicBezTo>
                  <a:pt x="51467" y="6685"/>
                  <a:pt x="51569" y="6685"/>
                  <a:pt x="51670" y="6786"/>
                </a:cubicBezTo>
                <a:cubicBezTo>
                  <a:pt x="51772" y="6685"/>
                  <a:pt x="51874" y="6583"/>
                  <a:pt x="52001" y="6583"/>
                </a:cubicBezTo>
                <a:lnTo>
                  <a:pt x="52102" y="6685"/>
                </a:lnTo>
                <a:cubicBezTo>
                  <a:pt x="52182" y="6685"/>
                  <a:pt x="52262" y="6545"/>
                  <a:pt x="52451" y="6545"/>
                </a:cubicBezTo>
                <a:cubicBezTo>
                  <a:pt x="52503" y="6545"/>
                  <a:pt x="52564" y="6556"/>
                  <a:pt x="52636" y="6583"/>
                </a:cubicBezTo>
                <a:cubicBezTo>
                  <a:pt x="52636" y="6583"/>
                  <a:pt x="52701" y="6713"/>
                  <a:pt x="52831" y="6713"/>
                </a:cubicBezTo>
                <a:cubicBezTo>
                  <a:pt x="52864" y="6713"/>
                  <a:pt x="52900" y="6705"/>
                  <a:pt x="52941" y="6685"/>
                </a:cubicBezTo>
                <a:cubicBezTo>
                  <a:pt x="52941" y="6685"/>
                  <a:pt x="53043" y="6583"/>
                  <a:pt x="53144" y="6456"/>
                </a:cubicBezTo>
                <a:lnTo>
                  <a:pt x="55381" y="6456"/>
                </a:lnTo>
                <a:cubicBezTo>
                  <a:pt x="55483" y="6456"/>
                  <a:pt x="55483" y="6456"/>
                  <a:pt x="55584" y="6354"/>
                </a:cubicBezTo>
                <a:lnTo>
                  <a:pt x="57592" y="6354"/>
                </a:lnTo>
                <a:cubicBezTo>
                  <a:pt x="57719" y="6253"/>
                  <a:pt x="57719" y="6151"/>
                  <a:pt x="57821" y="6151"/>
                </a:cubicBezTo>
                <a:lnTo>
                  <a:pt x="63540" y="6151"/>
                </a:lnTo>
                <a:cubicBezTo>
                  <a:pt x="63641" y="6253"/>
                  <a:pt x="63641" y="6253"/>
                  <a:pt x="63743" y="6354"/>
                </a:cubicBezTo>
                <a:lnTo>
                  <a:pt x="64582" y="6354"/>
                </a:lnTo>
                <a:cubicBezTo>
                  <a:pt x="64582" y="6456"/>
                  <a:pt x="64709" y="6456"/>
                  <a:pt x="64709" y="6583"/>
                </a:cubicBezTo>
                <a:lnTo>
                  <a:pt x="65115" y="6583"/>
                </a:lnTo>
                <a:cubicBezTo>
                  <a:pt x="65217" y="6583"/>
                  <a:pt x="65344" y="6685"/>
                  <a:pt x="65344" y="6786"/>
                </a:cubicBezTo>
                <a:lnTo>
                  <a:pt x="65979" y="6786"/>
                </a:lnTo>
                <a:cubicBezTo>
                  <a:pt x="66081" y="6786"/>
                  <a:pt x="66081" y="6888"/>
                  <a:pt x="66183" y="6888"/>
                </a:cubicBezTo>
                <a:lnTo>
                  <a:pt x="67022" y="6888"/>
                </a:lnTo>
                <a:cubicBezTo>
                  <a:pt x="67022" y="6990"/>
                  <a:pt x="67123" y="6990"/>
                  <a:pt x="67123" y="7091"/>
                </a:cubicBezTo>
                <a:lnTo>
                  <a:pt x="67987" y="7091"/>
                </a:lnTo>
                <a:cubicBezTo>
                  <a:pt x="68089" y="7219"/>
                  <a:pt x="68089" y="7320"/>
                  <a:pt x="68191" y="7320"/>
                </a:cubicBezTo>
                <a:lnTo>
                  <a:pt x="69029" y="7320"/>
                </a:lnTo>
                <a:cubicBezTo>
                  <a:pt x="69156" y="7422"/>
                  <a:pt x="69156" y="7524"/>
                  <a:pt x="69258" y="7524"/>
                </a:cubicBezTo>
                <a:cubicBezTo>
                  <a:pt x="69360" y="7422"/>
                  <a:pt x="69360" y="7422"/>
                  <a:pt x="69461" y="7320"/>
                </a:cubicBezTo>
                <a:cubicBezTo>
                  <a:pt x="69461" y="7422"/>
                  <a:pt x="69563" y="7524"/>
                  <a:pt x="69665" y="7524"/>
                </a:cubicBezTo>
                <a:lnTo>
                  <a:pt x="72333" y="7524"/>
                </a:lnTo>
                <a:cubicBezTo>
                  <a:pt x="72537" y="7219"/>
                  <a:pt x="72537" y="7219"/>
                  <a:pt x="72537" y="6990"/>
                </a:cubicBezTo>
                <a:cubicBezTo>
                  <a:pt x="72105" y="6990"/>
                  <a:pt x="71901" y="6786"/>
                  <a:pt x="71571" y="6583"/>
                </a:cubicBezTo>
                <a:cubicBezTo>
                  <a:pt x="71698" y="6583"/>
                  <a:pt x="71800" y="6456"/>
                  <a:pt x="72003" y="6354"/>
                </a:cubicBezTo>
                <a:cubicBezTo>
                  <a:pt x="71935" y="6321"/>
                  <a:pt x="71865" y="6309"/>
                  <a:pt x="71797" y="6309"/>
                </a:cubicBezTo>
                <a:cubicBezTo>
                  <a:pt x="71661" y="6309"/>
                  <a:pt x="71537" y="6354"/>
                  <a:pt x="71469" y="6354"/>
                </a:cubicBezTo>
                <a:lnTo>
                  <a:pt x="71266" y="6151"/>
                </a:lnTo>
                <a:lnTo>
                  <a:pt x="70427" y="6151"/>
                </a:lnTo>
                <a:cubicBezTo>
                  <a:pt x="70300" y="6049"/>
                  <a:pt x="70300" y="5948"/>
                  <a:pt x="70198" y="5948"/>
                </a:cubicBezTo>
                <a:lnTo>
                  <a:pt x="69258" y="5948"/>
                </a:lnTo>
                <a:cubicBezTo>
                  <a:pt x="69156" y="5821"/>
                  <a:pt x="69156" y="5821"/>
                  <a:pt x="69029" y="5719"/>
                </a:cubicBezTo>
                <a:lnTo>
                  <a:pt x="67987" y="5719"/>
                </a:lnTo>
                <a:lnTo>
                  <a:pt x="67759" y="5516"/>
                </a:lnTo>
                <a:lnTo>
                  <a:pt x="67123" y="5516"/>
                </a:lnTo>
                <a:cubicBezTo>
                  <a:pt x="67123" y="5414"/>
                  <a:pt x="67022" y="5414"/>
                  <a:pt x="67022" y="5312"/>
                </a:cubicBezTo>
                <a:lnTo>
                  <a:pt x="66386" y="5312"/>
                </a:lnTo>
                <a:cubicBezTo>
                  <a:pt x="66284" y="5185"/>
                  <a:pt x="66183" y="5185"/>
                  <a:pt x="66183" y="5084"/>
                </a:cubicBezTo>
                <a:lnTo>
                  <a:pt x="65344" y="5084"/>
                </a:lnTo>
                <a:cubicBezTo>
                  <a:pt x="65344" y="4982"/>
                  <a:pt x="65217" y="4982"/>
                  <a:pt x="65115" y="4880"/>
                </a:cubicBezTo>
                <a:lnTo>
                  <a:pt x="64378" y="4880"/>
                </a:lnTo>
                <a:cubicBezTo>
                  <a:pt x="64277" y="4779"/>
                  <a:pt x="64175" y="4779"/>
                  <a:pt x="64073" y="4677"/>
                </a:cubicBezTo>
                <a:lnTo>
                  <a:pt x="62472" y="4677"/>
                </a:lnTo>
                <a:lnTo>
                  <a:pt x="62370" y="4550"/>
                </a:lnTo>
                <a:lnTo>
                  <a:pt x="60464" y="4550"/>
                </a:lnTo>
                <a:cubicBezTo>
                  <a:pt x="60363" y="4550"/>
                  <a:pt x="60261" y="4677"/>
                  <a:pt x="60261" y="4677"/>
                </a:cubicBezTo>
                <a:lnTo>
                  <a:pt x="57592" y="4677"/>
                </a:lnTo>
                <a:cubicBezTo>
                  <a:pt x="57491" y="4779"/>
                  <a:pt x="57491" y="4880"/>
                  <a:pt x="57389" y="4880"/>
                </a:cubicBezTo>
                <a:lnTo>
                  <a:pt x="55381" y="4880"/>
                </a:lnTo>
                <a:lnTo>
                  <a:pt x="55381" y="4982"/>
                </a:lnTo>
                <a:cubicBezTo>
                  <a:pt x="55279" y="4982"/>
                  <a:pt x="55279" y="5084"/>
                  <a:pt x="55178" y="5084"/>
                </a:cubicBezTo>
                <a:lnTo>
                  <a:pt x="52941" y="5084"/>
                </a:lnTo>
                <a:cubicBezTo>
                  <a:pt x="52839" y="5185"/>
                  <a:pt x="52839" y="5185"/>
                  <a:pt x="52738" y="5312"/>
                </a:cubicBezTo>
                <a:lnTo>
                  <a:pt x="51569" y="5312"/>
                </a:lnTo>
                <a:cubicBezTo>
                  <a:pt x="51467" y="5185"/>
                  <a:pt x="51365" y="5185"/>
                  <a:pt x="51238" y="5084"/>
                </a:cubicBezTo>
                <a:lnTo>
                  <a:pt x="50298" y="5084"/>
                </a:lnTo>
                <a:cubicBezTo>
                  <a:pt x="49967" y="4779"/>
                  <a:pt x="49561" y="4880"/>
                  <a:pt x="49332" y="4448"/>
                </a:cubicBezTo>
                <a:cubicBezTo>
                  <a:pt x="49129" y="4245"/>
                  <a:pt x="48925" y="3813"/>
                  <a:pt x="48824" y="3508"/>
                </a:cubicBezTo>
                <a:cubicBezTo>
                  <a:pt x="48697" y="3279"/>
                  <a:pt x="48824" y="2974"/>
                  <a:pt x="48697" y="2771"/>
                </a:cubicBezTo>
                <a:cubicBezTo>
                  <a:pt x="48697" y="2644"/>
                  <a:pt x="48595" y="2644"/>
                  <a:pt x="48595" y="2542"/>
                </a:cubicBezTo>
                <a:lnTo>
                  <a:pt x="48595" y="1805"/>
                </a:lnTo>
                <a:cubicBezTo>
                  <a:pt x="48392" y="1500"/>
                  <a:pt x="48188" y="1170"/>
                  <a:pt x="47960" y="865"/>
                </a:cubicBezTo>
                <a:cubicBezTo>
                  <a:pt x="47960" y="738"/>
                  <a:pt x="47960" y="636"/>
                  <a:pt x="47756" y="636"/>
                </a:cubicBezTo>
                <a:cubicBezTo>
                  <a:pt x="47756" y="865"/>
                  <a:pt x="47655" y="865"/>
                  <a:pt x="47553" y="865"/>
                </a:cubicBezTo>
                <a:cubicBezTo>
                  <a:pt x="47223" y="738"/>
                  <a:pt x="47223" y="433"/>
                  <a:pt x="47019" y="229"/>
                </a:cubicBezTo>
                <a:lnTo>
                  <a:pt x="46486" y="229"/>
                </a:lnTo>
                <a:cubicBezTo>
                  <a:pt x="46384" y="102"/>
                  <a:pt x="46282" y="102"/>
                  <a:pt x="46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 rot="472186">
            <a:off x="193782" y="2935562"/>
            <a:ext cx="1993670" cy="1854775"/>
            <a:chOff x="4823922" y="3449431"/>
            <a:chExt cx="2121032" cy="1973264"/>
          </a:xfrm>
        </p:grpSpPr>
        <p:grpSp>
          <p:nvGrpSpPr>
            <p:cNvPr id="136" name="Google Shape;136;p15"/>
            <p:cNvGrpSpPr/>
            <p:nvPr/>
          </p:nvGrpSpPr>
          <p:grpSpPr>
            <a:xfrm rot="-934029">
              <a:off x="5000244" y="3658185"/>
              <a:ext cx="1768388" cy="1555756"/>
              <a:chOff x="3889959" y="2282865"/>
              <a:chExt cx="1253508" cy="1102786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3889959" y="2282865"/>
                <a:ext cx="1253508" cy="1102786"/>
              </a:xfrm>
              <a:custGeom>
                <a:avLst/>
                <a:gdLst/>
                <a:ahLst/>
                <a:cxnLst/>
                <a:rect l="l" t="t" r="r" b="b"/>
                <a:pathLst>
                  <a:path w="73877" h="64994" extrusionOk="0">
                    <a:moveTo>
                      <a:pt x="16760" y="1"/>
                    </a:moveTo>
                    <a:cubicBezTo>
                      <a:pt x="16159" y="1"/>
                      <a:pt x="15559" y="59"/>
                      <a:pt x="14958" y="216"/>
                    </a:cubicBezTo>
                    <a:cubicBezTo>
                      <a:pt x="14905" y="216"/>
                      <a:pt x="14852" y="268"/>
                      <a:pt x="14799" y="268"/>
                    </a:cubicBezTo>
                    <a:cubicBezTo>
                      <a:pt x="14680" y="321"/>
                      <a:pt x="14628" y="321"/>
                      <a:pt x="14575" y="374"/>
                    </a:cubicBezTo>
                    <a:cubicBezTo>
                      <a:pt x="14245" y="493"/>
                      <a:pt x="13915" y="598"/>
                      <a:pt x="13585" y="704"/>
                    </a:cubicBezTo>
                    <a:cubicBezTo>
                      <a:pt x="13255" y="876"/>
                      <a:pt x="12925" y="929"/>
                      <a:pt x="12542" y="929"/>
                    </a:cubicBezTo>
                    <a:cubicBezTo>
                      <a:pt x="12436" y="981"/>
                      <a:pt x="12264" y="981"/>
                      <a:pt x="12106" y="981"/>
                    </a:cubicBezTo>
                    <a:lnTo>
                      <a:pt x="11327" y="981"/>
                    </a:lnTo>
                    <a:cubicBezTo>
                      <a:pt x="11050" y="981"/>
                      <a:pt x="10839" y="981"/>
                      <a:pt x="10561" y="929"/>
                    </a:cubicBezTo>
                    <a:lnTo>
                      <a:pt x="10337" y="929"/>
                    </a:lnTo>
                    <a:cubicBezTo>
                      <a:pt x="9571" y="929"/>
                      <a:pt x="8806" y="876"/>
                      <a:pt x="8080" y="823"/>
                    </a:cubicBezTo>
                    <a:cubicBezTo>
                      <a:pt x="7697" y="823"/>
                      <a:pt x="7314" y="770"/>
                      <a:pt x="6931" y="770"/>
                    </a:cubicBezTo>
                    <a:cubicBezTo>
                      <a:pt x="6759" y="770"/>
                      <a:pt x="6601" y="770"/>
                      <a:pt x="6495" y="704"/>
                    </a:cubicBezTo>
                    <a:lnTo>
                      <a:pt x="5664" y="704"/>
                    </a:lnTo>
                    <a:cubicBezTo>
                      <a:pt x="5611" y="770"/>
                      <a:pt x="5558" y="770"/>
                      <a:pt x="5505" y="770"/>
                    </a:cubicBezTo>
                    <a:lnTo>
                      <a:pt x="3631" y="770"/>
                    </a:lnTo>
                    <a:cubicBezTo>
                      <a:pt x="3578" y="770"/>
                      <a:pt x="3525" y="770"/>
                      <a:pt x="3459" y="704"/>
                    </a:cubicBezTo>
                    <a:cubicBezTo>
                      <a:pt x="3353" y="704"/>
                      <a:pt x="3248" y="704"/>
                      <a:pt x="3076" y="651"/>
                    </a:cubicBezTo>
                    <a:lnTo>
                      <a:pt x="1479" y="651"/>
                    </a:lnTo>
                    <a:cubicBezTo>
                      <a:pt x="1373" y="598"/>
                      <a:pt x="1320" y="598"/>
                      <a:pt x="1215" y="598"/>
                    </a:cubicBezTo>
                    <a:lnTo>
                      <a:pt x="819" y="598"/>
                    </a:lnTo>
                    <a:cubicBezTo>
                      <a:pt x="713" y="598"/>
                      <a:pt x="713" y="598"/>
                      <a:pt x="713" y="704"/>
                    </a:cubicBezTo>
                    <a:cubicBezTo>
                      <a:pt x="660" y="823"/>
                      <a:pt x="660" y="876"/>
                      <a:pt x="660" y="981"/>
                    </a:cubicBezTo>
                    <a:cubicBezTo>
                      <a:pt x="607" y="1100"/>
                      <a:pt x="607" y="1259"/>
                      <a:pt x="660" y="1364"/>
                    </a:cubicBezTo>
                    <a:cubicBezTo>
                      <a:pt x="713" y="1641"/>
                      <a:pt x="766" y="1866"/>
                      <a:pt x="819" y="2090"/>
                    </a:cubicBezTo>
                    <a:cubicBezTo>
                      <a:pt x="819" y="2196"/>
                      <a:pt x="885" y="2249"/>
                      <a:pt x="885" y="2354"/>
                    </a:cubicBezTo>
                    <a:cubicBezTo>
                      <a:pt x="885" y="2420"/>
                      <a:pt x="937" y="2420"/>
                      <a:pt x="937" y="2473"/>
                    </a:cubicBezTo>
                    <a:cubicBezTo>
                      <a:pt x="990" y="2803"/>
                      <a:pt x="1096" y="3133"/>
                      <a:pt x="1149" y="3516"/>
                    </a:cubicBezTo>
                    <a:cubicBezTo>
                      <a:pt x="1215" y="3952"/>
                      <a:pt x="1215" y="4453"/>
                      <a:pt x="1215" y="4942"/>
                    </a:cubicBezTo>
                    <a:lnTo>
                      <a:pt x="1215" y="5166"/>
                    </a:lnTo>
                    <a:cubicBezTo>
                      <a:pt x="1149" y="5774"/>
                      <a:pt x="1043" y="6381"/>
                      <a:pt x="990" y="6975"/>
                    </a:cubicBezTo>
                    <a:cubicBezTo>
                      <a:pt x="819" y="7701"/>
                      <a:pt x="660" y="8414"/>
                      <a:pt x="713" y="9127"/>
                    </a:cubicBezTo>
                    <a:cubicBezTo>
                      <a:pt x="713" y="9232"/>
                      <a:pt x="713" y="9285"/>
                      <a:pt x="766" y="9404"/>
                    </a:cubicBezTo>
                    <a:lnTo>
                      <a:pt x="766" y="9562"/>
                    </a:lnTo>
                    <a:cubicBezTo>
                      <a:pt x="937" y="10222"/>
                      <a:pt x="1479" y="10605"/>
                      <a:pt x="1650" y="11213"/>
                    </a:cubicBezTo>
                    <a:cubicBezTo>
                      <a:pt x="1756" y="11543"/>
                      <a:pt x="1598" y="11873"/>
                      <a:pt x="1809" y="12203"/>
                    </a:cubicBezTo>
                    <a:cubicBezTo>
                      <a:pt x="1809" y="12256"/>
                      <a:pt x="1875" y="12322"/>
                      <a:pt x="1928" y="12374"/>
                    </a:cubicBezTo>
                    <a:cubicBezTo>
                      <a:pt x="2033" y="12427"/>
                      <a:pt x="2086" y="12480"/>
                      <a:pt x="2205" y="12533"/>
                    </a:cubicBezTo>
                    <a:cubicBezTo>
                      <a:pt x="2363" y="12704"/>
                      <a:pt x="2535" y="12810"/>
                      <a:pt x="2588" y="13140"/>
                    </a:cubicBezTo>
                    <a:lnTo>
                      <a:pt x="2588" y="13364"/>
                    </a:lnTo>
                    <a:lnTo>
                      <a:pt x="2588" y="13576"/>
                    </a:lnTo>
                    <a:cubicBezTo>
                      <a:pt x="2469" y="14077"/>
                      <a:pt x="2205" y="14513"/>
                      <a:pt x="2469" y="15015"/>
                    </a:cubicBezTo>
                    <a:cubicBezTo>
                      <a:pt x="2640" y="15292"/>
                      <a:pt x="2918" y="15450"/>
                      <a:pt x="3023" y="15728"/>
                    </a:cubicBezTo>
                    <a:cubicBezTo>
                      <a:pt x="3129" y="15833"/>
                      <a:pt x="3353" y="16388"/>
                      <a:pt x="3353" y="16546"/>
                    </a:cubicBezTo>
                    <a:cubicBezTo>
                      <a:pt x="3301" y="16823"/>
                      <a:pt x="2746" y="17272"/>
                      <a:pt x="2588" y="17483"/>
                    </a:cubicBezTo>
                    <a:cubicBezTo>
                      <a:pt x="2588" y="17483"/>
                      <a:pt x="2588" y="17536"/>
                      <a:pt x="2535" y="17536"/>
                    </a:cubicBezTo>
                    <a:cubicBezTo>
                      <a:pt x="2469" y="17655"/>
                      <a:pt x="2416" y="17708"/>
                      <a:pt x="2363" y="17761"/>
                    </a:cubicBezTo>
                    <a:cubicBezTo>
                      <a:pt x="2310" y="17813"/>
                      <a:pt x="2258" y="17866"/>
                      <a:pt x="2205" y="17985"/>
                    </a:cubicBezTo>
                    <a:cubicBezTo>
                      <a:pt x="2086" y="18038"/>
                      <a:pt x="2033" y="18143"/>
                      <a:pt x="1928" y="18196"/>
                    </a:cubicBezTo>
                    <a:cubicBezTo>
                      <a:pt x="1928" y="18262"/>
                      <a:pt x="1928" y="18262"/>
                      <a:pt x="1875" y="18315"/>
                    </a:cubicBezTo>
                    <a:cubicBezTo>
                      <a:pt x="1545" y="18698"/>
                      <a:pt x="1215" y="19028"/>
                      <a:pt x="819" y="19411"/>
                    </a:cubicBezTo>
                    <a:cubicBezTo>
                      <a:pt x="489" y="19741"/>
                      <a:pt x="383" y="19913"/>
                      <a:pt x="713" y="20401"/>
                    </a:cubicBezTo>
                    <a:cubicBezTo>
                      <a:pt x="819" y="20573"/>
                      <a:pt x="1096" y="20625"/>
                      <a:pt x="1215" y="20837"/>
                    </a:cubicBezTo>
                    <a:cubicBezTo>
                      <a:pt x="1267" y="21061"/>
                      <a:pt x="1215" y="21444"/>
                      <a:pt x="1149" y="21721"/>
                    </a:cubicBezTo>
                    <a:cubicBezTo>
                      <a:pt x="1149" y="21827"/>
                      <a:pt x="1096" y="21893"/>
                      <a:pt x="1096" y="21998"/>
                    </a:cubicBezTo>
                    <a:lnTo>
                      <a:pt x="1096" y="22051"/>
                    </a:lnTo>
                    <a:cubicBezTo>
                      <a:pt x="937" y="23213"/>
                      <a:pt x="766" y="24361"/>
                      <a:pt x="555" y="25523"/>
                    </a:cubicBezTo>
                    <a:cubicBezTo>
                      <a:pt x="555" y="25682"/>
                      <a:pt x="489" y="25787"/>
                      <a:pt x="489" y="25959"/>
                    </a:cubicBezTo>
                    <a:lnTo>
                      <a:pt x="489" y="26183"/>
                    </a:lnTo>
                    <a:cubicBezTo>
                      <a:pt x="489" y="26725"/>
                      <a:pt x="555" y="27279"/>
                      <a:pt x="489" y="27834"/>
                    </a:cubicBezTo>
                    <a:cubicBezTo>
                      <a:pt x="489" y="28164"/>
                      <a:pt x="277" y="28428"/>
                      <a:pt x="277" y="28758"/>
                    </a:cubicBezTo>
                    <a:cubicBezTo>
                      <a:pt x="277" y="29154"/>
                      <a:pt x="555" y="29748"/>
                      <a:pt x="819" y="30144"/>
                    </a:cubicBezTo>
                    <a:cubicBezTo>
                      <a:pt x="885" y="30197"/>
                      <a:pt x="885" y="30249"/>
                      <a:pt x="885" y="30302"/>
                    </a:cubicBezTo>
                    <a:cubicBezTo>
                      <a:pt x="937" y="30302"/>
                      <a:pt x="937" y="30355"/>
                      <a:pt x="990" y="30355"/>
                    </a:cubicBezTo>
                    <a:cubicBezTo>
                      <a:pt x="1267" y="30804"/>
                      <a:pt x="1703" y="31134"/>
                      <a:pt x="1928" y="31570"/>
                    </a:cubicBezTo>
                    <a:lnTo>
                      <a:pt x="1928" y="31675"/>
                    </a:lnTo>
                    <a:cubicBezTo>
                      <a:pt x="2310" y="32454"/>
                      <a:pt x="2086" y="33444"/>
                      <a:pt x="2205" y="34263"/>
                    </a:cubicBezTo>
                    <a:lnTo>
                      <a:pt x="2205" y="34368"/>
                    </a:lnTo>
                    <a:cubicBezTo>
                      <a:pt x="2205" y="34434"/>
                      <a:pt x="2205" y="34540"/>
                      <a:pt x="2258" y="34593"/>
                    </a:cubicBezTo>
                    <a:lnTo>
                      <a:pt x="2258" y="34698"/>
                    </a:lnTo>
                    <a:cubicBezTo>
                      <a:pt x="2416" y="35358"/>
                      <a:pt x="2363" y="36137"/>
                      <a:pt x="2363" y="36903"/>
                    </a:cubicBezTo>
                    <a:cubicBezTo>
                      <a:pt x="2363" y="37180"/>
                      <a:pt x="2469" y="37510"/>
                      <a:pt x="2469" y="37735"/>
                    </a:cubicBezTo>
                    <a:cubicBezTo>
                      <a:pt x="2535" y="37999"/>
                      <a:pt x="2363" y="38170"/>
                      <a:pt x="2205" y="38395"/>
                    </a:cubicBezTo>
                    <a:cubicBezTo>
                      <a:pt x="2086" y="38448"/>
                      <a:pt x="2033" y="38500"/>
                      <a:pt x="1980" y="38553"/>
                    </a:cubicBezTo>
                    <a:lnTo>
                      <a:pt x="1928" y="38553"/>
                    </a:lnTo>
                    <a:cubicBezTo>
                      <a:pt x="1875" y="38606"/>
                      <a:pt x="1809" y="38659"/>
                      <a:pt x="1703" y="38778"/>
                    </a:cubicBezTo>
                    <a:lnTo>
                      <a:pt x="1650" y="38778"/>
                    </a:lnTo>
                    <a:cubicBezTo>
                      <a:pt x="1373" y="39055"/>
                      <a:pt x="1043" y="39266"/>
                      <a:pt x="885" y="39596"/>
                    </a:cubicBezTo>
                    <a:cubicBezTo>
                      <a:pt x="660" y="40151"/>
                      <a:pt x="885" y="40428"/>
                      <a:pt x="937" y="40864"/>
                    </a:cubicBezTo>
                    <a:cubicBezTo>
                      <a:pt x="1043" y="41471"/>
                      <a:pt x="885" y="42131"/>
                      <a:pt x="766" y="42738"/>
                    </a:cubicBezTo>
                    <a:lnTo>
                      <a:pt x="766" y="43015"/>
                    </a:lnTo>
                    <a:cubicBezTo>
                      <a:pt x="766" y="43121"/>
                      <a:pt x="713" y="43227"/>
                      <a:pt x="713" y="43345"/>
                    </a:cubicBezTo>
                    <a:cubicBezTo>
                      <a:pt x="713" y="43940"/>
                      <a:pt x="489" y="44270"/>
                      <a:pt x="489" y="44877"/>
                    </a:cubicBezTo>
                    <a:cubicBezTo>
                      <a:pt x="489" y="45431"/>
                      <a:pt x="555" y="46039"/>
                      <a:pt x="330" y="46527"/>
                    </a:cubicBezTo>
                    <a:cubicBezTo>
                      <a:pt x="277" y="46699"/>
                      <a:pt x="225" y="46804"/>
                      <a:pt x="159" y="46976"/>
                    </a:cubicBezTo>
                    <a:cubicBezTo>
                      <a:pt x="106" y="47029"/>
                      <a:pt x="53" y="47134"/>
                      <a:pt x="53" y="47187"/>
                    </a:cubicBezTo>
                    <a:cubicBezTo>
                      <a:pt x="0" y="47306"/>
                      <a:pt x="0" y="47412"/>
                      <a:pt x="53" y="47517"/>
                    </a:cubicBezTo>
                    <a:cubicBezTo>
                      <a:pt x="159" y="48124"/>
                      <a:pt x="990" y="48402"/>
                      <a:pt x="1320" y="48890"/>
                    </a:cubicBezTo>
                    <a:cubicBezTo>
                      <a:pt x="1598" y="49392"/>
                      <a:pt x="1426" y="50382"/>
                      <a:pt x="1545" y="50989"/>
                    </a:cubicBezTo>
                    <a:cubicBezTo>
                      <a:pt x="1545" y="51042"/>
                      <a:pt x="1598" y="51095"/>
                      <a:pt x="1598" y="51148"/>
                    </a:cubicBezTo>
                    <a:lnTo>
                      <a:pt x="1598" y="51372"/>
                    </a:lnTo>
                    <a:cubicBezTo>
                      <a:pt x="1703" y="52085"/>
                      <a:pt x="1703" y="52745"/>
                      <a:pt x="1928" y="53458"/>
                    </a:cubicBezTo>
                    <a:cubicBezTo>
                      <a:pt x="1980" y="53458"/>
                      <a:pt x="1980" y="53458"/>
                      <a:pt x="1980" y="53511"/>
                    </a:cubicBezTo>
                    <a:cubicBezTo>
                      <a:pt x="2205" y="54118"/>
                      <a:pt x="2139" y="54725"/>
                      <a:pt x="2139" y="55385"/>
                    </a:cubicBezTo>
                    <a:lnTo>
                      <a:pt x="2139" y="55438"/>
                    </a:lnTo>
                    <a:lnTo>
                      <a:pt x="2139" y="55610"/>
                    </a:lnTo>
                    <a:cubicBezTo>
                      <a:pt x="2139" y="55887"/>
                      <a:pt x="2205" y="56323"/>
                      <a:pt x="2139" y="56547"/>
                    </a:cubicBezTo>
                    <a:cubicBezTo>
                      <a:pt x="2086" y="56758"/>
                      <a:pt x="2033" y="56811"/>
                      <a:pt x="1928" y="56811"/>
                    </a:cubicBezTo>
                    <a:cubicBezTo>
                      <a:pt x="1875" y="56877"/>
                      <a:pt x="1756" y="56930"/>
                      <a:pt x="1650" y="57036"/>
                    </a:cubicBezTo>
                    <a:cubicBezTo>
                      <a:pt x="1215" y="57471"/>
                      <a:pt x="990" y="58356"/>
                      <a:pt x="766" y="58910"/>
                    </a:cubicBezTo>
                    <a:cubicBezTo>
                      <a:pt x="660" y="59121"/>
                      <a:pt x="555" y="59346"/>
                      <a:pt x="489" y="59570"/>
                    </a:cubicBezTo>
                    <a:cubicBezTo>
                      <a:pt x="436" y="59623"/>
                      <a:pt x="436" y="59729"/>
                      <a:pt x="436" y="59782"/>
                    </a:cubicBezTo>
                    <a:cubicBezTo>
                      <a:pt x="106" y="61049"/>
                      <a:pt x="225" y="62488"/>
                      <a:pt x="277" y="63742"/>
                    </a:cubicBezTo>
                    <a:lnTo>
                      <a:pt x="277" y="64019"/>
                    </a:lnTo>
                    <a:lnTo>
                      <a:pt x="277" y="64244"/>
                    </a:lnTo>
                    <a:cubicBezTo>
                      <a:pt x="805" y="64468"/>
                      <a:pt x="1427" y="64509"/>
                      <a:pt x="2063" y="64509"/>
                    </a:cubicBezTo>
                    <a:cubicBezTo>
                      <a:pt x="2424" y="64509"/>
                      <a:pt x="2788" y="64496"/>
                      <a:pt x="3143" y="64496"/>
                    </a:cubicBezTo>
                    <a:cubicBezTo>
                      <a:pt x="3526" y="64496"/>
                      <a:pt x="3897" y="64511"/>
                      <a:pt x="4238" y="64574"/>
                    </a:cubicBezTo>
                    <a:cubicBezTo>
                      <a:pt x="4898" y="64679"/>
                      <a:pt x="5439" y="64732"/>
                      <a:pt x="6165" y="64732"/>
                    </a:cubicBezTo>
                    <a:lnTo>
                      <a:pt x="6377" y="64732"/>
                    </a:lnTo>
                    <a:cubicBezTo>
                      <a:pt x="7485" y="64679"/>
                      <a:pt x="8476" y="64521"/>
                      <a:pt x="9571" y="64521"/>
                    </a:cubicBezTo>
                    <a:cubicBezTo>
                      <a:pt x="9796" y="64521"/>
                      <a:pt x="10060" y="64521"/>
                      <a:pt x="10337" y="64468"/>
                    </a:cubicBezTo>
                    <a:lnTo>
                      <a:pt x="10561" y="64468"/>
                    </a:lnTo>
                    <a:cubicBezTo>
                      <a:pt x="11934" y="64402"/>
                      <a:pt x="13202" y="64297"/>
                      <a:pt x="14575" y="64297"/>
                    </a:cubicBezTo>
                    <a:cubicBezTo>
                      <a:pt x="14575" y="64244"/>
                      <a:pt x="14628" y="64244"/>
                      <a:pt x="14680" y="64244"/>
                    </a:cubicBezTo>
                    <a:lnTo>
                      <a:pt x="14799" y="64244"/>
                    </a:lnTo>
                    <a:cubicBezTo>
                      <a:pt x="15512" y="64244"/>
                      <a:pt x="16225" y="64244"/>
                      <a:pt x="16938" y="64138"/>
                    </a:cubicBezTo>
                    <a:cubicBezTo>
                      <a:pt x="17248" y="64085"/>
                      <a:pt x="17706" y="64005"/>
                      <a:pt x="18108" y="64005"/>
                    </a:cubicBezTo>
                    <a:cubicBezTo>
                      <a:pt x="18202" y="64005"/>
                      <a:pt x="18292" y="64009"/>
                      <a:pt x="18377" y="64019"/>
                    </a:cubicBezTo>
                    <a:cubicBezTo>
                      <a:pt x="18482" y="64072"/>
                      <a:pt x="18641" y="64138"/>
                      <a:pt x="18760" y="64191"/>
                    </a:cubicBezTo>
                    <a:cubicBezTo>
                      <a:pt x="18812" y="64191"/>
                      <a:pt x="18918" y="64244"/>
                      <a:pt x="18971" y="64244"/>
                    </a:cubicBezTo>
                    <a:cubicBezTo>
                      <a:pt x="19195" y="64349"/>
                      <a:pt x="19367" y="64402"/>
                      <a:pt x="19578" y="64468"/>
                    </a:cubicBezTo>
                    <a:cubicBezTo>
                      <a:pt x="19870" y="64524"/>
                      <a:pt x="20164" y="64545"/>
                      <a:pt x="20459" y="64545"/>
                    </a:cubicBezTo>
                    <a:cubicBezTo>
                      <a:pt x="21287" y="64545"/>
                      <a:pt x="22124" y="64374"/>
                      <a:pt x="22931" y="64297"/>
                    </a:cubicBezTo>
                    <a:lnTo>
                      <a:pt x="23209" y="64297"/>
                    </a:lnTo>
                    <a:cubicBezTo>
                      <a:pt x="23539" y="64244"/>
                      <a:pt x="23869" y="64244"/>
                      <a:pt x="24199" y="64244"/>
                    </a:cubicBezTo>
                    <a:cubicBezTo>
                      <a:pt x="24648" y="64244"/>
                      <a:pt x="24859" y="64521"/>
                      <a:pt x="25360" y="64521"/>
                    </a:cubicBezTo>
                    <a:lnTo>
                      <a:pt x="28872" y="64521"/>
                    </a:lnTo>
                    <a:cubicBezTo>
                      <a:pt x="29427" y="64521"/>
                      <a:pt x="29975" y="64544"/>
                      <a:pt x="30526" y="64544"/>
                    </a:cubicBezTo>
                    <a:cubicBezTo>
                      <a:pt x="30801" y="64544"/>
                      <a:pt x="31077" y="64539"/>
                      <a:pt x="31354" y="64521"/>
                    </a:cubicBezTo>
                    <a:lnTo>
                      <a:pt x="31842" y="64521"/>
                    </a:lnTo>
                    <a:cubicBezTo>
                      <a:pt x="32291" y="64468"/>
                      <a:pt x="32503" y="64244"/>
                      <a:pt x="32899" y="64072"/>
                    </a:cubicBezTo>
                    <a:cubicBezTo>
                      <a:pt x="33004" y="64072"/>
                      <a:pt x="33057" y="64019"/>
                      <a:pt x="33163" y="64019"/>
                    </a:cubicBezTo>
                    <a:cubicBezTo>
                      <a:pt x="33686" y="63833"/>
                      <a:pt x="34227" y="63772"/>
                      <a:pt x="34779" y="63772"/>
                    </a:cubicBezTo>
                    <a:cubicBezTo>
                      <a:pt x="35048" y="63772"/>
                      <a:pt x="35319" y="63786"/>
                      <a:pt x="35592" y="63808"/>
                    </a:cubicBezTo>
                    <a:lnTo>
                      <a:pt x="36357" y="63808"/>
                    </a:lnTo>
                    <a:cubicBezTo>
                      <a:pt x="36463" y="63861"/>
                      <a:pt x="36529" y="63966"/>
                      <a:pt x="36635" y="64019"/>
                    </a:cubicBezTo>
                    <a:cubicBezTo>
                      <a:pt x="36965" y="64191"/>
                      <a:pt x="37295" y="64244"/>
                      <a:pt x="37730" y="64349"/>
                    </a:cubicBezTo>
                    <a:cubicBezTo>
                      <a:pt x="38391" y="64402"/>
                      <a:pt x="39103" y="64468"/>
                      <a:pt x="39763" y="64574"/>
                    </a:cubicBezTo>
                    <a:cubicBezTo>
                      <a:pt x="39882" y="64574"/>
                      <a:pt x="39935" y="64627"/>
                      <a:pt x="39988" y="64627"/>
                    </a:cubicBezTo>
                    <a:cubicBezTo>
                      <a:pt x="40094" y="64627"/>
                      <a:pt x="40212" y="64679"/>
                      <a:pt x="40318" y="64679"/>
                    </a:cubicBezTo>
                    <a:cubicBezTo>
                      <a:pt x="40771" y="64767"/>
                      <a:pt x="41249" y="64812"/>
                      <a:pt x="41731" y="64812"/>
                    </a:cubicBezTo>
                    <a:cubicBezTo>
                      <a:pt x="42484" y="64812"/>
                      <a:pt x="43248" y="64702"/>
                      <a:pt x="43948" y="64468"/>
                    </a:cubicBezTo>
                    <a:cubicBezTo>
                      <a:pt x="44054" y="64468"/>
                      <a:pt x="44120" y="64402"/>
                      <a:pt x="44226" y="64402"/>
                    </a:cubicBezTo>
                    <a:cubicBezTo>
                      <a:pt x="44331" y="64349"/>
                      <a:pt x="44503" y="64297"/>
                      <a:pt x="44608" y="64244"/>
                    </a:cubicBezTo>
                    <a:cubicBezTo>
                      <a:pt x="45110" y="64072"/>
                      <a:pt x="45599" y="64019"/>
                      <a:pt x="46100" y="64019"/>
                    </a:cubicBezTo>
                    <a:cubicBezTo>
                      <a:pt x="46171" y="64002"/>
                      <a:pt x="46237" y="63996"/>
                      <a:pt x="46301" y="63996"/>
                    </a:cubicBezTo>
                    <a:cubicBezTo>
                      <a:pt x="46430" y="63996"/>
                      <a:pt x="46554" y="64019"/>
                      <a:pt x="46694" y="64019"/>
                    </a:cubicBezTo>
                    <a:lnTo>
                      <a:pt x="48952" y="64019"/>
                    </a:lnTo>
                    <a:cubicBezTo>
                      <a:pt x="49942" y="63966"/>
                      <a:pt x="50879" y="63861"/>
                      <a:pt x="51869" y="63742"/>
                    </a:cubicBezTo>
                    <a:lnTo>
                      <a:pt x="52371" y="63742"/>
                    </a:lnTo>
                    <a:cubicBezTo>
                      <a:pt x="52477" y="63689"/>
                      <a:pt x="52529" y="63689"/>
                      <a:pt x="52582" y="63689"/>
                    </a:cubicBezTo>
                    <a:cubicBezTo>
                      <a:pt x="53902" y="63584"/>
                      <a:pt x="55223" y="63478"/>
                      <a:pt x="56596" y="63478"/>
                    </a:cubicBezTo>
                    <a:lnTo>
                      <a:pt x="56820" y="63478"/>
                    </a:lnTo>
                    <a:cubicBezTo>
                      <a:pt x="57863" y="63478"/>
                      <a:pt x="58906" y="63531"/>
                      <a:pt x="59896" y="63742"/>
                    </a:cubicBezTo>
                    <a:lnTo>
                      <a:pt x="60015" y="63742"/>
                    </a:lnTo>
                    <a:cubicBezTo>
                      <a:pt x="60226" y="63808"/>
                      <a:pt x="60503" y="63861"/>
                      <a:pt x="60781" y="63861"/>
                    </a:cubicBezTo>
                    <a:cubicBezTo>
                      <a:pt x="60833" y="63914"/>
                      <a:pt x="60952" y="63914"/>
                      <a:pt x="61005" y="63914"/>
                    </a:cubicBezTo>
                    <a:cubicBezTo>
                      <a:pt x="61216" y="63914"/>
                      <a:pt x="61388" y="63966"/>
                      <a:pt x="61546" y="63966"/>
                    </a:cubicBezTo>
                    <a:cubicBezTo>
                      <a:pt x="61612" y="63966"/>
                      <a:pt x="61665" y="64019"/>
                      <a:pt x="61718" y="64019"/>
                    </a:cubicBezTo>
                    <a:cubicBezTo>
                      <a:pt x="61962" y="64046"/>
                      <a:pt x="62210" y="64059"/>
                      <a:pt x="62465" y="64059"/>
                    </a:cubicBezTo>
                    <a:cubicBezTo>
                      <a:pt x="62721" y="64059"/>
                      <a:pt x="62985" y="64046"/>
                      <a:pt x="63262" y="64019"/>
                    </a:cubicBezTo>
                    <a:cubicBezTo>
                      <a:pt x="63262" y="64019"/>
                      <a:pt x="63315" y="63966"/>
                      <a:pt x="63368" y="63966"/>
                    </a:cubicBezTo>
                    <a:cubicBezTo>
                      <a:pt x="63698" y="63914"/>
                      <a:pt x="63975" y="63861"/>
                      <a:pt x="64305" y="63742"/>
                    </a:cubicBezTo>
                    <a:cubicBezTo>
                      <a:pt x="64517" y="63861"/>
                      <a:pt x="64741" y="63914"/>
                      <a:pt x="64965" y="63966"/>
                    </a:cubicBezTo>
                    <a:cubicBezTo>
                      <a:pt x="65071" y="63966"/>
                      <a:pt x="65124" y="64019"/>
                      <a:pt x="65243" y="64019"/>
                    </a:cubicBezTo>
                    <a:cubicBezTo>
                      <a:pt x="65626" y="64019"/>
                      <a:pt x="65956" y="64072"/>
                      <a:pt x="66338" y="64072"/>
                    </a:cubicBezTo>
                    <a:cubicBezTo>
                      <a:pt x="67157" y="64191"/>
                      <a:pt x="67936" y="64297"/>
                      <a:pt x="68649" y="64679"/>
                    </a:cubicBezTo>
                    <a:cubicBezTo>
                      <a:pt x="68873" y="64732"/>
                      <a:pt x="69032" y="64851"/>
                      <a:pt x="69203" y="64851"/>
                    </a:cubicBezTo>
                    <a:cubicBezTo>
                      <a:pt x="69256" y="64904"/>
                      <a:pt x="69362" y="64904"/>
                      <a:pt x="69414" y="64904"/>
                    </a:cubicBezTo>
                    <a:cubicBezTo>
                      <a:pt x="69675" y="64972"/>
                      <a:pt x="69945" y="64991"/>
                      <a:pt x="70224" y="64991"/>
                    </a:cubicBezTo>
                    <a:cubicBezTo>
                      <a:pt x="70597" y="64991"/>
                      <a:pt x="70987" y="64957"/>
                      <a:pt x="71395" y="64957"/>
                    </a:cubicBezTo>
                    <a:cubicBezTo>
                      <a:pt x="71603" y="64957"/>
                      <a:pt x="71868" y="64994"/>
                      <a:pt x="72126" y="64994"/>
                    </a:cubicBezTo>
                    <a:cubicBezTo>
                      <a:pt x="72423" y="64994"/>
                      <a:pt x="72710" y="64944"/>
                      <a:pt x="72886" y="64732"/>
                    </a:cubicBezTo>
                    <a:cubicBezTo>
                      <a:pt x="72939" y="64521"/>
                      <a:pt x="72939" y="64244"/>
                      <a:pt x="72886" y="64019"/>
                    </a:cubicBezTo>
                    <a:lnTo>
                      <a:pt x="72886" y="63742"/>
                    </a:lnTo>
                    <a:cubicBezTo>
                      <a:pt x="72834" y="63254"/>
                      <a:pt x="72715" y="62699"/>
                      <a:pt x="72609" y="62211"/>
                    </a:cubicBezTo>
                    <a:cubicBezTo>
                      <a:pt x="72438" y="61326"/>
                      <a:pt x="72504" y="60719"/>
                      <a:pt x="72609" y="59782"/>
                    </a:cubicBezTo>
                    <a:lnTo>
                      <a:pt x="72609" y="59729"/>
                    </a:lnTo>
                    <a:cubicBezTo>
                      <a:pt x="72609" y="59676"/>
                      <a:pt x="72609" y="59623"/>
                      <a:pt x="72662" y="59570"/>
                    </a:cubicBezTo>
                    <a:cubicBezTo>
                      <a:pt x="72768" y="58686"/>
                      <a:pt x="72992" y="57748"/>
                      <a:pt x="72939" y="56877"/>
                    </a:cubicBezTo>
                    <a:cubicBezTo>
                      <a:pt x="72886" y="56323"/>
                      <a:pt x="72715" y="55993"/>
                      <a:pt x="72556" y="55610"/>
                    </a:cubicBezTo>
                    <a:cubicBezTo>
                      <a:pt x="72504" y="55491"/>
                      <a:pt x="72438" y="55438"/>
                      <a:pt x="72385" y="55385"/>
                    </a:cubicBezTo>
                    <a:cubicBezTo>
                      <a:pt x="72332" y="55227"/>
                      <a:pt x="72279" y="55108"/>
                      <a:pt x="72174" y="54950"/>
                    </a:cubicBezTo>
                    <a:cubicBezTo>
                      <a:pt x="71896" y="54342"/>
                      <a:pt x="71896" y="53735"/>
                      <a:pt x="72002" y="53075"/>
                    </a:cubicBezTo>
                    <a:cubicBezTo>
                      <a:pt x="72108" y="52587"/>
                      <a:pt x="72438" y="52138"/>
                      <a:pt x="72438" y="51702"/>
                    </a:cubicBezTo>
                    <a:lnTo>
                      <a:pt x="72438" y="51372"/>
                    </a:lnTo>
                    <a:cubicBezTo>
                      <a:pt x="72438" y="51319"/>
                      <a:pt x="72438" y="51266"/>
                      <a:pt x="72385" y="51148"/>
                    </a:cubicBezTo>
                    <a:cubicBezTo>
                      <a:pt x="72332" y="50712"/>
                      <a:pt x="72108" y="50276"/>
                      <a:pt x="72002" y="49880"/>
                    </a:cubicBezTo>
                    <a:cubicBezTo>
                      <a:pt x="71949" y="49392"/>
                      <a:pt x="72002" y="48890"/>
                      <a:pt x="71949" y="48455"/>
                    </a:cubicBezTo>
                    <a:cubicBezTo>
                      <a:pt x="71843" y="48019"/>
                      <a:pt x="71777" y="47636"/>
                      <a:pt x="71672" y="47187"/>
                    </a:cubicBezTo>
                    <a:lnTo>
                      <a:pt x="71672" y="46976"/>
                    </a:lnTo>
                    <a:cubicBezTo>
                      <a:pt x="71566" y="46474"/>
                      <a:pt x="71513" y="45920"/>
                      <a:pt x="71513" y="45431"/>
                    </a:cubicBezTo>
                    <a:cubicBezTo>
                      <a:pt x="71513" y="44600"/>
                      <a:pt x="71513" y="43887"/>
                      <a:pt x="71725" y="43121"/>
                    </a:cubicBezTo>
                    <a:cubicBezTo>
                      <a:pt x="71725" y="43068"/>
                      <a:pt x="71725" y="43015"/>
                      <a:pt x="71777" y="43015"/>
                    </a:cubicBezTo>
                    <a:cubicBezTo>
                      <a:pt x="71777" y="42897"/>
                      <a:pt x="71843" y="42844"/>
                      <a:pt x="71843" y="42738"/>
                    </a:cubicBezTo>
                    <a:cubicBezTo>
                      <a:pt x="72055" y="42131"/>
                      <a:pt x="72438" y="41576"/>
                      <a:pt x="72715" y="40969"/>
                    </a:cubicBezTo>
                    <a:cubicBezTo>
                      <a:pt x="72886" y="40481"/>
                      <a:pt x="73164" y="39979"/>
                      <a:pt x="73375" y="39438"/>
                    </a:cubicBezTo>
                    <a:cubicBezTo>
                      <a:pt x="73494" y="39213"/>
                      <a:pt x="73547" y="38989"/>
                      <a:pt x="73599" y="38830"/>
                    </a:cubicBezTo>
                    <a:lnTo>
                      <a:pt x="73652" y="38778"/>
                    </a:lnTo>
                    <a:cubicBezTo>
                      <a:pt x="73652" y="38725"/>
                      <a:pt x="73705" y="38606"/>
                      <a:pt x="73705" y="38553"/>
                    </a:cubicBezTo>
                    <a:cubicBezTo>
                      <a:pt x="73824" y="38118"/>
                      <a:pt x="73877" y="37669"/>
                      <a:pt x="73824" y="37286"/>
                    </a:cubicBezTo>
                    <a:cubicBezTo>
                      <a:pt x="73705" y="36903"/>
                      <a:pt x="73652" y="36573"/>
                      <a:pt x="73599" y="36243"/>
                    </a:cubicBezTo>
                    <a:cubicBezTo>
                      <a:pt x="73547" y="35755"/>
                      <a:pt x="73494" y="35253"/>
                      <a:pt x="73375" y="34764"/>
                    </a:cubicBezTo>
                    <a:lnTo>
                      <a:pt x="73375" y="34593"/>
                    </a:lnTo>
                    <a:cubicBezTo>
                      <a:pt x="73375" y="34540"/>
                      <a:pt x="73322" y="34540"/>
                      <a:pt x="73322" y="34487"/>
                    </a:cubicBezTo>
                    <a:lnTo>
                      <a:pt x="73322" y="34368"/>
                    </a:lnTo>
                    <a:cubicBezTo>
                      <a:pt x="73164" y="33550"/>
                      <a:pt x="72939" y="32890"/>
                      <a:pt x="72939" y="32058"/>
                    </a:cubicBezTo>
                    <a:cubicBezTo>
                      <a:pt x="72939" y="31517"/>
                      <a:pt x="72715" y="30962"/>
                      <a:pt x="72556" y="30355"/>
                    </a:cubicBezTo>
                    <a:cubicBezTo>
                      <a:pt x="72556" y="30302"/>
                      <a:pt x="72556" y="30249"/>
                      <a:pt x="72504" y="30144"/>
                    </a:cubicBezTo>
                    <a:cubicBezTo>
                      <a:pt x="72438" y="29814"/>
                      <a:pt x="72385" y="29484"/>
                      <a:pt x="72438" y="29154"/>
                    </a:cubicBezTo>
                    <a:cubicBezTo>
                      <a:pt x="72556" y="28705"/>
                      <a:pt x="72939" y="28322"/>
                      <a:pt x="72939" y="27939"/>
                    </a:cubicBezTo>
                    <a:cubicBezTo>
                      <a:pt x="72886" y="27715"/>
                      <a:pt x="72768" y="27556"/>
                      <a:pt x="72609" y="27385"/>
                    </a:cubicBezTo>
                    <a:cubicBezTo>
                      <a:pt x="72385" y="27002"/>
                      <a:pt x="72279" y="26619"/>
                      <a:pt x="72226" y="26183"/>
                    </a:cubicBezTo>
                    <a:cubicBezTo>
                      <a:pt x="72226" y="26117"/>
                      <a:pt x="72174" y="26012"/>
                      <a:pt x="72174" y="25959"/>
                    </a:cubicBezTo>
                    <a:lnTo>
                      <a:pt x="72174" y="25629"/>
                    </a:lnTo>
                    <a:cubicBezTo>
                      <a:pt x="72174" y="25022"/>
                      <a:pt x="72226" y="24414"/>
                      <a:pt x="72226" y="23807"/>
                    </a:cubicBezTo>
                    <a:cubicBezTo>
                      <a:pt x="72279" y="23543"/>
                      <a:pt x="72174" y="23266"/>
                      <a:pt x="72002" y="23094"/>
                    </a:cubicBezTo>
                    <a:cubicBezTo>
                      <a:pt x="71949" y="22711"/>
                      <a:pt x="71949" y="22328"/>
                      <a:pt x="71896" y="21998"/>
                    </a:cubicBezTo>
                    <a:lnTo>
                      <a:pt x="71896" y="21721"/>
                    </a:lnTo>
                    <a:cubicBezTo>
                      <a:pt x="71896" y="20401"/>
                      <a:pt x="72108" y="19081"/>
                      <a:pt x="72438" y="17761"/>
                    </a:cubicBezTo>
                    <a:cubicBezTo>
                      <a:pt x="72504" y="17708"/>
                      <a:pt x="72504" y="17602"/>
                      <a:pt x="72556" y="17536"/>
                    </a:cubicBezTo>
                    <a:cubicBezTo>
                      <a:pt x="72556" y="17431"/>
                      <a:pt x="72609" y="17325"/>
                      <a:pt x="72609" y="17206"/>
                    </a:cubicBezTo>
                    <a:cubicBezTo>
                      <a:pt x="72992" y="15833"/>
                      <a:pt x="73375" y="14896"/>
                      <a:pt x="73375" y="13576"/>
                    </a:cubicBezTo>
                    <a:lnTo>
                      <a:pt x="73375" y="13364"/>
                    </a:lnTo>
                    <a:cubicBezTo>
                      <a:pt x="73322" y="12256"/>
                      <a:pt x="73375" y="11213"/>
                      <a:pt x="73375" y="10170"/>
                    </a:cubicBezTo>
                    <a:lnTo>
                      <a:pt x="73375" y="9510"/>
                    </a:lnTo>
                    <a:lnTo>
                      <a:pt x="73375" y="9404"/>
                    </a:lnTo>
                    <a:cubicBezTo>
                      <a:pt x="73375" y="9285"/>
                      <a:pt x="73428" y="9232"/>
                      <a:pt x="73428" y="9127"/>
                    </a:cubicBezTo>
                    <a:lnTo>
                      <a:pt x="73375" y="9127"/>
                    </a:lnTo>
                    <a:lnTo>
                      <a:pt x="73375" y="3793"/>
                    </a:lnTo>
                    <a:lnTo>
                      <a:pt x="73375" y="3410"/>
                    </a:lnTo>
                    <a:cubicBezTo>
                      <a:pt x="73322" y="2909"/>
                      <a:pt x="73428" y="2354"/>
                      <a:pt x="73322" y="1813"/>
                    </a:cubicBezTo>
                    <a:cubicBezTo>
                      <a:pt x="73269" y="1536"/>
                      <a:pt x="73216" y="1259"/>
                      <a:pt x="73216" y="981"/>
                    </a:cubicBezTo>
                    <a:cubicBezTo>
                      <a:pt x="73164" y="876"/>
                      <a:pt x="73164" y="823"/>
                      <a:pt x="73164" y="704"/>
                    </a:cubicBezTo>
                    <a:lnTo>
                      <a:pt x="73164" y="268"/>
                    </a:lnTo>
                    <a:cubicBezTo>
                      <a:pt x="73164" y="258"/>
                      <a:pt x="73160" y="254"/>
                      <a:pt x="73153" y="254"/>
                    </a:cubicBezTo>
                    <a:cubicBezTo>
                      <a:pt x="73090" y="254"/>
                      <a:pt x="72762" y="656"/>
                      <a:pt x="72715" y="704"/>
                    </a:cubicBezTo>
                    <a:lnTo>
                      <a:pt x="72662" y="770"/>
                    </a:lnTo>
                    <a:cubicBezTo>
                      <a:pt x="72662" y="770"/>
                      <a:pt x="72662" y="704"/>
                      <a:pt x="72609" y="704"/>
                    </a:cubicBezTo>
                    <a:cubicBezTo>
                      <a:pt x="72464" y="669"/>
                      <a:pt x="72294" y="657"/>
                      <a:pt x="72115" y="657"/>
                    </a:cubicBezTo>
                    <a:cubicBezTo>
                      <a:pt x="71757" y="657"/>
                      <a:pt x="71364" y="704"/>
                      <a:pt x="71065" y="704"/>
                    </a:cubicBezTo>
                    <a:cubicBezTo>
                      <a:pt x="70457" y="704"/>
                      <a:pt x="69969" y="651"/>
                      <a:pt x="69414" y="598"/>
                    </a:cubicBezTo>
                    <a:lnTo>
                      <a:pt x="69203" y="598"/>
                    </a:lnTo>
                    <a:cubicBezTo>
                      <a:pt x="69032" y="546"/>
                      <a:pt x="68873" y="546"/>
                      <a:pt x="68702" y="546"/>
                    </a:cubicBezTo>
                    <a:cubicBezTo>
                      <a:pt x="68583" y="528"/>
                      <a:pt x="68467" y="521"/>
                      <a:pt x="68353" y="521"/>
                    </a:cubicBezTo>
                    <a:cubicBezTo>
                      <a:pt x="67782" y="521"/>
                      <a:pt x="67254" y="704"/>
                      <a:pt x="66616" y="704"/>
                    </a:cubicBezTo>
                    <a:lnTo>
                      <a:pt x="62101" y="704"/>
                    </a:lnTo>
                    <a:cubicBezTo>
                      <a:pt x="61718" y="770"/>
                      <a:pt x="61388" y="823"/>
                      <a:pt x="61005" y="929"/>
                    </a:cubicBezTo>
                    <a:cubicBezTo>
                      <a:pt x="60952" y="929"/>
                      <a:pt x="60886" y="929"/>
                      <a:pt x="60833" y="981"/>
                    </a:cubicBezTo>
                    <a:lnTo>
                      <a:pt x="60781" y="981"/>
                    </a:lnTo>
                    <a:cubicBezTo>
                      <a:pt x="60292" y="1100"/>
                      <a:pt x="59790" y="1259"/>
                      <a:pt x="59236" y="1364"/>
                    </a:cubicBezTo>
                    <a:cubicBezTo>
                      <a:pt x="58986" y="1417"/>
                      <a:pt x="58740" y="1437"/>
                      <a:pt x="58497" y="1437"/>
                    </a:cubicBezTo>
                    <a:cubicBezTo>
                      <a:pt x="57943" y="1437"/>
                      <a:pt x="57397" y="1332"/>
                      <a:pt x="56820" y="1259"/>
                    </a:cubicBezTo>
                    <a:cubicBezTo>
                      <a:pt x="56767" y="1259"/>
                      <a:pt x="56662" y="1259"/>
                      <a:pt x="56596" y="1206"/>
                    </a:cubicBezTo>
                    <a:cubicBezTo>
                      <a:pt x="56332" y="1206"/>
                      <a:pt x="56107" y="1153"/>
                      <a:pt x="55830" y="1153"/>
                    </a:cubicBezTo>
                    <a:cubicBezTo>
                      <a:pt x="55390" y="1153"/>
                      <a:pt x="54926" y="1129"/>
                      <a:pt x="54471" y="1129"/>
                    </a:cubicBezTo>
                    <a:cubicBezTo>
                      <a:pt x="54243" y="1129"/>
                      <a:pt x="54017" y="1135"/>
                      <a:pt x="53797" y="1153"/>
                    </a:cubicBezTo>
                    <a:cubicBezTo>
                      <a:pt x="53414" y="1206"/>
                      <a:pt x="53031" y="1311"/>
                      <a:pt x="52582" y="1364"/>
                    </a:cubicBezTo>
                    <a:cubicBezTo>
                      <a:pt x="52529" y="1364"/>
                      <a:pt x="52477" y="1430"/>
                      <a:pt x="52371" y="1430"/>
                    </a:cubicBezTo>
                    <a:lnTo>
                      <a:pt x="52252" y="1430"/>
                    </a:lnTo>
                    <a:cubicBezTo>
                      <a:pt x="51487" y="1430"/>
                      <a:pt x="50774" y="1311"/>
                      <a:pt x="50114" y="981"/>
                    </a:cubicBezTo>
                    <a:lnTo>
                      <a:pt x="50061" y="981"/>
                    </a:lnTo>
                    <a:cubicBezTo>
                      <a:pt x="49942" y="876"/>
                      <a:pt x="49889" y="823"/>
                      <a:pt x="49731" y="704"/>
                    </a:cubicBezTo>
                    <a:lnTo>
                      <a:pt x="49612" y="704"/>
                    </a:lnTo>
                    <a:cubicBezTo>
                      <a:pt x="49533" y="678"/>
                      <a:pt x="49437" y="664"/>
                      <a:pt x="49333" y="664"/>
                    </a:cubicBezTo>
                    <a:cubicBezTo>
                      <a:pt x="49229" y="664"/>
                      <a:pt x="49117" y="678"/>
                      <a:pt x="49005" y="704"/>
                    </a:cubicBezTo>
                    <a:cubicBezTo>
                      <a:pt x="48793" y="770"/>
                      <a:pt x="48569" y="876"/>
                      <a:pt x="48411" y="929"/>
                    </a:cubicBezTo>
                    <a:cubicBezTo>
                      <a:pt x="48345" y="929"/>
                      <a:pt x="48292" y="929"/>
                      <a:pt x="48239" y="981"/>
                    </a:cubicBezTo>
                    <a:lnTo>
                      <a:pt x="48186" y="981"/>
                    </a:lnTo>
                    <a:cubicBezTo>
                      <a:pt x="47302" y="1259"/>
                      <a:pt x="46483" y="1364"/>
                      <a:pt x="45599" y="1364"/>
                    </a:cubicBezTo>
                    <a:cubicBezTo>
                      <a:pt x="45163" y="1430"/>
                      <a:pt x="44661" y="1430"/>
                      <a:pt x="44226" y="1430"/>
                    </a:cubicBezTo>
                    <a:lnTo>
                      <a:pt x="43948" y="1430"/>
                    </a:lnTo>
                    <a:cubicBezTo>
                      <a:pt x="42958" y="1430"/>
                      <a:pt x="41968" y="1311"/>
                      <a:pt x="41031" y="1100"/>
                    </a:cubicBezTo>
                    <a:cubicBezTo>
                      <a:pt x="40754" y="1034"/>
                      <a:pt x="40595" y="981"/>
                      <a:pt x="40424" y="981"/>
                    </a:cubicBezTo>
                    <a:cubicBezTo>
                      <a:pt x="40318" y="929"/>
                      <a:pt x="40212" y="929"/>
                      <a:pt x="39988" y="929"/>
                    </a:cubicBezTo>
                    <a:lnTo>
                      <a:pt x="39763" y="929"/>
                    </a:lnTo>
                    <a:cubicBezTo>
                      <a:pt x="39183" y="929"/>
                      <a:pt x="38596" y="952"/>
                      <a:pt x="38007" y="952"/>
                    </a:cubicBezTo>
                    <a:cubicBezTo>
                      <a:pt x="37713" y="952"/>
                      <a:pt x="37418" y="946"/>
                      <a:pt x="37123" y="929"/>
                    </a:cubicBezTo>
                    <a:cubicBezTo>
                      <a:pt x="37011" y="944"/>
                      <a:pt x="36899" y="950"/>
                      <a:pt x="36788" y="950"/>
                    </a:cubicBezTo>
                    <a:cubicBezTo>
                      <a:pt x="36521" y="950"/>
                      <a:pt x="36261" y="913"/>
                      <a:pt x="36027" y="876"/>
                    </a:cubicBezTo>
                    <a:cubicBezTo>
                      <a:pt x="35922" y="876"/>
                      <a:pt x="35869" y="876"/>
                      <a:pt x="35803" y="823"/>
                    </a:cubicBezTo>
                    <a:cubicBezTo>
                      <a:pt x="35750" y="823"/>
                      <a:pt x="35697" y="770"/>
                      <a:pt x="35645" y="704"/>
                    </a:cubicBezTo>
                    <a:cubicBezTo>
                      <a:pt x="35645" y="704"/>
                      <a:pt x="35592" y="704"/>
                      <a:pt x="35592" y="651"/>
                    </a:cubicBezTo>
                    <a:cubicBezTo>
                      <a:pt x="35539" y="598"/>
                      <a:pt x="35473" y="598"/>
                      <a:pt x="35420" y="493"/>
                    </a:cubicBezTo>
                    <a:cubicBezTo>
                      <a:pt x="35233" y="438"/>
                      <a:pt x="35042" y="416"/>
                      <a:pt x="34850" y="416"/>
                    </a:cubicBezTo>
                    <a:cubicBezTo>
                      <a:pt x="34255" y="416"/>
                      <a:pt x="33649" y="624"/>
                      <a:pt x="33110" y="704"/>
                    </a:cubicBezTo>
                    <a:lnTo>
                      <a:pt x="33057" y="704"/>
                    </a:lnTo>
                    <a:cubicBezTo>
                      <a:pt x="33004" y="770"/>
                      <a:pt x="32833" y="823"/>
                      <a:pt x="32833" y="876"/>
                    </a:cubicBezTo>
                    <a:cubicBezTo>
                      <a:pt x="32621" y="929"/>
                      <a:pt x="32173" y="929"/>
                      <a:pt x="31631" y="929"/>
                    </a:cubicBezTo>
                    <a:lnTo>
                      <a:pt x="31354" y="929"/>
                    </a:lnTo>
                    <a:cubicBezTo>
                      <a:pt x="31130" y="929"/>
                      <a:pt x="30852" y="929"/>
                      <a:pt x="30588" y="981"/>
                    </a:cubicBezTo>
                    <a:cubicBezTo>
                      <a:pt x="29427" y="1034"/>
                      <a:pt x="28212" y="1100"/>
                      <a:pt x="27394" y="1206"/>
                    </a:cubicBezTo>
                    <a:cubicBezTo>
                      <a:pt x="27341" y="1259"/>
                      <a:pt x="27222" y="1259"/>
                      <a:pt x="27169" y="1259"/>
                    </a:cubicBezTo>
                    <a:cubicBezTo>
                      <a:pt x="26786" y="1364"/>
                      <a:pt x="26509" y="1483"/>
                      <a:pt x="26509" y="1589"/>
                    </a:cubicBezTo>
                    <a:cubicBezTo>
                      <a:pt x="26374" y="1644"/>
                      <a:pt x="26222" y="1666"/>
                      <a:pt x="26059" y="1666"/>
                    </a:cubicBezTo>
                    <a:cubicBezTo>
                      <a:pt x="25568" y="1666"/>
                      <a:pt x="24985" y="1470"/>
                      <a:pt x="24529" y="1430"/>
                    </a:cubicBezTo>
                    <a:cubicBezTo>
                      <a:pt x="24093" y="1364"/>
                      <a:pt x="23657" y="1311"/>
                      <a:pt x="23209" y="1206"/>
                    </a:cubicBezTo>
                    <a:cubicBezTo>
                      <a:pt x="23103" y="1206"/>
                      <a:pt x="23050" y="1153"/>
                      <a:pt x="22931" y="1153"/>
                    </a:cubicBezTo>
                    <a:cubicBezTo>
                      <a:pt x="22720" y="1100"/>
                      <a:pt x="22496" y="1034"/>
                      <a:pt x="22218" y="981"/>
                    </a:cubicBezTo>
                    <a:cubicBezTo>
                      <a:pt x="21941" y="876"/>
                      <a:pt x="21611" y="823"/>
                      <a:pt x="21347" y="704"/>
                    </a:cubicBezTo>
                    <a:cubicBezTo>
                      <a:pt x="20568" y="546"/>
                      <a:pt x="19803" y="321"/>
                      <a:pt x="18971" y="216"/>
                    </a:cubicBezTo>
                    <a:cubicBezTo>
                      <a:pt x="18918" y="216"/>
                      <a:pt x="18812" y="163"/>
                      <a:pt x="18760" y="163"/>
                    </a:cubicBezTo>
                    <a:cubicBezTo>
                      <a:pt x="18093" y="73"/>
                      <a:pt x="17427" y="1"/>
                      <a:pt x="167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890842" y="2285614"/>
                <a:ext cx="1249707" cy="109851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64742" extrusionOk="0">
                    <a:moveTo>
                      <a:pt x="6113" y="819"/>
                    </a:moveTo>
                    <a:lnTo>
                      <a:pt x="6113" y="4780"/>
                    </a:lnTo>
                    <a:lnTo>
                      <a:pt x="2153" y="4780"/>
                    </a:lnTo>
                    <a:lnTo>
                      <a:pt x="2153" y="819"/>
                    </a:lnTo>
                    <a:close/>
                    <a:moveTo>
                      <a:pt x="10285" y="819"/>
                    </a:moveTo>
                    <a:lnTo>
                      <a:pt x="10285" y="4780"/>
                    </a:lnTo>
                    <a:lnTo>
                      <a:pt x="6325" y="4780"/>
                    </a:lnTo>
                    <a:lnTo>
                      <a:pt x="6325" y="819"/>
                    </a:lnTo>
                    <a:close/>
                    <a:moveTo>
                      <a:pt x="18708" y="819"/>
                    </a:moveTo>
                    <a:lnTo>
                      <a:pt x="18708" y="4780"/>
                    </a:lnTo>
                    <a:lnTo>
                      <a:pt x="14747" y="4780"/>
                    </a:lnTo>
                    <a:lnTo>
                      <a:pt x="14747" y="819"/>
                    </a:lnTo>
                    <a:close/>
                    <a:moveTo>
                      <a:pt x="35540" y="819"/>
                    </a:moveTo>
                    <a:lnTo>
                      <a:pt x="35540" y="4780"/>
                    </a:lnTo>
                    <a:lnTo>
                      <a:pt x="31579" y="4780"/>
                    </a:lnTo>
                    <a:lnTo>
                      <a:pt x="31579" y="819"/>
                    </a:lnTo>
                    <a:close/>
                    <a:moveTo>
                      <a:pt x="39711" y="819"/>
                    </a:moveTo>
                    <a:lnTo>
                      <a:pt x="39711" y="4780"/>
                    </a:lnTo>
                    <a:lnTo>
                      <a:pt x="35751" y="4780"/>
                    </a:lnTo>
                    <a:lnTo>
                      <a:pt x="35751" y="819"/>
                    </a:lnTo>
                    <a:close/>
                    <a:moveTo>
                      <a:pt x="64913" y="819"/>
                    </a:moveTo>
                    <a:lnTo>
                      <a:pt x="64913" y="4780"/>
                    </a:lnTo>
                    <a:lnTo>
                      <a:pt x="60953" y="4780"/>
                    </a:lnTo>
                    <a:lnTo>
                      <a:pt x="60953" y="819"/>
                    </a:lnTo>
                    <a:close/>
                    <a:moveTo>
                      <a:pt x="69151" y="819"/>
                    </a:moveTo>
                    <a:lnTo>
                      <a:pt x="69151" y="4780"/>
                    </a:lnTo>
                    <a:lnTo>
                      <a:pt x="65191" y="4780"/>
                    </a:lnTo>
                    <a:lnTo>
                      <a:pt x="65191" y="819"/>
                    </a:lnTo>
                    <a:close/>
                    <a:moveTo>
                      <a:pt x="6113" y="5004"/>
                    </a:moveTo>
                    <a:lnTo>
                      <a:pt x="6113" y="8965"/>
                    </a:lnTo>
                    <a:lnTo>
                      <a:pt x="2153" y="8965"/>
                    </a:lnTo>
                    <a:lnTo>
                      <a:pt x="2153" y="5004"/>
                    </a:lnTo>
                    <a:close/>
                    <a:moveTo>
                      <a:pt x="10285" y="5004"/>
                    </a:moveTo>
                    <a:lnTo>
                      <a:pt x="10285" y="8965"/>
                    </a:lnTo>
                    <a:lnTo>
                      <a:pt x="6325" y="8965"/>
                    </a:lnTo>
                    <a:lnTo>
                      <a:pt x="6325" y="5004"/>
                    </a:lnTo>
                    <a:close/>
                    <a:moveTo>
                      <a:pt x="14523" y="5004"/>
                    </a:moveTo>
                    <a:lnTo>
                      <a:pt x="14523" y="8965"/>
                    </a:lnTo>
                    <a:lnTo>
                      <a:pt x="10509" y="8965"/>
                    </a:lnTo>
                    <a:lnTo>
                      <a:pt x="10509" y="5004"/>
                    </a:lnTo>
                    <a:close/>
                    <a:moveTo>
                      <a:pt x="18708" y="5004"/>
                    </a:moveTo>
                    <a:lnTo>
                      <a:pt x="18708" y="8965"/>
                    </a:lnTo>
                    <a:lnTo>
                      <a:pt x="14747" y="8965"/>
                    </a:lnTo>
                    <a:lnTo>
                      <a:pt x="14747" y="5004"/>
                    </a:lnTo>
                    <a:close/>
                    <a:moveTo>
                      <a:pt x="22879" y="5004"/>
                    </a:moveTo>
                    <a:lnTo>
                      <a:pt x="22879" y="8965"/>
                    </a:lnTo>
                    <a:lnTo>
                      <a:pt x="18919" y="8965"/>
                    </a:lnTo>
                    <a:lnTo>
                      <a:pt x="18919" y="5004"/>
                    </a:lnTo>
                    <a:close/>
                    <a:moveTo>
                      <a:pt x="27117" y="5004"/>
                    </a:moveTo>
                    <a:lnTo>
                      <a:pt x="27117" y="8965"/>
                    </a:lnTo>
                    <a:lnTo>
                      <a:pt x="23157" y="8965"/>
                    </a:lnTo>
                    <a:lnTo>
                      <a:pt x="23157" y="5004"/>
                    </a:lnTo>
                    <a:close/>
                    <a:moveTo>
                      <a:pt x="31302" y="5004"/>
                    </a:moveTo>
                    <a:lnTo>
                      <a:pt x="31302" y="8965"/>
                    </a:lnTo>
                    <a:lnTo>
                      <a:pt x="27342" y="8965"/>
                    </a:lnTo>
                    <a:lnTo>
                      <a:pt x="27342" y="5004"/>
                    </a:lnTo>
                    <a:close/>
                    <a:moveTo>
                      <a:pt x="35540" y="5004"/>
                    </a:moveTo>
                    <a:lnTo>
                      <a:pt x="35540" y="8965"/>
                    </a:lnTo>
                    <a:lnTo>
                      <a:pt x="31579" y="8965"/>
                    </a:lnTo>
                    <a:lnTo>
                      <a:pt x="31579" y="5004"/>
                    </a:lnTo>
                    <a:close/>
                    <a:moveTo>
                      <a:pt x="39711" y="5004"/>
                    </a:moveTo>
                    <a:lnTo>
                      <a:pt x="39711" y="8965"/>
                    </a:lnTo>
                    <a:lnTo>
                      <a:pt x="35751" y="8965"/>
                    </a:lnTo>
                    <a:lnTo>
                      <a:pt x="35751" y="5004"/>
                    </a:lnTo>
                    <a:close/>
                    <a:moveTo>
                      <a:pt x="43896" y="5004"/>
                    </a:moveTo>
                    <a:lnTo>
                      <a:pt x="43896" y="8965"/>
                    </a:lnTo>
                    <a:lnTo>
                      <a:pt x="39936" y="8965"/>
                    </a:lnTo>
                    <a:lnTo>
                      <a:pt x="39936" y="5004"/>
                    </a:lnTo>
                    <a:close/>
                    <a:moveTo>
                      <a:pt x="48134" y="5004"/>
                    </a:moveTo>
                    <a:lnTo>
                      <a:pt x="48134" y="8965"/>
                    </a:lnTo>
                    <a:lnTo>
                      <a:pt x="44174" y="8965"/>
                    </a:lnTo>
                    <a:lnTo>
                      <a:pt x="44174" y="5004"/>
                    </a:lnTo>
                    <a:close/>
                    <a:moveTo>
                      <a:pt x="52319" y="5004"/>
                    </a:moveTo>
                    <a:lnTo>
                      <a:pt x="52319" y="8965"/>
                    </a:lnTo>
                    <a:lnTo>
                      <a:pt x="48359" y="8965"/>
                    </a:lnTo>
                    <a:lnTo>
                      <a:pt x="48359" y="5004"/>
                    </a:lnTo>
                    <a:close/>
                    <a:moveTo>
                      <a:pt x="56544" y="5004"/>
                    </a:moveTo>
                    <a:lnTo>
                      <a:pt x="56544" y="8965"/>
                    </a:lnTo>
                    <a:lnTo>
                      <a:pt x="52530" y="8965"/>
                    </a:lnTo>
                    <a:lnTo>
                      <a:pt x="52530" y="5004"/>
                    </a:lnTo>
                    <a:close/>
                    <a:moveTo>
                      <a:pt x="60729" y="5004"/>
                    </a:moveTo>
                    <a:lnTo>
                      <a:pt x="60729" y="8965"/>
                    </a:lnTo>
                    <a:lnTo>
                      <a:pt x="56768" y="8965"/>
                    </a:lnTo>
                    <a:lnTo>
                      <a:pt x="56768" y="5004"/>
                    </a:lnTo>
                    <a:close/>
                    <a:moveTo>
                      <a:pt x="64913" y="5004"/>
                    </a:moveTo>
                    <a:lnTo>
                      <a:pt x="64913" y="8965"/>
                    </a:lnTo>
                    <a:lnTo>
                      <a:pt x="60953" y="8965"/>
                    </a:lnTo>
                    <a:lnTo>
                      <a:pt x="60953" y="5004"/>
                    </a:lnTo>
                    <a:close/>
                    <a:moveTo>
                      <a:pt x="69151" y="5004"/>
                    </a:moveTo>
                    <a:lnTo>
                      <a:pt x="69151" y="8965"/>
                    </a:lnTo>
                    <a:lnTo>
                      <a:pt x="65191" y="8965"/>
                    </a:lnTo>
                    <a:lnTo>
                      <a:pt x="65191" y="5004"/>
                    </a:lnTo>
                    <a:close/>
                    <a:moveTo>
                      <a:pt x="10285" y="9242"/>
                    </a:moveTo>
                    <a:lnTo>
                      <a:pt x="10285" y="13202"/>
                    </a:lnTo>
                    <a:lnTo>
                      <a:pt x="6325" y="13202"/>
                    </a:lnTo>
                    <a:lnTo>
                      <a:pt x="6325" y="9242"/>
                    </a:lnTo>
                    <a:close/>
                    <a:moveTo>
                      <a:pt x="14523" y="9242"/>
                    </a:moveTo>
                    <a:lnTo>
                      <a:pt x="14523" y="13202"/>
                    </a:lnTo>
                    <a:lnTo>
                      <a:pt x="10509" y="13202"/>
                    </a:lnTo>
                    <a:lnTo>
                      <a:pt x="10509" y="9242"/>
                    </a:lnTo>
                    <a:close/>
                    <a:moveTo>
                      <a:pt x="18708" y="9242"/>
                    </a:moveTo>
                    <a:lnTo>
                      <a:pt x="18708" y="13202"/>
                    </a:lnTo>
                    <a:lnTo>
                      <a:pt x="14747" y="13202"/>
                    </a:lnTo>
                    <a:lnTo>
                      <a:pt x="14747" y="9242"/>
                    </a:lnTo>
                    <a:close/>
                    <a:moveTo>
                      <a:pt x="22879" y="9242"/>
                    </a:moveTo>
                    <a:lnTo>
                      <a:pt x="22879" y="13202"/>
                    </a:lnTo>
                    <a:lnTo>
                      <a:pt x="18919" y="13202"/>
                    </a:lnTo>
                    <a:lnTo>
                      <a:pt x="18919" y="9242"/>
                    </a:lnTo>
                    <a:close/>
                    <a:moveTo>
                      <a:pt x="27117" y="9242"/>
                    </a:moveTo>
                    <a:lnTo>
                      <a:pt x="27117" y="13202"/>
                    </a:lnTo>
                    <a:lnTo>
                      <a:pt x="23157" y="13202"/>
                    </a:lnTo>
                    <a:lnTo>
                      <a:pt x="23157" y="9242"/>
                    </a:lnTo>
                    <a:close/>
                    <a:moveTo>
                      <a:pt x="31302" y="9242"/>
                    </a:moveTo>
                    <a:lnTo>
                      <a:pt x="31302" y="13202"/>
                    </a:lnTo>
                    <a:lnTo>
                      <a:pt x="27342" y="13202"/>
                    </a:lnTo>
                    <a:lnTo>
                      <a:pt x="27342" y="9242"/>
                    </a:lnTo>
                    <a:close/>
                    <a:moveTo>
                      <a:pt x="35540" y="9242"/>
                    </a:moveTo>
                    <a:lnTo>
                      <a:pt x="35540" y="13202"/>
                    </a:lnTo>
                    <a:lnTo>
                      <a:pt x="31579" y="13202"/>
                    </a:lnTo>
                    <a:lnTo>
                      <a:pt x="31579" y="9242"/>
                    </a:lnTo>
                    <a:close/>
                    <a:moveTo>
                      <a:pt x="39711" y="9242"/>
                    </a:moveTo>
                    <a:lnTo>
                      <a:pt x="39711" y="13202"/>
                    </a:lnTo>
                    <a:lnTo>
                      <a:pt x="35751" y="13202"/>
                    </a:lnTo>
                    <a:lnTo>
                      <a:pt x="35751" y="9242"/>
                    </a:lnTo>
                    <a:close/>
                    <a:moveTo>
                      <a:pt x="43896" y="9242"/>
                    </a:moveTo>
                    <a:lnTo>
                      <a:pt x="43896" y="13202"/>
                    </a:lnTo>
                    <a:lnTo>
                      <a:pt x="39936" y="13202"/>
                    </a:lnTo>
                    <a:lnTo>
                      <a:pt x="39936" y="9242"/>
                    </a:lnTo>
                    <a:close/>
                    <a:moveTo>
                      <a:pt x="48134" y="9242"/>
                    </a:moveTo>
                    <a:lnTo>
                      <a:pt x="48134" y="13202"/>
                    </a:lnTo>
                    <a:lnTo>
                      <a:pt x="44174" y="13202"/>
                    </a:lnTo>
                    <a:lnTo>
                      <a:pt x="44174" y="9242"/>
                    </a:lnTo>
                    <a:close/>
                    <a:moveTo>
                      <a:pt x="52319" y="9242"/>
                    </a:moveTo>
                    <a:lnTo>
                      <a:pt x="52319" y="13202"/>
                    </a:lnTo>
                    <a:lnTo>
                      <a:pt x="48359" y="13202"/>
                    </a:lnTo>
                    <a:lnTo>
                      <a:pt x="48359" y="9242"/>
                    </a:lnTo>
                    <a:close/>
                    <a:moveTo>
                      <a:pt x="56544" y="9242"/>
                    </a:moveTo>
                    <a:lnTo>
                      <a:pt x="56544" y="13202"/>
                    </a:lnTo>
                    <a:lnTo>
                      <a:pt x="52530" y="13202"/>
                    </a:lnTo>
                    <a:lnTo>
                      <a:pt x="52530" y="9242"/>
                    </a:lnTo>
                    <a:close/>
                    <a:moveTo>
                      <a:pt x="60729" y="9242"/>
                    </a:moveTo>
                    <a:lnTo>
                      <a:pt x="60729" y="13202"/>
                    </a:lnTo>
                    <a:lnTo>
                      <a:pt x="56768" y="13202"/>
                    </a:lnTo>
                    <a:lnTo>
                      <a:pt x="56768" y="9242"/>
                    </a:lnTo>
                    <a:close/>
                    <a:moveTo>
                      <a:pt x="64913" y="9242"/>
                    </a:moveTo>
                    <a:lnTo>
                      <a:pt x="64913" y="13202"/>
                    </a:lnTo>
                    <a:lnTo>
                      <a:pt x="60953" y="13202"/>
                    </a:lnTo>
                    <a:lnTo>
                      <a:pt x="60953" y="9242"/>
                    </a:lnTo>
                    <a:close/>
                    <a:moveTo>
                      <a:pt x="69151" y="9242"/>
                    </a:moveTo>
                    <a:lnTo>
                      <a:pt x="69151" y="13202"/>
                    </a:lnTo>
                    <a:lnTo>
                      <a:pt x="65191" y="13202"/>
                    </a:lnTo>
                    <a:lnTo>
                      <a:pt x="65191" y="9242"/>
                    </a:lnTo>
                    <a:close/>
                    <a:moveTo>
                      <a:pt x="10285" y="13414"/>
                    </a:moveTo>
                    <a:lnTo>
                      <a:pt x="10285" y="17374"/>
                    </a:lnTo>
                    <a:lnTo>
                      <a:pt x="6325" y="17374"/>
                    </a:lnTo>
                    <a:lnTo>
                      <a:pt x="6325" y="13414"/>
                    </a:lnTo>
                    <a:close/>
                    <a:moveTo>
                      <a:pt x="14523" y="13414"/>
                    </a:moveTo>
                    <a:lnTo>
                      <a:pt x="14523" y="17374"/>
                    </a:lnTo>
                    <a:lnTo>
                      <a:pt x="10509" y="17374"/>
                    </a:lnTo>
                    <a:lnTo>
                      <a:pt x="10509" y="13414"/>
                    </a:lnTo>
                    <a:close/>
                    <a:moveTo>
                      <a:pt x="18708" y="13414"/>
                    </a:moveTo>
                    <a:lnTo>
                      <a:pt x="18708" y="17374"/>
                    </a:lnTo>
                    <a:lnTo>
                      <a:pt x="14747" y="17374"/>
                    </a:lnTo>
                    <a:lnTo>
                      <a:pt x="14747" y="13414"/>
                    </a:lnTo>
                    <a:close/>
                    <a:moveTo>
                      <a:pt x="22879" y="13414"/>
                    </a:moveTo>
                    <a:lnTo>
                      <a:pt x="22879" y="17374"/>
                    </a:lnTo>
                    <a:lnTo>
                      <a:pt x="18919" y="17374"/>
                    </a:lnTo>
                    <a:lnTo>
                      <a:pt x="18919" y="13414"/>
                    </a:lnTo>
                    <a:close/>
                    <a:moveTo>
                      <a:pt x="27117" y="13414"/>
                    </a:moveTo>
                    <a:lnTo>
                      <a:pt x="27117" y="17374"/>
                    </a:lnTo>
                    <a:lnTo>
                      <a:pt x="23157" y="17374"/>
                    </a:lnTo>
                    <a:lnTo>
                      <a:pt x="23157" y="13414"/>
                    </a:lnTo>
                    <a:close/>
                    <a:moveTo>
                      <a:pt x="31302" y="13414"/>
                    </a:moveTo>
                    <a:lnTo>
                      <a:pt x="31302" y="17374"/>
                    </a:lnTo>
                    <a:lnTo>
                      <a:pt x="27342" y="17374"/>
                    </a:lnTo>
                    <a:lnTo>
                      <a:pt x="27342" y="13414"/>
                    </a:lnTo>
                    <a:close/>
                    <a:moveTo>
                      <a:pt x="35540" y="13414"/>
                    </a:moveTo>
                    <a:lnTo>
                      <a:pt x="35540" y="17374"/>
                    </a:lnTo>
                    <a:lnTo>
                      <a:pt x="31579" y="17374"/>
                    </a:lnTo>
                    <a:lnTo>
                      <a:pt x="31579" y="13414"/>
                    </a:lnTo>
                    <a:close/>
                    <a:moveTo>
                      <a:pt x="39711" y="13414"/>
                    </a:moveTo>
                    <a:lnTo>
                      <a:pt x="39711" y="17374"/>
                    </a:lnTo>
                    <a:lnTo>
                      <a:pt x="35751" y="17374"/>
                    </a:lnTo>
                    <a:lnTo>
                      <a:pt x="35751" y="13414"/>
                    </a:lnTo>
                    <a:close/>
                    <a:moveTo>
                      <a:pt x="43896" y="13414"/>
                    </a:moveTo>
                    <a:lnTo>
                      <a:pt x="43896" y="17374"/>
                    </a:lnTo>
                    <a:lnTo>
                      <a:pt x="39936" y="17374"/>
                    </a:lnTo>
                    <a:lnTo>
                      <a:pt x="39936" y="13414"/>
                    </a:lnTo>
                    <a:close/>
                    <a:moveTo>
                      <a:pt x="48134" y="13414"/>
                    </a:moveTo>
                    <a:lnTo>
                      <a:pt x="48134" y="17374"/>
                    </a:lnTo>
                    <a:lnTo>
                      <a:pt x="44174" y="17374"/>
                    </a:lnTo>
                    <a:lnTo>
                      <a:pt x="44174" y="13414"/>
                    </a:lnTo>
                    <a:close/>
                    <a:moveTo>
                      <a:pt x="52319" y="13414"/>
                    </a:moveTo>
                    <a:lnTo>
                      <a:pt x="52319" y="17374"/>
                    </a:lnTo>
                    <a:lnTo>
                      <a:pt x="48359" y="17374"/>
                    </a:lnTo>
                    <a:lnTo>
                      <a:pt x="48359" y="13414"/>
                    </a:lnTo>
                    <a:close/>
                    <a:moveTo>
                      <a:pt x="56544" y="13414"/>
                    </a:moveTo>
                    <a:lnTo>
                      <a:pt x="56544" y="17374"/>
                    </a:lnTo>
                    <a:lnTo>
                      <a:pt x="52530" y="17374"/>
                    </a:lnTo>
                    <a:lnTo>
                      <a:pt x="52530" y="13414"/>
                    </a:lnTo>
                    <a:close/>
                    <a:moveTo>
                      <a:pt x="60729" y="13414"/>
                    </a:moveTo>
                    <a:lnTo>
                      <a:pt x="60729" y="17374"/>
                    </a:lnTo>
                    <a:lnTo>
                      <a:pt x="56768" y="17374"/>
                    </a:lnTo>
                    <a:lnTo>
                      <a:pt x="56768" y="13414"/>
                    </a:lnTo>
                    <a:close/>
                    <a:moveTo>
                      <a:pt x="64913" y="13414"/>
                    </a:moveTo>
                    <a:lnTo>
                      <a:pt x="64913" y="17374"/>
                    </a:lnTo>
                    <a:lnTo>
                      <a:pt x="60953" y="17374"/>
                    </a:lnTo>
                    <a:lnTo>
                      <a:pt x="60953" y="13414"/>
                    </a:lnTo>
                    <a:close/>
                    <a:moveTo>
                      <a:pt x="69151" y="13414"/>
                    </a:moveTo>
                    <a:lnTo>
                      <a:pt x="69151" y="17374"/>
                    </a:lnTo>
                    <a:lnTo>
                      <a:pt x="65191" y="17374"/>
                    </a:lnTo>
                    <a:lnTo>
                      <a:pt x="65191" y="13414"/>
                    </a:lnTo>
                    <a:close/>
                    <a:moveTo>
                      <a:pt x="10285" y="17599"/>
                    </a:moveTo>
                    <a:lnTo>
                      <a:pt x="10285" y="21559"/>
                    </a:lnTo>
                    <a:lnTo>
                      <a:pt x="6325" y="21559"/>
                    </a:lnTo>
                    <a:lnTo>
                      <a:pt x="6325" y="17599"/>
                    </a:lnTo>
                    <a:close/>
                    <a:moveTo>
                      <a:pt x="14523" y="17599"/>
                    </a:moveTo>
                    <a:lnTo>
                      <a:pt x="14523" y="21559"/>
                    </a:lnTo>
                    <a:lnTo>
                      <a:pt x="10509" y="21559"/>
                    </a:lnTo>
                    <a:lnTo>
                      <a:pt x="10509" y="17599"/>
                    </a:lnTo>
                    <a:close/>
                    <a:moveTo>
                      <a:pt x="18708" y="17599"/>
                    </a:moveTo>
                    <a:lnTo>
                      <a:pt x="18708" y="21559"/>
                    </a:lnTo>
                    <a:lnTo>
                      <a:pt x="14747" y="21559"/>
                    </a:lnTo>
                    <a:lnTo>
                      <a:pt x="14747" y="17599"/>
                    </a:lnTo>
                    <a:close/>
                    <a:moveTo>
                      <a:pt x="22879" y="17599"/>
                    </a:moveTo>
                    <a:lnTo>
                      <a:pt x="22879" y="21559"/>
                    </a:lnTo>
                    <a:lnTo>
                      <a:pt x="18919" y="21559"/>
                    </a:lnTo>
                    <a:lnTo>
                      <a:pt x="18919" y="17599"/>
                    </a:lnTo>
                    <a:close/>
                    <a:moveTo>
                      <a:pt x="27117" y="17599"/>
                    </a:moveTo>
                    <a:lnTo>
                      <a:pt x="27117" y="21559"/>
                    </a:lnTo>
                    <a:lnTo>
                      <a:pt x="23157" y="21559"/>
                    </a:lnTo>
                    <a:lnTo>
                      <a:pt x="23157" y="17599"/>
                    </a:lnTo>
                    <a:close/>
                    <a:moveTo>
                      <a:pt x="31302" y="17599"/>
                    </a:moveTo>
                    <a:lnTo>
                      <a:pt x="31302" y="21559"/>
                    </a:lnTo>
                    <a:lnTo>
                      <a:pt x="27342" y="21559"/>
                    </a:lnTo>
                    <a:lnTo>
                      <a:pt x="27342" y="17599"/>
                    </a:lnTo>
                    <a:close/>
                    <a:moveTo>
                      <a:pt x="35540" y="17599"/>
                    </a:moveTo>
                    <a:lnTo>
                      <a:pt x="35540" y="21559"/>
                    </a:lnTo>
                    <a:lnTo>
                      <a:pt x="31579" y="21559"/>
                    </a:lnTo>
                    <a:lnTo>
                      <a:pt x="31579" y="17599"/>
                    </a:lnTo>
                    <a:close/>
                    <a:moveTo>
                      <a:pt x="39711" y="17599"/>
                    </a:moveTo>
                    <a:lnTo>
                      <a:pt x="39711" y="21559"/>
                    </a:lnTo>
                    <a:lnTo>
                      <a:pt x="35751" y="21559"/>
                    </a:lnTo>
                    <a:lnTo>
                      <a:pt x="35751" y="17599"/>
                    </a:lnTo>
                    <a:close/>
                    <a:moveTo>
                      <a:pt x="43896" y="17599"/>
                    </a:moveTo>
                    <a:lnTo>
                      <a:pt x="43896" y="21559"/>
                    </a:lnTo>
                    <a:lnTo>
                      <a:pt x="39936" y="21559"/>
                    </a:lnTo>
                    <a:lnTo>
                      <a:pt x="39936" y="17599"/>
                    </a:lnTo>
                    <a:close/>
                    <a:moveTo>
                      <a:pt x="48134" y="17599"/>
                    </a:moveTo>
                    <a:lnTo>
                      <a:pt x="48134" y="21559"/>
                    </a:lnTo>
                    <a:lnTo>
                      <a:pt x="44174" y="21559"/>
                    </a:lnTo>
                    <a:lnTo>
                      <a:pt x="44174" y="17599"/>
                    </a:lnTo>
                    <a:close/>
                    <a:moveTo>
                      <a:pt x="52319" y="17599"/>
                    </a:moveTo>
                    <a:lnTo>
                      <a:pt x="52319" y="21559"/>
                    </a:lnTo>
                    <a:lnTo>
                      <a:pt x="48359" y="21559"/>
                    </a:lnTo>
                    <a:lnTo>
                      <a:pt x="48359" y="17599"/>
                    </a:lnTo>
                    <a:close/>
                    <a:moveTo>
                      <a:pt x="56544" y="17599"/>
                    </a:moveTo>
                    <a:lnTo>
                      <a:pt x="56544" y="21559"/>
                    </a:lnTo>
                    <a:lnTo>
                      <a:pt x="52530" y="21559"/>
                    </a:lnTo>
                    <a:lnTo>
                      <a:pt x="52530" y="17599"/>
                    </a:lnTo>
                    <a:close/>
                    <a:moveTo>
                      <a:pt x="60729" y="17599"/>
                    </a:moveTo>
                    <a:lnTo>
                      <a:pt x="60729" y="21559"/>
                    </a:lnTo>
                    <a:lnTo>
                      <a:pt x="56768" y="21559"/>
                    </a:lnTo>
                    <a:lnTo>
                      <a:pt x="56768" y="17599"/>
                    </a:lnTo>
                    <a:close/>
                    <a:moveTo>
                      <a:pt x="64913" y="17599"/>
                    </a:moveTo>
                    <a:lnTo>
                      <a:pt x="64913" y="21559"/>
                    </a:lnTo>
                    <a:lnTo>
                      <a:pt x="60953" y="21559"/>
                    </a:lnTo>
                    <a:lnTo>
                      <a:pt x="60953" y="17599"/>
                    </a:lnTo>
                    <a:close/>
                    <a:moveTo>
                      <a:pt x="69151" y="17599"/>
                    </a:moveTo>
                    <a:lnTo>
                      <a:pt x="69151" y="21559"/>
                    </a:lnTo>
                    <a:lnTo>
                      <a:pt x="65191" y="21559"/>
                    </a:lnTo>
                    <a:lnTo>
                      <a:pt x="65191" y="17599"/>
                    </a:lnTo>
                    <a:close/>
                    <a:moveTo>
                      <a:pt x="6113" y="21836"/>
                    </a:moveTo>
                    <a:lnTo>
                      <a:pt x="6113" y="25797"/>
                    </a:lnTo>
                    <a:lnTo>
                      <a:pt x="2153" y="25797"/>
                    </a:lnTo>
                    <a:lnTo>
                      <a:pt x="2153" y="21836"/>
                    </a:lnTo>
                    <a:close/>
                    <a:moveTo>
                      <a:pt x="10285" y="21836"/>
                    </a:moveTo>
                    <a:lnTo>
                      <a:pt x="10285" y="25797"/>
                    </a:lnTo>
                    <a:lnTo>
                      <a:pt x="6325" y="25797"/>
                    </a:lnTo>
                    <a:lnTo>
                      <a:pt x="6325" y="21836"/>
                    </a:lnTo>
                    <a:close/>
                    <a:moveTo>
                      <a:pt x="14523" y="21836"/>
                    </a:moveTo>
                    <a:lnTo>
                      <a:pt x="14523" y="25797"/>
                    </a:lnTo>
                    <a:lnTo>
                      <a:pt x="10509" y="25797"/>
                    </a:lnTo>
                    <a:lnTo>
                      <a:pt x="10509" y="21836"/>
                    </a:lnTo>
                    <a:close/>
                    <a:moveTo>
                      <a:pt x="18708" y="21836"/>
                    </a:moveTo>
                    <a:lnTo>
                      <a:pt x="18708" y="25797"/>
                    </a:lnTo>
                    <a:lnTo>
                      <a:pt x="14747" y="25797"/>
                    </a:lnTo>
                    <a:lnTo>
                      <a:pt x="14747" y="21836"/>
                    </a:lnTo>
                    <a:close/>
                    <a:moveTo>
                      <a:pt x="22879" y="21836"/>
                    </a:moveTo>
                    <a:lnTo>
                      <a:pt x="22879" y="25797"/>
                    </a:lnTo>
                    <a:lnTo>
                      <a:pt x="18919" y="25797"/>
                    </a:lnTo>
                    <a:lnTo>
                      <a:pt x="18919" y="21836"/>
                    </a:lnTo>
                    <a:close/>
                    <a:moveTo>
                      <a:pt x="27117" y="21836"/>
                    </a:moveTo>
                    <a:lnTo>
                      <a:pt x="27117" y="25797"/>
                    </a:lnTo>
                    <a:lnTo>
                      <a:pt x="23157" y="25797"/>
                    </a:lnTo>
                    <a:lnTo>
                      <a:pt x="23157" y="21836"/>
                    </a:lnTo>
                    <a:close/>
                    <a:moveTo>
                      <a:pt x="31302" y="21836"/>
                    </a:moveTo>
                    <a:lnTo>
                      <a:pt x="31302" y="25797"/>
                    </a:lnTo>
                    <a:lnTo>
                      <a:pt x="27342" y="25797"/>
                    </a:lnTo>
                    <a:lnTo>
                      <a:pt x="27342" y="21836"/>
                    </a:lnTo>
                    <a:close/>
                    <a:moveTo>
                      <a:pt x="35540" y="21836"/>
                    </a:moveTo>
                    <a:lnTo>
                      <a:pt x="35540" y="25797"/>
                    </a:lnTo>
                    <a:lnTo>
                      <a:pt x="31579" y="25797"/>
                    </a:lnTo>
                    <a:lnTo>
                      <a:pt x="31579" y="21836"/>
                    </a:lnTo>
                    <a:close/>
                    <a:moveTo>
                      <a:pt x="39711" y="21836"/>
                    </a:moveTo>
                    <a:lnTo>
                      <a:pt x="39711" y="25797"/>
                    </a:lnTo>
                    <a:lnTo>
                      <a:pt x="35751" y="25797"/>
                    </a:lnTo>
                    <a:lnTo>
                      <a:pt x="35751" y="21836"/>
                    </a:lnTo>
                    <a:close/>
                    <a:moveTo>
                      <a:pt x="43896" y="21836"/>
                    </a:moveTo>
                    <a:lnTo>
                      <a:pt x="43896" y="25797"/>
                    </a:lnTo>
                    <a:lnTo>
                      <a:pt x="39936" y="25797"/>
                    </a:lnTo>
                    <a:lnTo>
                      <a:pt x="39936" y="21836"/>
                    </a:lnTo>
                    <a:close/>
                    <a:moveTo>
                      <a:pt x="48134" y="21836"/>
                    </a:moveTo>
                    <a:lnTo>
                      <a:pt x="48134" y="25797"/>
                    </a:lnTo>
                    <a:lnTo>
                      <a:pt x="44174" y="25797"/>
                    </a:lnTo>
                    <a:lnTo>
                      <a:pt x="44174" y="21836"/>
                    </a:lnTo>
                    <a:close/>
                    <a:moveTo>
                      <a:pt x="52319" y="21836"/>
                    </a:moveTo>
                    <a:lnTo>
                      <a:pt x="52319" y="25797"/>
                    </a:lnTo>
                    <a:lnTo>
                      <a:pt x="48359" y="25797"/>
                    </a:lnTo>
                    <a:lnTo>
                      <a:pt x="48359" y="21836"/>
                    </a:lnTo>
                    <a:close/>
                    <a:moveTo>
                      <a:pt x="56544" y="21836"/>
                    </a:moveTo>
                    <a:lnTo>
                      <a:pt x="56544" y="25797"/>
                    </a:lnTo>
                    <a:lnTo>
                      <a:pt x="52530" y="25797"/>
                    </a:lnTo>
                    <a:lnTo>
                      <a:pt x="52530" y="21836"/>
                    </a:lnTo>
                    <a:close/>
                    <a:moveTo>
                      <a:pt x="60729" y="21836"/>
                    </a:moveTo>
                    <a:lnTo>
                      <a:pt x="60729" y="25797"/>
                    </a:lnTo>
                    <a:lnTo>
                      <a:pt x="56768" y="25797"/>
                    </a:lnTo>
                    <a:lnTo>
                      <a:pt x="56768" y="21836"/>
                    </a:lnTo>
                    <a:close/>
                    <a:moveTo>
                      <a:pt x="64913" y="21836"/>
                    </a:moveTo>
                    <a:lnTo>
                      <a:pt x="64913" y="25797"/>
                    </a:lnTo>
                    <a:lnTo>
                      <a:pt x="60953" y="25797"/>
                    </a:lnTo>
                    <a:lnTo>
                      <a:pt x="60953" y="21836"/>
                    </a:lnTo>
                    <a:close/>
                    <a:moveTo>
                      <a:pt x="69151" y="21836"/>
                    </a:moveTo>
                    <a:lnTo>
                      <a:pt x="69151" y="25797"/>
                    </a:lnTo>
                    <a:lnTo>
                      <a:pt x="65191" y="25797"/>
                    </a:lnTo>
                    <a:lnTo>
                      <a:pt x="65191" y="21836"/>
                    </a:lnTo>
                    <a:close/>
                    <a:moveTo>
                      <a:pt x="6113" y="26021"/>
                    </a:moveTo>
                    <a:lnTo>
                      <a:pt x="6113" y="29982"/>
                    </a:lnTo>
                    <a:lnTo>
                      <a:pt x="2153" y="29982"/>
                    </a:lnTo>
                    <a:lnTo>
                      <a:pt x="2153" y="26021"/>
                    </a:lnTo>
                    <a:close/>
                    <a:moveTo>
                      <a:pt x="10285" y="26021"/>
                    </a:moveTo>
                    <a:lnTo>
                      <a:pt x="10285" y="29982"/>
                    </a:lnTo>
                    <a:lnTo>
                      <a:pt x="6325" y="29982"/>
                    </a:lnTo>
                    <a:lnTo>
                      <a:pt x="6325" y="26021"/>
                    </a:lnTo>
                    <a:close/>
                    <a:moveTo>
                      <a:pt x="14523" y="26021"/>
                    </a:moveTo>
                    <a:lnTo>
                      <a:pt x="14523" y="29982"/>
                    </a:lnTo>
                    <a:lnTo>
                      <a:pt x="10509" y="29982"/>
                    </a:lnTo>
                    <a:lnTo>
                      <a:pt x="10509" y="26021"/>
                    </a:lnTo>
                    <a:close/>
                    <a:moveTo>
                      <a:pt x="18708" y="26021"/>
                    </a:moveTo>
                    <a:lnTo>
                      <a:pt x="18708" y="29982"/>
                    </a:lnTo>
                    <a:lnTo>
                      <a:pt x="14747" y="29982"/>
                    </a:lnTo>
                    <a:lnTo>
                      <a:pt x="14747" y="26021"/>
                    </a:lnTo>
                    <a:close/>
                    <a:moveTo>
                      <a:pt x="22879" y="26021"/>
                    </a:moveTo>
                    <a:lnTo>
                      <a:pt x="22879" y="29982"/>
                    </a:lnTo>
                    <a:lnTo>
                      <a:pt x="18919" y="29982"/>
                    </a:lnTo>
                    <a:lnTo>
                      <a:pt x="18919" y="26021"/>
                    </a:lnTo>
                    <a:close/>
                    <a:moveTo>
                      <a:pt x="27117" y="26021"/>
                    </a:moveTo>
                    <a:lnTo>
                      <a:pt x="27117" y="29982"/>
                    </a:lnTo>
                    <a:lnTo>
                      <a:pt x="23157" y="29982"/>
                    </a:lnTo>
                    <a:lnTo>
                      <a:pt x="23157" y="26021"/>
                    </a:lnTo>
                    <a:close/>
                    <a:moveTo>
                      <a:pt x="31302" y="26021"/>
                    </a:moveTo>
                    <a:lnTo>
                      <a:pt x="31302" y="29982"/>
                    </a:lnTo>
                    <a:lnTo>
                      <a:pt x="27342" y="29982"/>
                    </a:lnTo>
                    <a:lnTo>
                      <a:pt x="27342" y="26021"/>
                    </a:lnTo>
                    <a:close/>
                    <a:moveTo>
                      <a:pt x="35540" y="26021"/>
                    </a:moveTo>
                    <a:lnTo>
                      <a:pt x="35540" y="29982"/>
                    </a:lnTo>
                    <a:lnTo>
                      <a:pt x="31579" y="29982"/>
                    </a:lnTo>
                    <a:lnTo>
                      <a:pt x="31579" y="26021"/>
                    </a:lnTo>
                    <a:close/>
                    <a:moveTo>
                      <a:pt x="39711" y="26021"/>
                    </a:moveTo>
                    <a:lnTo>
                      <a:pt x="39711" y="29982"/>
                    </a:lnTo>
                    <a:lnTo>
                      <a:pt x="35751" y="29982"/>
                    </a:lnTo>
                    <a:lnTo>
                      <a:pt x="35751" y="26021"/>
                    </a:lnTo>
                    <a:close/>
                    <a:moveTo>
                      <a:pt x="43896" y="26021"/>
                    </a:moveTo>
                    <a:lnTo>
                      <a:pt x="43896" y="29982"/>
                    </a:lnTo>
                    <a:lnTo>
                      <a:pt x="39936" y="29982"/>
                    </a:lnTo>
                    <a:lnTo>
                      <a:pt x="39936" y="26021"/>
                    </a:lnTo>
                    <a:close/>
                    <a:moveTo>
                      <a:pt x="48134" y="26021"/>
                    </a:moveTo>
                    <a:lnTo>
                      <a:pt x="48134" y="29982"/>
                    </a:lnTo>
                    <a:lnTo>
                      <a:pt x="44174" y="29982"/>
                    </a:lnTo>
                    <a:lnTo>
                      <a:pt x="44174" y="26021"/>
                    </a:lnTo>
                    <a:close/>
                    <a:moveTo>
                      <a:pt x="52319" y="26021"/>
                    </a:moveTo>
                    <a:lnTo>
                      <a:pt x="52319" y="29982"/>
                    </a:lnTo>
                    <a:lnTo>
                      <a:pt x="48359" y="29982"/>
                    </a:lnTo>
                    <a:lnTo>
                      <a:pt x="48359" y="26021"/>
                    </a:lnTo>
                    <a:close/>
                    <a:moveTo>
                      <a:pt x="56544" y="26021"/>
                    </a:moveTo>
                    <a:lnTo>
                      <a:pt x="56544" y="29982"/>
                    </a:lnTo>
                    <a:lnTo>
                      <a:pt x="52530" y="29982"/>
                    </a:lnTo>
                    <a:lnTo>
                      <a:pt x="52530" y="26021"/>
                    </a:lnTo>
                    <a:close/>
                    <a:moveTo>
                      <a:pt x="60729" y="26021"/>
                    </a:moveTo>
                    <a:lnTo>
                      <a:pt x="60729" y="29982"/>
                    </a:lnTo>
                    <a:lnTo>
                      <a:pt x="56768" y="29982"/>
                    </a:lnTo>
                    <a:lnTo>
                      <a:pt x="56768" y="26021"/>
                    </a:lnTo>
                    <a:close/>
                    <a:moveTo>
                      <a:pt x="64913" y="26021"/>
                    </a:moveTo>
                    <a:lnTo>
                      <a:pt x="64913" y="29982"/>
                    </a:lnTo>
                    <a:lnTo>
                      <a:pt x="60953" y="29982"/>
                    </a:lnTo>
                    <a:lnTo>
                      <a:pt x="60953" y="26021"/>
                    </a:lnTo>
                    <a:close/>
                    <a:moveTo>
                      <a:pt x="69151" y="26021"/>
                    </a:moveTo>
                    <a:lnTo>
                      <a:pt x="69151" y="29982"/>
                    </a:lnTo>
                    <a:lnTo>
                      <a:pt x="65191" y="29982"/>
                    </a:lnTo>
                    <a:lnTo>
                      <a:pt x="65191" y="26021"/>
                    </a:lnTo>
                    <a:close/>
                    <a:moveTo>
                      <a:pt x="10285" y="30193"/>
                    </a:moveTo>
                    <a:lnTo>
                      <a:pt x="10285" y="34206"/>
                    </a:lnTo>
                    <a:lnTo>
                      <a:pt x="6325" y="34206"/>
                    </a:lnTo>
                    <a:lnTo>
                      <a:pt x="6325" y="30193"/>
                    </a:lnTo>
                    <a:close/>
                    <a:moveTo>
                      <a:pt x="14523" y="30193"/>
                    </a:moveTo>
                    <a:lnTo>
                      <a:pt x="14523" y="34206"/>
                    </a:lnTo>
                    <a:lnTo>
                      <a:pt x="10509" y="34206"/>
                    </a:lnTo>
                    <a:lnTo>
                      <a:pt x="10509" y="30193"/>
                    </a:lnTo>
                    <a:close/>
                    <a:moveTo>
                      <a:pt x="18708" y="30193"/>
                    </a:moveTo>
                    <a:lnTo>
                      <a:pt x="18708" y="34206"/>
                    </a:lnTo>
                    <a:lnTo>
                      <a:pt x="14747" y="34206"/>
                    </a:lnTo>
                    <a:lnTo>
                      <a:pt x="14747" y="30193"/>
                    </a:lnTo>
                    <a:close/>
                    <a:moveTo>
                      <a:pt x="22879" y="30193"/>
                    </a:moveTo>
                    <a:lnTo>
                      <a:pt x="22879" y="34206"/>
                    </a:lnTo>
                    <a:lnTo>
                      <a:pt x="18919" y="34206"/>
                    </a:lnTo>
                    <a:lnTo>
                      <a:pt x="18919" y="30193"/>
                    </a:lnTo>
                    <a:close/>
                    <a:moveTo>
                      <a:pt x="27117" y="30193"/>
                    </a:moveTo>
                    <a:lnTo>
                      <a:pt x="27117" y="34206"/>
                    </a:lnTo>
                    <a:lnTo>
                      <a:pt x="23157" y="34206"/>
                    </a:lnTo>
                    <a:lnTo>
                      <a:pt x="23157" y="30193"/>
                    </a:lnTo>
                    <a:close/>
                    <a:moveTo>
                      <a:pt x="31302" y="30193"/>
                    </a:moveTo>
                    <a:lnTo>
                      <a:pt x="31302" y="34206"/>
                    </a:lnTo>
                    <a:lnTo>
                      <a:pt x="27342" y="34206"/>
                    </a:lnTo>
                    <a:lnTo>
                      <a:pt x="27342" y="30193"/>
                    </a:lnTo>
                    <a:close/>
                    <a:moveTo>
                      <a:pt x="35540" y="30193"/>
                    </a:moveTo>
                    <a:lnTo>
                      <a:pt x="35540" y="34206"/>
                    </a:lnTo>
                    <a:lnTo>
                      <a:pt x="31579" y="34206"/>
                    </a:lnTo>
                    <a:lnTo>
                      <a:pt x="31579" y="30193"/>
                    </a:lnTo>
                    <a:close/>
                    <a:moveTo>
                      <a:pt x="39711" y="30193"/>
                    </a:moveTo>
                    <a:lnTo>
                      <a:pt x="39711" y="34206"/>
                    </a:lnTo>
                    <a:lnTo>
                      <a:pt x="35751" y="34206"/>
                    </a:lnTo>
                    <a:lnTo>
                      <a:pt x="35751" y="30193"/>
                    </a:lnTo>
                    <a:close/>
                    <a:moveTo>
                      <a:pt x="43896" y="30193"/>
                    </a:moveTo>
                    <a:lnTo>
                      <a:pt x="43896" y="34206"/>
                    </a:lnTo>
                    <a:lnTo>
                      <a:pt x="39936" y="34206"/>
                    </a:lnTo>
                    <a:lnTo>
                      <a:pt x="39936" y="30193"/>
                    </a:lnTo>
                    <a:close/>
                    <a:moveTo>
                      <a:pt x="48134" y="30193"/>
                    </a:moveTo>
                    <a:lnTo>
                      <a:pt x="48134" y="34206"/>
                    </a:lnTo>
                    <a:lnTo>
                      <a:pt x="44174" y="34206"/>
                    </a:lnTo>
                    <a:lnTo>
                      <a:pt x="44174" y="30193"/>
                    </a:lnTo>
                    <a:close/>
                    <a:moveTo>
                      <a:pt x="52319" y="30193"/>
                    </a:moveTo>
                    <a:lnTo>
                      <a:pt x="52319" y="34206"/>
                    </a:lnTo>
                    <a:lnTo>
                      <a:pt x="48359" y="34206"/>
                    </a:lnTo>
                    <a:lnTo>
                      <a:pt x="48359" y="30193"/>
                    </a:lnTo>
                    <a:close/>
                    <a:moveTo>
                      <a:pt x="56544" y="30193"/>
                    </a:moveTo>
                    <a:lnTo>
                      <a:pt x="56544" y="34206"/>
                    </a:lnTo>
                    <a:lnTo>
                      <a:pt x="52530" y="34206"/>
                    </a:lnTo>
                    <a:lnTo>
                      <a:pt x="52530" y="30193"/>
                    </a:lnTo>
                    <a:close/>
                    <a:moveTo>
                      <a:pt x="60729" y="30193"/>
                    </a:moveTo>
                    <a:lnTo>
                      <a:pt x="60729" y="34206"/>
                    </a:lnTo>
                    <a:lnTo>
                      <a:pt x="56768" y="34206"/>
                    </a:lnTo>
                    <a:lnTo>
                      <a:pt x="56768" y="30193"/>
                    </a:lnTo>
                    <a:close/>
                    <a:moveTo>
                      <a:pt x="64913" y="30193"/>
                    </a:moveTo>
                    <a:lnTo>
                      <a:pt x="64913" y="34206"/>
                    </a:lnTo>
                    <a:lnTo>
                      <a:pt x="60953" y="34206"/>
                    </a:lnTo>
                    <a:lnTo>
                      <a:pt x="60953" y="30193"/>
                    </a:lnTo>
                    <a:close/>
                    <a:moveTo>
                      <a:pt x="69151" y="30193"/>
                    </a:moveTo>
                    <a:lnTo>
                      <a:pt x="69151" y="34206"/>
                    </a:lnTo>
                    <a:lnTo>
                      <a:pt x="65191" y="34206"/>
                    </a:lnTo>
                    <a:lnTo>
                      <a:pt x="65191" y="30193"/>
                    </a:lnTo>
                    <a:close/>
                    <a:moveTo>
                      <a:pt x="10285" y="34431"/>
                    </a:moveTo>
                    <a:lnTo>
                      <a:pt x="10285" y="38391"/>
                    </a:lnTo>
                    <a:lnTo>
                      <a:pt x="6325" y="38391"/>
                    </a:lnTo>
                    <a:lnTo>
                      <a:pt x="6325" y="34431"/>
                    </a:lnTo>
                    <a:close/>
                    <a:moveTo>
                      <a:pt x="14523" y="34431"/>
                    </a:moveTo>
                    <a:lnTo>
                      <a:pt x="14523" y="38391"/>
                    </a:lnTo>
                    <a:lnTo>
                      <a:pt x="10509" y="38391"/>
                    </a:lnTo>
                    <a:lnTo>
                      <a:pt x="10509" y="34431"/>
                    </a:lnTo>
                    <a:close/>
                    <a:moveTo>
                      <a:pt x="18708" y="34431"/>
                    </a:moveTo>
                    <a:lnTo>
                      <a:pt x="18708" y="38391"/>
                    </a:lnTo>
                    <a:lnTo>
                      <a:pt x="14747" y="38391"/>
                    </a:lnTo>
                    <a:lnTo>
                      <a:pt x="14747" y="34431"/>
                    </a:lnTo>
                    <a:close/>
                    <a:moveTo>
                      <a:pt x="22879" y="34431"/>
                    </a:moveTo>
                    <a:lnTo>
                      <a:pt x="22879" y="38391"/>
                    </a:lnTo>
                    <a:lnTo>
                      <a:pt x="18919" y="38391"/>
                    </a:lnTo>
                    <a:lnTo>
                      <a:pt x="18919" y="34431"/>
                    </a:lnTo>
                    <a:close/>
                    <a:moveTo>
                      <a:pt x="27117" y="34431"/>
                    </a:moveTo>
                    <a:lnTo>
                      <a:pt x="27117" y="38391"/>
                    </a:lnTo>
                    <a:lnTo>
                      <a:pt x="23157" y="38391"/>
                    </a:lnTo>
                    <a:lnTo>
                      <a:pt x="23157" y="34431"/>
                    </a:lnTo>
                    <a:close/>
                    <a:moveTo>
                      <a:pt x="31302" y="34431"/>
                    </a:moveTo>
                    <a:lnTo>
                      <a:pt x="31302" y="38391"/>
                    </a:lnTo>
                    <a:lnTo>
                      <a:pt x="27342" y="38391"/>
                    </a:lnTo>
                    <a:lnTo>
                      <a:pt x="27342" y="34431"/>
                    </a:lnTo>
                    <a:close/>
                    <a:moveTo>
                      <a:pt x="35540" y="34431"/>
                    </a:moveTo>
                    <a:lnTo>
                      <a:pt x="35540" y="38391"/>
                    </a:lnTo>
                    <a:lnTo>
                      <a:pt x="31579" y="38391"/>
                    </a:lnTo>
                    <a:lnTo>
                      <a:pt x="31579" y="34431"/>
                    </a:lnTo>
                    <a:close/>
                    <a:moveTo>
                      <a:pt x="39711" y="34431"/>
                    </a:moveTo>
                    <a:lnTo>
                      <a:pt x="39711" y="38391"/>
                    </a:lnTo>
                    <a:lnTo>
                      <a:pt x="35751" y="38391"/>
                    </a:lnTo>
                    <a:lnTo>
                      <a:pt x="35751" y="34431"/>
                    </a:lnTo>
                    <a:close/>
                    <a:moveTo>
                      <a:pt x="43896" y="34431"/>
                    </a:moveTo>
                    <a:lnTo>
                      <a:pt x="43896" y="38391"/>
                    </a:lnTo>
                    <a:lnTo>
                      <a:pt x="39936" y="38391"/>
                    </a:lnTo>
                    <a:lnTo>
                      <a:pt x="39936" y="34431"/>
                    </a:lnTo>
                    <a:close/>
                    <a:moveTo>
                      <a:pt x="48134" y="34431"/>
                    </a:moveTo>
                    <a:lnTo>
                      <a:pt x="48134" y="38391"/>
                    </a:lnTo>
                    <a:lnTo>
                      <a:pt x="44174" y="38391"/>
                    </a:lnTo>
                    <a:lnTo>
                      <a:pt x="44174" y="34431"/>
                    </a:lnTo>
                    <a:close/>
                    <a:moveTo>
                      <a:pt x="52319" y="34431"/>
                    </a:moveTo>
                    <a:lnTo>
                      <a:pt x="52319" y="38391"/>
                    </a:lnTo>
                    <a:lnTo>
                      <a:pt x="48359" y="38391"/>
                    </a:lnTo>
                    <a:lnTo>
                      <a:pt x="48359" y="34431"/>
                    </a:lnTo>
                    <a:close/>
                    <a:moveTo>
                      <a:pt x="56544" y="34431"/>
                    </a:moveTo>
                    <a:lnTo>
                      <a:pt x="56544" y="38391"/>
                    </a:lnTo>
                    <a:lnTo>
                      <a:pt x="52530" y="38391"/>
                    </a:lnTo>
                    <a:lnTo>
                      <a:pt x="52530" y="34431"/>
                    </a:lnTo>
                    <a:close/>
                    <a:moveTo>
                      <a:pt x="60729" y="34431"/>
                    </a:moveTo>
                    <a:lnTo>
                      <a:pt x="60729" y="38391"/>
                    </a:lnTo>
                    <a:lnTo>
                      <a:pt x="56768" y="38391"/>
                    </a:lnTo>
                    <a:lnTo>
                      <a:pt x="56768" y="34431"/>
                    </a:lnTo>
                    <a:close/>
                    <a:moveTo>
                      <a:pt x="64913" y="34431"/>
                    </a:moveTo>
                    <a:lnTo>
                      <a:pt x="64913" y="38391"/>
                    </a:lnTo>
                    <a:lnTo>
                      <a:pt x="60953" y="38391"/>
                    </a:lnTo>
                    <a:lnTo>
                      <a:pt x="60953" y="34431"/>
                    </a:lnTo>
                    <a:close/>
                    <a:moveTo>
                      <a:pt x="69151" y="34431"/>
                    </a:moveTo>
                    <a:lnTo>
                      <a:pt x="69151" y="38391"/>
                    </a:lnTo>
                    <a:lnTo>
                      <a:pt x="65191" y="38391"/>
                    </a:lnTo>
                    <a:lnTo>
                      <a:pt x="65191" y="34431"/>
                    </a:lnTo>
                    <a:close/>
                    <a:moveTo>
                      <a:pt x="6113" y="38616"/>
                    </a:moveTo>
                    <a:lnTo>
                      <a:pt x="6113" y="42576"/>
                    </a:lnTo>
                    <a:lnTo>
                      <a:pt x="2153" y="42576"/>
                    </a:lnTo>
                    <a:lnTo>
                      <a:pt x="2153" y="38616"/>
                    </a:lnTo>
                    <a:close/>
                    <a:moveTo>
                      <a:pt x="10285" y="38616"/>
                    </a:moveTo>
                    <a:lnTo>
                      <a:pt x="10285" y="42576"/>
                    </a:lnTo>
                    <a:lnTo>
                      <a:pt x="6325" y="42576"/>
                    </a:lnTo>
                    <a:lnTo>
                      <a:pt x="6325" y="38616"/>
                    </a:lnTo>
                    <a:close/>
                    <a:moveTo>
                      <a:pt x="14523" y="38616"/>
                    </a:moveTo>
                    <a:lnTo>
                      <a:pt x="14523" y="42576"/>
                    </a:lnTo>
                    <a:lnTo>
                      <a:pt x="10509" y="42576"/>
                    </a:lnTo>
                    <a:lnTo>
                      <a:pt x="10509" y="38616"/>
                    </a:lnTo>
                    <a:close/>
                    <a:moveTo>
                      <a:pt x="18708" y="38616"/>
                    </a:moveTo>
                    <a:lnTo>
                      <a:pt x="18708" y="42576"/>
                    </a:lnTo>
                    <a:lnTo>
                      <a:pt x="14747" y="42576"/>
                    </a:lnTo>
                    <a:lnTo>
                      <a:pt x="14747" y="38616"/>
                    </a:lnTo>
                    <a:close/>
                    <a:moveTo>
                      <a:pt x="22879" y="38616"/>
                    </a:moveTo>
                    <a:lnTo>
                      <a:pt x="22879" y="42576"/>
                    </a:lnTo>
                    <a:lnTo>
                      <a:pt x="18919" y="42576"/>
                    </a:lnTo>
                    <a:lnTo>
                      <a:pt x="18919" y="38616"/>
                    </a:lnTo>
                    <a:close/>
                    <a:moveTo>
                      <a:pt x="27117" y="38616"/>
                    </a:moveTo>
                    <a:lnTo>
                      <a:pt x="27117" y="42576"/>
                    </a:lnTo>
                    <a:lnTo>
                      <a:pt x="23157" y="42576"/>
                    </a:lnTo>
                    <a:lnTo>
                      <a:pt x="23157" y="38616"/>
                    </a:lnTo>
                    <a:close/>
                    <a:moveTo>
                      <a:pt x="31302" y="38616"/>
                    </a:moveTo>
                    <a:lnTo>
                      <a:pt x="31302" y="42576"/>
                    </a:lnTo>
                    <a:lnTo>
                      <a:pt x="27342" y="42576"/>
                    </a:lnTo>
                    <a:lnTo>
                      <a:pt x="27342" y="38616"/>
                    </a:lnTo>
                    <a:close/>
                    <a:moveTo>
                      <a:pt x="35540" y="38616"/>
                    </a:moveTo>
                    <a:lnTo>
                      <a:pt x="35540" y="42576"/>
                    </a:lnTo>
                    <a:lnTo>
                      <a:pt x="31579" y="42576"/>
                    </a:lnTo>
                    <a:lnTo>
                      <a:pt x="31579" y="38616"/>
                    </a:lnTo>
                    <a:close/>
                    <a:moveTo>
                      <a:pt x="39711" y="38616"/>
                    </a:moveTo>
                    <a:lnTo>
                      <a:pt x="39711" y="42576"/>
                    </a:lnTo>
                    <a:lnTo>
                      <a:pt x="35751" y="42576"/>
                    </a:lnTo>
                    <a:lnTo>
                      <a:pt x="35751" y="38616"/>
                    </a:lnTo>
                    <a:close/>
                    <a:moveTo>
                      <a:pt x="43896" y="38616"/>
                    </a:moveTo>
                    <a:lnTo>
                      <a:pt x="43896" y="42576"/>
                    </a:lnTo>
                    <a:lnTo>
                      <a:pt x="39936" y="42576"/>
                    </a:lnTo>
                    <a:lnTo>
                      <a:pt x="39936" y="38616"/>
                    </a:lnTo>
                    <a:close/>
                    <a:moveTo>
                      <a:pt x="48134" y="38616"/>
                    </a:moveTo>
                    <a:lnTo>
                      <a:pt x="48134" y="42576"/>
                    </a:lnTo>
                    <a:lnTo>
                      <a:pt x="44174" y="42576"/>
                    </a:lnTo>
                    <a:lnTo>
                      <a:pt x="44174" y="38616"/>
                    </a:lnTo>
                    <a:close/>
                    <a:moveTo>
                      <a:pt x="52319" y="38616"/>
                    </a:moveTo>
                    <a:lnTo>
                      <a:pt x="52319" y="42576"/>
                    </a:lnTo>
                    <a:lnTo>
                      <a:pt x="48359" y="42576"/>
                    </a:lnTo>
                    <a:lnTo>
                      <a:pt x="48359" y="38616"/>
                    </a:lnTo>
                    <a:close/>
                    <a:moveTo>
                      <a:pt x="56544" y="38616"/>
                    </a:moveTo>
                    <a:lnTo>
                      <a:pt x="56544" y="42576"/>
                    </a:lnTo>
                    <a:lnTo>
                      <a:pt x="52530" y="42576"/>
                    </a:lnTo>
                    <a:lnTo>
                      <a:pt x="52530" y="38616"/>
                    </a:lnTo>
                    <a:close/>
                    <a:moveTo>
                      <a:pt x="60729" y="38616"/>
                    </a:moveTo>
                    <a:lnTo>
                      <a:pt x="60729" y="42576"/>
                    </a:lnTo>
                    <a:lnTo>
                      <a:pt x="56768" y="42576"/>
                    </a:lnTo>
                    <a:lnTo>
                      <a:pt x="56768" y="38616"/>
                    </a:lnTo>
                    <a:close/>
                    <a:moveTo>
                      <a:pt x="64913" y="38616"/>
                    </a:moveTo>
                    <a:lnTo>
                      <a:pt x="64913" y="42576"/>
                    </a:lnTo>
                    <a:lnTo>
                      <a:pt x="60953" y="42576"/>
                    </a:lnTo>
                    <a:lnTo>
                      <a:pt x="60953" y="38616"/>
                    </a:lnTo>
                    <a:close/>
                    <a:moveTo>
                      <a:pt x="69151" y="38616"/>
                    </a:moveTo>
                    <a:lnTo>
                      <a:pt x="69151" y="42576"/>
                    </a:lnTo>
                    <a:lnTo>
                      <a:pt x="65191" y="42576"/>
                    </a:lnTo>
                    <a:lnTo>
                      <a:pt x="65191" y="38616"/>
                    </a:lnTo>
                    <a:close/>
                    <a:moveTo>
                      <a:pt x="6113" y="42853"/>
                    </a:moveTo>
                    <a:lnTo>
                      <a:pt x="6113" y="46814"/>
                    </a:lnTo>
                    <a:lnTo>
                      <a:pt x="2153" y="46814"/>
                    </a:lnTo>
                    <a:lnTo>
                      <a:pt x="2153" y="42853"/>
                    </a:lnTo>
                    <a:close/>
                    <a:moveTo>
                      <a:pt x="10285" y="42853"/>
                    </a:moveTo>
                    <a:lnTo>
                      <a:pt x="10285" y="46814"/>
                    </a:lnTo>
                    <a:lnTo>
                      <a:pt x="6325" y="46814"/>
                    </a:lnTo>
                    <a:lnTo>
                      <a:pt x="6325" y="42853"/>
                    </a:lnTo>
                    <a:close/>
                    <a:moveTo>
                      <a:pt x="14523" y="42853"/>
                    </a:moveTo>
                    <a:lnTo>
                      <a:pt x="14523" y="46814"/>
                    </a:lnTo>
                    <a:lnTo>
                      <a:pt x="10509" y="46814"/>
                    </a:lnTo>
                    <a:lnTo>
                      <a:pt x="10509" y="42853"/>
                    </a:lnTo>
                    <a:close/>
                    <a:moveTo>
                      <a:pt x="18708" y="42853"/>
                    </a:moveTo>
                    <a:lnTo>
                      <a:pt x="18708" y="46814"/>
                    </a:lnTo>
                    <a:lnTo>
                      <a:pt x="14747" y="46814"/>
                    </a:lnTo>
                    <a:lnTo>
                      <a:pt x="14747" y="42853"/>
                    </a:lnTo>
                    <a:close/>
                    <a:moveTo>
                      <a:pt x="22879" y="42853"/>
                    </a:moveTo>
                    <a:lnTo>
                      <a:pt x="22879" y="46814"/>
                    </a:lnTo>
                    <a:lnTo>
                      <a:pt x="18919" y="46814"/>
                    </a:lnTo>
                    <a:lnTo>
                      <a:pt x="18919" y="42853"/>
                    </a:lnTo>
                    <a:close/>
                    <a:moveTo>
                      <a:pt x="27117" y="42853"/>
                    </a:moveTo>
                    <a:lnTo>
                      <a:pt x="27117" y="46814"/>
                    </a:lnTo>
                    <a:lnTo>
                      <a:pt x="23157" y="46814"/>
                    </a:lnTo>
                    <a:lnTo>
                      <a:pt x="23157" y="42853"/>
                    </a:lnTo>
                    <a:close/>
                    <a:moveTo>
                      <a:pt x="31302" y="42853"/>
                    </a:moveTo>
                    <a:lnTo>
                      <a:pt x="31302" y="46814"/>
                    </a:lnTo>
                    <a:lnTo>
                      <a:pt x="27342" y="46814"/>
                    </a:lnTo>
                    <a:lnTo>
                      <a:pt x="27342" y="42853"/>
                    </a:lnTo>
                    <a:close/>
                    <a:moveTo>
                      <a:pt x="35540" y="42853"/>
                    </a:moveTo>
                    <a:lnTo>
                      <a:pt x="35540" y="46814"/>
                    </a:lnTo>
                    <a:lnTo>
                      <a:pt x="31579" y="46814"/>
                    </a:lnTo>
                    <a:lnTo>
                      <a:pt x="31579" y="42853"/>
                    </a:lnTo>
                    <a:close/>
                    <a:moveTo>
                      <a:pt x="39711" y="42853"/>
                    </a:moveTo>
                    <a:lnTo>
                      <a:pt x="39711" y="46814"/>
                    </a:lnTo>
                    <a:lnTo>
                      <a:pt x="35751" y="46814"/>
                    </a:lnTo>
                    <a:lnTo>
                      <a:pt x="35751" y="42853"/>
                    </a:lnTo>
                    <a:close/>
                    <a:moveTo>
                      <a:pt x="43896" y="42853"/>
                    </a:moveTo>
                    <a:lnTo>
                      <a:pt x="43896" y="46814"/>
                    </a:lnTo>
                    <a:lnTo>
                      <a:pt x="39936" y="46814"/>
                    </a:lnTo>
                    <a:lnTo>
                      <a:pt x="39936" y="42853"/>
                    </a:lnTo>
                    <a:close/>
                    <a:moveTo>
                      <a:pt x="48134" y="42853"/>
                    </a:moveTo>
                    <a:lnTo>
                      <a:pt x="48134" y="46814"/>
                    </a:lnTo>
                    <a:lnTo>
                      <a:pt x="44174" y="46814"/>
                    </a:lnTo>
                    <a:lnTo>
                      <a:pt x="44174" y="42853"/>
                    </a:lnTo>
                    <a:close/>
                    <a:moveTo>
                      <a:pt x="52319" y="42853"/>
                    </a:moveTo>
                    <a:lnTo>
                      <a:pt x="52319" y="46814"/>
                    </a:lnTo>
                    <a:lnTo>
                      <a:pt x="48359" y="46814"/>
                    </a:lnTo>
                    <a:lnTo>
                      <a:pt x="48359" y="42853"/>
                    </a:lnTo>
                    <a:close/>
                    <a:moveTo>
                      <a:pt x="56544" y="42853"/>
                    </a:moveTo>
                    <a:lnTo>
                      <a:pt x="56544" y="46814"/>
                    </a:lnTo>
                    <a:lnTo>
                      <a:pt x="52530" y="46814"/>
                    </a:lnTo>
                    <a:lnTo>
                      <a:pt x="52530" y="42853"/>
                    </a:lnTo>
                    <a:close/>
                    <a:moveTo>
                      <a:pt x="60729" y="42853"/>
                    </a:moveTo>
                    <a:lnTo>
                      <a:pt x="60729" y="46814"/>
                    </a:lnTo>
                    <a:lnTo>
                      <a:pt x="56768" y="46814"/>
                    </a:lnTo>
                    <a:lnTo>
                      <a:pt x="56768" y="42853"/>
                    </a:lnTo>
                    <a:close/>
                    <a:moveTo>
                      <a:pt x="64913" y="42853"/>
                    </a:moveTo>
                    <a:lnTo>
                      <a:pt x="64913" y="46814"/>
                    </a:lnTo>
                    <a:lnTo>
                      <a:pt x="60953" y="46814"/>
                    </a:lnTo>
                    <a:lnTo>
                      <a:pt x="60953" y="42853"/>
                    </a:lnTo>
                    <a:close/>
                    <a:moveTo>
                      <a:pt x="69151" y="42853"/>
                    </a:moveTo>
                    <a:lnTo>
                      <a:pt x="69151" y="46814"/>
                    </a:lnTo>
                    <a:lnTo>
                      <a:pt x="65191" y="46814"/>
                    </a:lnTo>
                    <a:lnTo>
                      <a:pt x="65191" y="42853"/>
                    </a:lnTo>
                    <a:close/>
                    <a:moveTo>
                      <a:pt x="6113" y="47025"/>
                    </a:moveTo>
                    <a:lnTo>
                      <a:pt x="6113" y="50986"/>
                    </a:lnTo>
                    <a:lnTo>
                      <a:pt x="2153" y="50986"/>
                    </a:lnTo>
                    <a:lnTo>
                      <a:pt x="2153" y="47025"/>
                    </a:lnTo>
                    <a:close/>
                    <a:moveTo>
                      <a:pt x="10285" y="47025"/>
                    </a:moveTo>
                    <a:lnTo>
                      <a:pt x="10285" y="50986"/>
                    </a:lnTo>
                    <a:lnTo>
                      <a:pt x="6325" y="50986"/>
                    </a:lnTo>
                    <a:lnTo>
                      <a:pt x="6325" y="47025"/>
                    </a:lnTo>
                    <a:close/>
                    <a:moveTo>
                      <a:pt x="14523" y="47025"/>
                    </a:moveTo>
                    <a:lnTo>
                      <a:pt x="14523" y="50986"/>
                    </a:lnTo>
                    <a:lnTo>
                      <a:pt x="10509" y="50986"/>
                    </a:lnTo>
                    <a:lnTo>
                      <a:pt x="10509" y="47025"/>
                    </a:lnTo>
                    <a:close/>
                    <a:moveTo>
                      <a:pt x="18708" y="47025"/>
                    </a:moveTo>
                    <a:lnTo>
                      <a:pt x="18708" y="50986"/>
                    </a:lnTo>
                    <a:lnTo>
                      <a:pt x="14747" y="50986"/>
                    </a:lnTo>
                    <a:lnTo>
                      <a:pt x="14747" y="47025"/>
                    </a:lnTo>
                    <a:close/>
                    <a:moveTo>
                      <a:pt x="22879" y="47025"/>
                    </a:moveTo>
                    <a:lnTo>
                      <a:pt x="22879" y="50986"/>
                    </a:lnTo>
                    <a:lnTo>
                      <a:pt x="18919" y="50986"/>
                    </a:lnTo>
                    <a:lnTo>
                      <a:pt x="18919" y="47025"/>
                    </a:lnTo>
                    <a:close/>
                    <a:moveTo>
                      <a:pt x="27117" y="47025"/>
                    </a:moveTo>
                    <a:lnTo>
                      <a:pt x="27117" y="50986"/>
                    </a:lnTo>
                    <a:lnTo>
                      <a:pt x="23157" y="50986"/>
                    </a:lnTo>
                    <a:lnTo>
                      <a:pt x="23157" y="47025"/>
                    </a:lnTo>
                    <a:close/>
                    <a:moveTo>
                      <a:pt x="31302" y="47025"/>
                    </a:moveTo>
                    <a:lnTo>
                      <a:pt x="31302" y="50986"/>
                    </a:lnTo>
                    <a:lnTo>
                      <a:pt x="27342" y="50986"/>
                    </a:lnTo>
                    <a:lnTo>
                      <a:pt x="27342" y="47025"/>
                    </a:lnTo>
                    <a:close/>
                    <a:moveTo>
                      <a:pt x="35540" y="47025"/>
                    </a:moveTo>
                    <a:lnTo>
                      <a:pt x="35540" y="50986"/>
                    </a:lnTo>
                    <a:lnTo>
                      <a:pt x="31579" y="50986"/>
                    </a:lnTo>
                    <a:lnTo>
                      <a:pt x="31579" y="47025"/>
                    </a:lnTo>
                    <a:close/>
                    <a:moveTo>
                      <a:pt x="39711" y="47025"/>
                    </a:moveTo>
                    <a:lnTo>
                      <a:pt x="39711" y="50986"/>
                    </a:lnTo>
                    <a:lnTo>
                      <a:pt x="35751" y="50986"/>
                    </a:lnTo>
                    <a:lnTo>
                      <a:pt x="35751" y="47025"/>
                    </a:lnTo>
                    <a:close/>
                    <a:moveTo>
                      <a:pt x="43896" y="47025"/>
                    </a:moveTo>
                    <a:lnTo>
                      <a:pt x="43896" y="50986"/>
                    </a:lnTo>
                    <a:lnTo>
                      <a:pt x="39936" y="50986"/>
                    </a:lnTo>
                    <a:lnTo>
                      <a:pt x="39936" y="47025"/>
                    </a:lnTo>
                    <a:close/>
                    <a:moveTo>
                      <a:pt x="48134" y="47025"/>
                    </a:moveTo>
                    <a:lnTo>
                      <a:pt x="48134" y="50986"/>
                    </a:lnTo>
                    <a:lnTo>
                      <a:pt x="44174" y="50986"/>
                    </a:lnTo>
                    <a:lnTo>
                      <a:pt x="44174" y="47025"/>
                    </a:lnTo>
                    <a:close/>
                    <a:moveTo>
                      <a:pt x="52319" y="47025"/>
                    </a:moveTo>
                    <a:lnTo>
                      <a:pt x="52319" y="50986"/>
                    </a:lnTo>
                    <a:lnTo>
                      <a:pt x="48359" y="50986"/>
                    </a:lnTo>
                    <a:lnTo>
                      <a:pt x="48359" y="47025"/>
                    </a:lnTo>
                    <a:close/>
                    <a:moveTo>
                      <a:pt x="56544" y="47025"/>
                    </a:moveTo>
                    <a:lnTo>
                      <a:pt x="56544" y="50986"/>
                    </a:lnTo>
                    <a:lnTo>
                      <a:pt x="52530" y="50986"/>
                    </a:lnTo>
                    <a:lnTo>
                      <a:pt x="52530" y="47025"/>
                    </a:lnTo>
                    <a:close/>
                    <a:moveTo>
                      <a:pt x="60729" y="47025"/>
                    </a:moveTo>
                    <a:lnTo>
                      <a:pt x="60729" y="50986"/>
                    </a:lnTo>
                    <a:lnTo>
                      <a:pt x="56768" y="50986"/>
                    </a:lnTo>
                    <a:lnTo>
                      <a:pt x="56768" y="47025"/>
                    </a:lnTo>
                    <a:close/>
                    <a:moveTo>
                      <a:pt x="64913" y="47025"/>
                    </a:moveTo>
                    <a:lnTo>
                      <a:pt x="64913" y="50986"/>
                    </a:lnTo>
                    <a:lnTo>
                      <a:pt x="60953" y="50986"/>
                    </a:lnTo>
                    <a:lnTo>
                      <a:pt x="60953" y="47025"/>
                    </a:lnTo>
                    <a:close/>
                    <a:moveTo>
                      <a:pt x="69151" y="47025"/>
                    </a:moveTo>
                    <a:lnTo>
                      <a:pt x="69151" y="50986"/>
                    </a:lnTo>
                    <a:lnTo>
                      <a:pt x="65191" y="50986"/>
                    </a:lnTo>
                    <a:lnTo>
                      <a:pt x="65191" y="47025"/>
                    </a:lnTo>
                    <a:close/>
                    <a:moveTo>
                      <a:pt x="6113" y="51210"/>
                    </a:moveTo>
                    <a:lnTo>
                      <a:pt x="6113" y="55223"/>
                    </a:lnTo>
                    <a:lnTo>
                      <a:pt x="2153" y="55223"/>
                    </a:lnTo>
                    <a:lnTo>
                      <a:pt x="2153" y="51210"/>
                    </a:lnTo>
                    <a:close/>
                    <a:moveTo>
                      <a:pt x="10285" y="51210"/>
                    </a:moveTo>
                    <a:lnTo>
                      <a:pt x="10285" y="55223"/>
                    </a:lnTo>
                    <a:lnTo>
                      <a:pt x="6325" y="55223"/>
                    </a:lnTo>
                    <a:lnTo>
                      <a:pt x="6325" y="51210"/>
                    </a:lnTo>
                    <a:close/>
                    <a:moveTo>
                      <a:pt x="14523" y="51210"/>
                    </a:moveTo>
                    <a:lnTo>
                      <a:pt x="14523" y="55223"/>
                    </a:lnTo>
                    <a:lnTo>
                      <a:pt x="10509" y="55223"/>
                    </a:lnTo>
                    <a:lnTo>
                      <a:pt x="10509" y="51210"/>
                    </a:lnTo>
                    <a:close/>
                    <a:moveTo>
                      <a:pt x="18708" y="51210"/>
                    </a:moveTo>
                    <a:lnTo>
                      <a:pt x="18708" y="55223"/>
                    </a:lnTo>
                    <a:lnTo>
                      <a:pt x="14747" y="55223"/>
                    </a:lnTo>
                    <a:lnTo>
                      <a:pt x="14747" y="51210"/>
                    </a:lnTo>
                    <a:close/>
                    <a:moveTo>
                      <a:pt x="22879" y="51210"/>
                    </a:moveTo>
                    <a:lnTo>
                      <a:pt x="22879" y="55223"/>
                    </a:lnTo>
                    <a:lnTo>
                      <a:pt x="18919" y="55223"/>
                    </a:lnTo>
                    <a:lnTo>
                      <a:pt x="18919" y="51210"/>
                    </a:lnTo>
                    <a:close/>
                    <a:moveTo>
                      <a:pt x="27117" y="51210"/>
                    </a:moveTo>
                    <a:lnTo>
                      <a:pt x="27117" y="55223"/>
                    </a:lnTo>
                    <a:lnTo>
                      <a:pt x="23157" y="55223"/>
                    </a:lnTo>
                    <a:lnTo>
                      <a:pt x="23157" y="51210"/>
                    </a:lnTo>
                    <a:close/>
                    <a:moveTo>
                      <a:pt x="31302" y="51210"/>
                    </a:moveTo>
                    <a:lnTo>
                      <a:pt x="31302" y="55223"/>
                    </a:lnTo>
                    <a:lnTo>
                      <a:pt x="27342" y="55223"/>
                    </a:lnTo>
                    <a:lnTo>
                      <a:pt x="27342" y="51210"/>
                    </a:lnTo>
                    <a:close/>
                    <a:moveTo>
                      <a:pt x="35540" y="51210"/>
                    </a:moveTo>
                    <a:lnTo>
                      <a:pt x="35540" y="55223"/>
                    </a:lnTo>
                    <a:lnTo>
                      <a:pt x="31579" y="55223"/>
                    </a:lnTo>
                    <a:lnTo>
                      <a:pt x="31579" y="51210"/>
                    </a:lnTo>
                    <a:close/>
                    <a:moveTo>
                      <a:pt x="39711" y="51210"/>
                    </a:moveTo>
                    <a:lnTo>
                      <a:pt x="39711" y="55223"/>
                    </a:lnTo>
                    <a:lnTo>
                      <a:pt x="35751" y="55223"/>
                    </a:lnTo>
                    <a:lnTo>
                      <a:pt x="35751" y="51210"/>
                    </a:lnTo>
                    <a:close/>
                    <a:moveTo>
                      <a:pt x="43896" y="51210"/>
                    </a:moveTo>
                    <a:lnTo>
                      <a:pt x="43896" y="55223"/>
                    </a:lnTo>
                    <a:lnTo>
                      <a:pt x="39936" y="55223"/>
                    </a:lnTo>
                    <a:lnTo>
                      <a:pt x="39936" y="51210"/>
                    </a:lnTo>
                    <a:close/>
                    <a:moveTo>
                      <a:pt x="48134" y="51210"/>
                    </a:moveTo>
                    <a:lnTo>
                      <a:pt x="48134" y="55223"/>
                    </a:lnTo>
                    <a:lnTo>
                      <a:pt x="44174" y="55223"/>
                    </a:lnTo>
                    <a:lnTo>
                      <a:pt x="44174" y="51210"/>
                    </a:lnTo>
                    <a:close/>
                    <a:moveTo>
                      <a:pt x="52319" y="51210"/>
                    </a:moveTo>
                    <a:lnTo>
                      <a:pt x="52319" y="55223"/>
                    </a:lnTo>
                    <a:lnTo>
                      <a:pt x="48359" y="55223"/>
                    </a:lnTo>
                    <a:lnTo>
                      <a:pt x="48359" y="51210"/>
                    </a:lnTo>
                    <a:close/>
                    <a:moveTo>
                      <a:pt x="56544" y="51210"/>
                    </a:moveTo>
                    <a:lnTo>
                      <a:pt x="56544" y="55223"/>
                    </a:lnTo>
                    <a:lnTo>
                      <a:pt x="52530" y="55223"/>
                    </a:lnTo>
                    <a:lnTo>
                      <a:pt x="52530" y="51210"/>
                    </a:lnTo>
                    <a:close/>
                    <a:moveTo>
                      <a:pt x="60729" y="51210"/>
                    </a:moveTo>
                    <a:lnTo>
                      <a:pt x="60729" y="55223"/>
                    </a:lnTo>
                    <a:lnTo>
                      <a:pt x="56768" y="55223"/>
                    </a:lnTo>
                    <a:lnTo>
                      <a:pt x="56768" y="51210"/>
                    </a:lnTo>
                    <a:close/>
                    <a:moveTo>
                      <a:pt x="64913" y="51210"/>
                    </a:moveTo>
                    <a:lnTo>
                      <a:pt x="64913" y="55223"/>
                    </a:lnTo>
                    <a:lnTo>
                      <a:pt x="60953" y="55223"/>
                    </a:lnTo>
                    <a:lnTo>
                      <a:pt x="60953" y="51210"/>
                    </a:lnTo>
                    <a:close/>
                    <a:moveTo>
                      <a:pt x="69151" y="51210"/>
                    </a:moveTo>
                    <a:lnTo>
                      <a:pt x="69151" y="55223"/>
                    </a:lnTo>
                    <a:lnTo>
                      <a:pt x="65191" y="55223"/>
                    </a:lnTo>
                    <a:lnTo>
                      <a:pt x="65191" y="51210"/>
                    </a:lnTo>
                    <a:close/>
                    <a:moveTo>
                      <a:pt x="6113" y="55448"/>
                    </a:moveTo>
                    <a:lnTo>
                      <a:pt x="6113" y="59408"/>
                    </a:lnTo>
                    <a:lnTo>
                      <a:pt x="2153" y="59408"/>
                    </a:lnTo>
                    <a:lnTo>
                      <a:pt x="2153" y="55448"/>
                    </a:lnTo>
                    <a:close/>
                    <a:moveTo>
                      <a:pt x="10285" y="55448"/>
                    </a:moveTo>
                    <a:lnTo>
                      <a:pt x="10285" y="59408"/>
                    </a:lnTo>
                    <a:lnTo>
                      <a:pt x="6325" y="59408"/>
                    </a:lnTo>
                    <a:lnTo>
                      <a:pt x="6325" y="55448"/>
                    </a:lnTo>
                    <a:close/>
                    <a:moveTo>
                      <a:pt x="14523" y="55448"/>
                    </a:moveTo>
                    <a:lnTo>
                      <a:pt x="14523" y="59408"/>
                    </a:lnTo>
                    <a:lnTo>
                      <a:pt x="10509" y="59408"/>
                    </a:lnTo>
                    <a:lnTo>
                      <a:pt x="10509" y="55448"/>
                    </a:lnTo>
                    <a:close/>
                    <a:moveTo>
                      <a:pt x="18708" y="55448"/>
                    </a:moveTo>
                    <a:lnTo>
                      <a:pt x="18708" y="59408"/>
                    </a:lnTo>
                    <a:lnTo>
                      <a:pt x="14747" y="59408"/>
                    </a:lnTo>
                    <a:lnTo>
                      <a:pt x="14747" y="55448"/>
                    </a:lnTo>
                    <a:close/>
                    <a:moveTo>
                      <a:pt x="22879" y="55448"/>
                    </a:moveTo>
                    <a:lnTo>
                      <a:pt x="22879" y="59408"/>
                    </a:lnTo>
                    <a:lnTo>
                      <a:pt x="18919" y="59408"/>
                    </a:lnTo>
                    <a:lnTo>
                      <a:pt x="18919" y="55448"/>
                    </a:lnTo>
                    <a:close/>
                    <a:moveTo>
                      <a:pt x="27117" y="55448"/>
                    </a:moveTo>
                    <a:lnTo>
                      <a:pt x="27117" y="59408"/>
                    </a:lnTo>
                    <a:lnTo>
                      <a:pt x="23157" y="59408"/>
                    </a:lnTo>
                    <a:lnTo>
                      <a:pt x="23157" y="55448"/>
                    </a:lnTo>
                    <a:close/>
                    <a:moveTo>
                      <a:pt x="31302" y="55448"/>
                    </a:moveTo>
                    <a:lnTo>
                      <a:pt x="31302" y="59408"/>
                    </a:lnTo>
                    <a:lnTo>
                      <a:pt x="27342" y="59408"/>
                    </a:lnTo>
                    <a:lnTo>
                      <a:pt x="27342" y="55448"/>
                    </a:lnTo>
                    <a:close/>
                    <a:moveTo>
                      <a:pt x="35540" y="55448"/>
                    </a:moveTo>
                    <a:lnTo>
                      <a:pt x="35540" y="59408"/>
                    </a:lnTo>
                    <a:lnTo>
                      <a:pt x="31579" y="59408"/>
                    </a:lnTo>
                    <a:lnTo>
                      <a:pt x="31579" y="55448"/>
                    </a:lnTo>
                    <a:close/>
                    <a:moveTo>
                      <a:pt x="39711" y="55448"/>
                    </a:moveTo>
                    <a:lnTo>
                      <a:pt x="39711" y="59408"/>
                    </a:lnTo>
                    <a:lnTo>
                      <a:pt x="35751" y="59408"/>
                    </a:lnTo>
                    <a:lnTo>
                      <a:pt x="35751" y="55448"/>
                    </a:lnTo>
                    <a:close/>
                    <a:moveTo>
                      <a:pt x="43896" y="55448"/>
                    </a:moveTo>
                    <a:lnTo>
                      <a:pt x="43896" y="59408"/>
                    </a:lnTo>
                    <a:lnTo>
                      <a:pt x="39936" y="59408"/>
                    </a:lnTo>
                    <a:lnTo>
                      <a:pt x="39936" y="55448"/>
                    </a:lnTo>
                    <a:close/>
                    <a:moveTo>
                      <a:pt x="48134" y="55448"/>
                    </a:moveTo>
                    <a:lnTo>
                      <a:pt x="48134" y="59408"/>
                    </a:lnTo>
                    <a:lnTo>
                      <a:pt x="44174" y="59408"/>
                    </a:lnTo>
                    <a:lnTo>
                      <a:pt x="44174" y="55448"/>
                    </a:lnTo>
                    <a:close/>
                    <a:moveTo>
                      <a:pt x="52319" y="55448"/>
                    </a:moveTo>
                    <a:lnTo>
                      <a:pt x="52319" y="59408"/>
                    </a:lnTo>
                    <a:lnTo>
                      <a:pt x="48359" y="59408"/>
                    </a:lnTo>
                    <a:lnTo>
                      <a:pt x="48359" y="55448"/>
                    </a:lnTo>
                    <a:close/>
                    <a:moveTo>
                      <a:pt x="56544" y="55448"/>
                    </a:moveTo>
                    <a:lnTo>
                      <a:pt x="56544" y="59408"/>
                    </a:lnTo>
                    <a:lnTo>
                      <a:pt x="52530" y="59408"/>
                    </a:lnTo>
                    <a:lnTo>
                      <a:pt x="52530" y="55448"/>
                    </a:lnTo>
                    <a:close/>
                    <a:moveTo>
                      <a:pt x="60729" y="55448"/>
                    </a:moveTo>
                    <a:lnTo>
                      <a:pt x="60729" y="59408"/>
                    </a:lnTo>
                    <a:lnTo>
                      <a:pt x="56768" y="59408"/>
                    </a:lnTo>
                    <a:lnTo>
                      <a:pt x="56768" y="55448"/>
                    </a:lnTo>
                    <a:close/>
                    <a:moveTo>
                      <a:pt x="64913" y="55448"/>
                    </a:moveTo>
                    <a:lnTo>
                      <a:pt x="64913" y="59408"/>
                    </a:lnTo>
                    <a:lnTo>
                      <a:pt x="60953" y="59408"/>
                    </a:lnTo>
                    <a:lnTo>
                      <a:pt x="60953" y="55448"/>
                    </a:lnTo>
                    <a:close/>
                    <a:moveTo>
                      <a:pt x="69151" y="55448"/>
                    </a:moveTo>
                    <a:lnTo>
                      <a:pt x="69151" y="59408"/>
                    </a:lnTo>
                    <a:lnTo>
                      <a:pt x="65191" y="59408"/>
                    </a:lnTo>
                    <a:lnTo>
                      <a:pt x="65191" y="55448"/>
                    </a:lnTo>
                    <a:close/>
                    <a:moveTo>
                      <a:pt x="6113" y="59620"/>
                    </a:moveTo>
                    <a:lnTo>
                      <a:pt x="6113" y="63580"/>
                    </a:lnTo>
                    <a:lnTo>
                      <a:pt x="2153" y="63580"/>
                    </a:lnTo>
                    <a:lnTo>
                      <a:pt x="2153" y="59620"/>
                    </a:lnTo>
                    <a:close/>
                    <a:moveTo>
                      <a:pt x="10285" y="59620"/>
                    </a:moveTo>
                    <a:lnTo>
                      <a:pt x="10285" y="63580"/>
                    </a:lnTo>
                    <a:lnTo>
                      <a:pt x="6325" y="63580"/>
                    </a:lnTo>
                    <a:lnTo>
                      <a:pt x="6325" y="59620"/>
                    </a:lnTo>
                    <a:close/>
                    <a:moveTo>
                      <a:pt x="14523" y="59620"/>
                    </a:moveTo>
                    <a:lnTo>
                      <a:pt x="14523" y="63580"/>
                    </a:lnTo>
                    <a:lnTo>
                      <a:pt x="10509" y="63580"/>
                    </a:lnTo>
                    <a:lnTo>
                      <a:pt x="10509" y="59620"/>
                    </a:lnTo>
                    <a:close/>
                    <a:moveTo>
                      <a:pt x="18708" y="59620"/>
                    </a:moveTo>
                    <a:lnTo>
                      <a:pt x="18708" y="63580"/>
                    </a:lnTo>
                    <a:lnTo>
                      <a:pt x="14747" y="63580"/>
                    </a:lnTo>
                    <a:lnTo>
                      <a:pt x="14747" y="59620"/>
                    </a:lnTo>
                    <a:close/>
                    <a:moveTo>
                      <a:pt x="22879" y="59620"/>
                    </a:moveTo>
                    <a:lnTo>
                      <a:pt x="22879" y="63580"/>
                    </a:lnTo>
                    <a:lnTo>
                      <a:pt x="18919" y="63580"/>
                    </a:lnTo>
                    <a:lnTo>
                      <a:pt x="18919" y="59620"/>
                    </a:lnTo>
                    <a:close/>
                    <a:moveTo>
                      <a:pt x="27117" y="59620"/>
                    </a:moveTo>
                    <a:lnTo>
                      <a:pt x="27117" y="63580"/>
                    </a:lnTo>
                    <a:lnTo>
                      <a:pt x="23157" y="63580"/>
                    </a:lnTo>
                    <a:lnTo>
                      <a:pt x="23157" y="59620"/>
                    </a:lnTo>
                    <a:close/>
                    <a:moveTo>
                      <a:pt x="31302" y="59620"/>
                    </a:moveTo>
                    <a:lnTo>
                      <a:pt x="31302" y="63580"/>
                    </a:lnTo>
                    <a:lnTo>
                      <a:pt x="27342" y="63580"/>
                    </a:lnTo>
                    <a:lnTo>
                      <a:pt x="27342" y="59620"/>
                    </a:lnTo>
                    <a:close/>
                    <a:moveTo>
                      <a:pt x="35540" y="59620"/>
                    </a:moveTo>
                    <a:lnTo>
                      <a:pt x="35540" y="63580"/>
                    </a:lnTo>
                    <a:lnTo>
                      <a:pt x="31579" y="63580"/>
                    </a:lnTo>
                    <a:lnTo>
                      <a:pt x="31579" y="59620"/>
                    </a:lnTo>
                    <a:close/>
                    <a:moveTo>
                      <a:pt x="39711" y="59620"/>
                    </a:moveTo>
                    <a:lnTo>
                      <a:pt x="39711" y="63580"/>
                    </a:lnTo>
                    <a:lnTo>
                      <a:pt x="35751" y="63580"/>
                    </a:lnTo>
                    <a:lnTo>
                      <a:pt x="35751" y="59620"/>
                    </a:lnTo>
                    <a:close/>
                    <a:moveTo>
                      <a:pt x="43896" y="59620"/>
                    </a:moveTo>
                    <a:lnTo>
                      <a:pt x="43896" y="63580"/>
                    </a:lnTo>
                    <a:lnTo>
                      <a:pt x="39936" y="63580"/>
                    </a:lnTo>
                    <a:lnTo>
                      <a:pt x="39936" y="59620"/>
                    </a:lnTo>
                    <a:close/>
                    <a:moveTo>
                      <a:pt x="48134" y="59620"/>
                    </a:moveTo>
                    <a:lnTo>
                      <a:pt x="48134" y="63580"/>
                    </a:lnTo>
                    <a:lnTo>
                      <a:pt x="44174" y="63580"/>
                    </a:lnTo>
                    <a:lnTo>
                      <a:pt x="44174" y="59620"/>
                    </a:lnTo>
                    <a:close/>
                    <a:moveTo>
                      <a:pt x="64913" y="59620"/>
                    </a:moveTo>
                    <a:lnTo>
                      <a:pt x="64913" y="63580"/>
                    </a:lnTo>
                    <a:lnTo>
                      <a:pt x="60953" y="63580"/>
                    </a:lnTo>
                    <a:lnTo>
                      <a:pt x="60953" y="59620"/>
                    </a:lnTo>
                    <a:close/>
                    <a:moveTo>
                      <a:pt x="69151" y="59620"/>
                    </a:moveTo>
                    <a:lnTo>
                      <a:pt x="69151" y="63580"/>
                    </a:lnTo>
                    <a:lnTo>
                      <a:pt x="65191" y="63580"/>
                    </a:lnTo>
                    <a:lnTo>
                      <a:pt x="65191" y="59620"/>
                    </a:lnTo>
                    <a:close/>
                    <a:moveTo>
                      <a:pt x="18708" y="1"/>
                    </a:moveTo>
                    <a:lnTo>
                      <a:pt x="18708" y="542"/>
                    </a:lnTo>
                    <a:lnTo>
                      <a:pt x="14747" y="542"/>
                    </a:lnTo>
                    <a:lnTo>
                      <a:pt x="14747" y="106"/>
                    </a:lnTo>
                    <a:cubicBezTo>
                      <a:pt x="14628" y="159"/>
                      <a:pt x="14576" y="159"/>
                      <a:pt x="14523" y="212"/>
                    </a:cubicBezTo>
                    <a:lnTo>
                      <a:pt x="14523" y="542"/>
                    </a:lnTo>
                    <a:lnTo>
                      <a:pt x="13533" y="542"/>
                    </a:lnTo>
                    <a:cubicBezTo>
                      <a:pt x="13203" y="714"/>
                      <a:pt x="12873" y="767"/>
                      <a:pt x="12490" y="767"/>
                    </a:cubicBezTo>
                    <a:cubicBezTo>
                      <a:pt x="12384" y="819"/>
                      <a:pt x="12212" y="819"/>
                      <a:pt x="12054" y="819"/>
                    </a:cubicBezTo>
                    <a:lnTo>
                      <a:pt x="14523" y="819"/>
                    </a:lnTo>
                    <a:lnTo>
                      <a:pt x="14523" y="4780"/>
                    </a:lnTo>
                    <a:lnTo>
                      <a:pt x="10509" y="4780"/>
                    </a:lnTo>
                    <a:lnTo>
                      <a:pt x="10509" y="819"/>
                    </a:lnTo>
                    <a:lnTo>
                      <a:pt x="11275" y="819"/>
                    </a:lnTo>
                    <a:cubicBezTo>
                      <a:pt x="10998" y="819"/>
                      <a:pt x="10787" y="819"/>
                      <a:pt x="10509" y="767"/>
                    </a:cubicBezTo>
                    <a:lnTo>
                      <a:pt x="10285" y="767"/>
                    </a:lnTo>
                    <a:cubicBezTo>
                      <a:pt x="9519" y="767"/>
                      <a:pt x="8754" y="714"/>
                      <a:pt x="8028" y="661"/>
                    </a:cubicBezTo>
                    <a:cubicBezTo>
                      <a:pt x="7645" y="661"/>
                      <a:pt x="7262" y="608"/>
                      <a:pt x="6879" y="608"/>
                    </a:cubicBezTo>
                    <a:cubicBezTo>
                      <a:pt x="6707" y="608"/>
                      <a:pt x="6549" y="608"/>
                      <a:pt x="6443" y="542"/>
                    </a:cubicBezTo>
                    <a:lnTo>
                      <a:pt x="2153" y="542"/>
                    </a:lnTo>
                    <a:lnTo>
                      <a:pt x="2153" y="489"/>
                    </a:lnTo>
                    <a:lnTo>
                      <a:pt x="1876" y="489"/>
                    </a:lnTo>
                    <a:lnTo>
                      <a:pt x="1876" y="542"/>
                    </a:lnTo>
                    <a:lnTo>
                      <a:pt x="661" y="542"/>
                    </a:lnTo>
                    <a:cubicBezTo>
                      <a:pt x="608" y="661"/>
                      <a:pt x="608" y="714"/>
                      <a:pt x="608" y="819"/>
                    </a:cubicBezTo>
                    <a:lnTo>
                      <a:pt x="1876" y="819"/>
                    </a:lnTo>
                    <a:lnTo>
                      <a:pt x="1876" y="4780"/>
                    </a:lnTo>
                    <a:lnTo>
                      <a:pt x="1163" y="4780"/>
                    </a:lnTo>
                    <a:lnTo>
                      <a:pt x="1163" y="5004"/>
                    </a:lnTo>
                    <a:lnTo>
                      <a:pt x="1876" y="5004"/>
                    </a:lnTo>
                    <a:lnTo>
                      <a:pt x="1876" y="8965"/>
                    </a:lnTo>
                    <a:lnTo>
                      <a:pt x="661" y="8965"/>
                    </a:lnTo>
                    <a:cubicBezTo>
                      <a:pt x="661" y="9070"/>
                      <a:pt x="661" y="9123"/>
                      <a:pt x="714" y="9242"/>
                    </a:cubicBezTo>
                    <a:lnTo>
                      <a:pt x="1876" y="9242"/>
                    </a:lnTo>
                    <a:lnTo>
                      <a:pt x="1876" y="12212"/>
                    </a:lnTo>
                    <a:cubicBezTo>
                      <a:pt x="1981" y="12265"/>
                      <a:pt x="2034" y="12318"/>
                      <a:pt x="2153" y="12371"/>
                    </a:cubicBezTo>
                    <a:lnTo>
                      <a:pt x="2153" y="9242"/>
                    </a:lnTo>
                    <a:lnTo>
                      <a:pt x="6113" y="9242"/>
                    </a:lnTo>
                    <a:lnTo>
                      <a:pt x="6113" y="13202"/>
                    </a:lnTo>
                    <a:lnTo>
                      <a:pt x="2153" y="13202"/>
                    </a:lnTo>
                    <a:lnTo>
                      <a:pt x="2153" y="13414"/>
                    </a:lnTo>
                    <a:lnTo>
                      <a:pt x="6113" y="13414"/>
                    </a:lnTo>
                    <a:lnTo>
                      <a:pt x="6113" y="17374"/>
                    </a:lnTo>
                    <a:lnTo>
                      <a:pt x="2483" y="17374"/>
                    </a:lnTo>
                    <a:cubicBezTo>
                      <a:pt x="2417" y="17493"/>
                      <a:pt x="2364" y="17546"/>
                      <a:pt x="2311" y="17599"/>
                    </a:cubicBezTo>
                    <a:lnTo>
                      <a:pt x="6113" y="17599"/>
                    </a:lnTo>
                    <a:lnTo>
                      <a:pt x="6113" y="21559"/>
                    </a:lnTo>
                    <a:lnTo>
                      <a:pt x="2153" y="21559"/>
                    </a:lnTo>
                    <a:lnTo>
                      <a:pt x="2153" y="17823"/>
                    </a:lnTo>
                    <a:cubicBezTo>
                      <a:pt x="2034" y="17876"/>
                      <a:pt x="1981" y="17981"/>
                      <a:pt x="1876" y="18034"/>
                    </a:cubicBezTo>
                    <a:lnTo>
                      <a:pt x="1876" y="21559"/>
                    </a:lnTo>
                    <a:lnTo>
                      <a:pt x="1097" y="21559"/>
                    </a:lnTo>
                    <a:cubicBezTo>
                      <a:pt x="1097" y="21665"/>
                      <a:pt x="1044" y="21731"/>
                      <a:pt x="1044" y="21836"/>
                    </a:cubicBezTo>
                    <a:lnTo>
                      <a:pt x="1876" y="21836"/>
                    </a:lnTo>
                    <a:lnTo>
                      <a:pt x="1876" y="25797"/>
                    </a:lnTo>
                    <a:lnTo>
                      <a:pt x="437" y="25797"/>
                    </a:lnTo>
                    <a:lnTo>
                      <a:pt x="437" y="26021"/>
                    </a:lnTo>
                    <a:lnTo>
                      <a:pt x="1876" y="26021"/>
                    </a:lnTo>
                    <a:lnTo>
                      <a:pt x="1876" y="29982"/>
                    </a:lnTo>
                    <a:lnTo>
                      <a:pt x="767" y="29982"/>
                    </a:lnTo>
                    <a:cubicBezTo>
                      <a:pt x="833" y="30035"/>
                      <a:pt x="833" y="30087"/>
                      <a:pt x="833" y="30140"/>
                    </a:cubicBezTo>
                    <a:cubicBezTo>
                      <a:pt x="885" y="30140"/>
                      <a:pt x="885" y="30193"/>
                      <a:pt x="938" y="30193"/>
                    </a:cubicBezTo>
                    <a:lnTo>
                      <a:pt x="1876" y="30193"/>
                    </a:lnTo>
                    <a:lnTo>
                      <a:pt x="1876" y="31513"/>
                    </a:lnTo>
                    <a:cubicBezTo>
                      <a:pt x="2258" y="32292"/>
                      <a:pt x="2034" y="33282"/>
                      <a:pt x="2153" y="34101"/>
                    </a:cubicBezTo>
                    <a:lnTo>
                      <a:pt x="2153" y="30193"/>
                    </a:lnTo>
                    <a:lnTo>
                      <a:pt x="6113" y="30193"/>
                    </a:lnTo>
                    <a:lnTo>
                      <a:pt x="6113" y="34206"/>
                    </a:lnTo>
                    <a:lnTo>
                      <a:pt x="2153" y="34206"/>
                    </a:lnTo>
                    <a:lnTo>
                      <a:pt x="2153" y="34431"/>
                    </a:lnTo>
                    <a:lnTo>
                      <a:pt x="6113" y="34431"/>
                    </a:lnTo>
                    <a:lnTo>
                      <a:pt x="6113" y="38391"/>
                    </a:lnTo>
                    <a:lnTo>
                      <a:pt x="2153" y="38391"/>
                    </a:lnTo>
                    <a:lnTo>
                      <a:pt x="2153" y="38233"/>
                    </a:lnTo>
                    <a:cubicBezTo>
                      <a:pt x="2034" y="38286"/>
                      <a:pt x="1981" y="38338"/>
                      <a:pt x="1928" y="38391"/>
                    </a:cubicBezTo>
                    <a:lnTo>
                      <a:pt x="1876" y="38391"/>
                    </a:lnTo>
                    <a:cubicBezTo>
                      <a:pt x="1823" y="38444"/>
                      <a:pt x="1757" y="38497"/>
                      <a:pt x="1651" y="38616"/>
                    </a:cubicBezTo>
                    <a:lnTo>
                      <a:pt x="1876" y="38616"/>
                    </a:lnTo>
                    <a:lnTo>
                      <a:pt x="1876" y="42576"/>
                    </a:lnTo>
                    <a:lnTo>
                      <a:pt x="714" y="42576"/>
                    </a:lnTo>
                    <a:lnTo>
                      <a:pt x="714" y="42853"/>
                    </a:lnTo>
                    <a:lnTo>
                      <a:pt x="1876" y="42853"/>
                    </a:lnTo>
                    <a:lnTo>
                      <a:pt x="1876" y="46814"/>
                    </a:lnTo>
                    <a:lnTo>
                      <a:pt x="107" y="46814"/>
                    </a:lnTo>
                    <a:cubicBezTo>
                      <a:pt x="54" y="46867"/>
                      <a:pt x="1" y="46972"/>
                      <a:pt x="1" y="47025"/>
                    </a:cubicBezTo>
                    <a:lnTo>
                      <a:pt x="1876" y="47025"/>
                    </a:lnTo>
                    <a:lnTo>
                      <a:pt x="1876" y="50986"/>
                    </a:lnTo>
                    <a:lnTo>
                      <a:pt x="1546" y="50986"/>
                    </a:lnTo>
                    <a:lnTo>
                      <a:pt x="1546" y="51210"/>
                    </a:lnTo>
                    <a:lnTo>
                      <a:pt x="1876" y="51210"/>
                    </a:lnTo>
                    <a:lnTo>
                      <a:pt x="1876" y="53296"/>
                    </a:lnTo>
                    <a:cubicBezTo>
                      <a:pt x="1928" y="53296"/>
                      <a:pt x="1928" y="53296"/>
                      <a:pt x="1928" y="53349"/>
                    </a:cubicBezTo>
                    <a:cubicBezTo>
                      <a:pt x="2153" y="53956"/>
                      <a:pt x="2087" y="54563"/>
                      <a:pt x="2087" y="55223"/>
                    </a:cubicBezTo>
                    <a:lnTo>
                      <a:pt x="2087" y="55276"/>
                    </a:lnTo>
                    <a:lnTo>
                      <a:pt x="2087" y="55448"/>
                    </a:lnTo>
                    <a:cubicBezTo>
                      <a:pt x="2087" y="55725"/>
                      <a:pt x="2153" y="56161"/>
                      <a:pt x="2087" y="56385"/>
                    </a:cubicBezTo>
                    <a:cubicBezTo>
                      <a:pt x="2034" y="56596"/>
                      <a:pt x="1981" y="56649"/>
                      <a:pt x="1876" y="56649"/>
                    </a:cubicBezTo>
                    <a:lnTo>
                      <a:pt x="1876" y="59408"/>
                    </a:lnTo>
                    <a:lnTo>
                      <a:pt x="437" y="59408"/>
                    </a:lnTo>
                    <a:cubicBezTo>
                      <a:pt x="384" y="59461"/>
                      <a:pt x="384" y="59567"/>
                      <a:pt x="384" y="59620"/>
                    </a:cubicBezTo>
                    <a:lnTo>
                      <a:pt x="1876" y="59620"/>
                    </a:lnTo>
                    <a:lnTo>
                      <a:pt x="1876" y="63580"/>
                    </a:lnTo>
                    <a:lnTo>
                      <a:pt x="225" y="63580"/>
                    </a:lnTo>
                    <a:lnTo>
                      <a:pt x="225" y="63857"/>
                    </a:lnTo>
                    <a:lnTo>
                      <a:pt x="1876" y="63857"/>
                    </a:lnTo>
                    <a:lnTo>
                      <a:pt x="1876" y="64359"/>
                    </a:lnTo>
                    <a:lnTo>
                      <a:pt x="2153" y="64359"/>
                    </a:lnTo>
                    <a:lnTo>
                      <a:pt x="2153" y="63857"/>
                    </a:lnTo>
                    <a:lnTo>
                      <a:pt x="6113" y="63857"/>
                    </a:lnTo>
                    <a:lnTo>
                      <a:pt x="6113" y="64570"/>
                    </a:lnTo>
                    <a:lnTo>
                      <a:pt x="6325" y="64570"/>
                    </a:lnTo>
                    <a:lnTo>
                      <a:pt x="6325" y="63857"/>
                    </a:lnTo>
                    <a:lnTo>
                      <a:pt x="10285" y="63857"/>
                    </a:lnTo>
                    <a:lnTo>
                      <a:pt x="10285" y="64306"/>
                    </a:lnTo>
                    <a:lnTo>
                      <a:pt x="10509" y="64306"/>
                    </a:lnTo>
                    <a:lnTo>
                      <a:pt x="10509" y="63857"/>
                    </a:lnTo>
                    <a:lnTo>
                      <a:pt x="14523" y="63857"/>
                    </a:lnTo>
                    <a:lnTo>
                      <a:pt x="14523" y="64135"/>
                    </a:lnTo>
                    <a:cubicBezTo>
                      <a:pt x="14523" y="64082"/>
                      <a:pt x="14576" y="64082"/>
                      <a:pt x="14628" y="64082"/>
                    </a:cubicBezTo>
                    <a:lnTo>
                      <a:pt x="14747" y="64082"/>
                    </a:lnTo>
                    <a:lnTo>
                      <a:pt x="14747" y="63857"/>
                    </a:lnTo>
                    <a:lnTo>
                      <a:pt x="18708" y="63857"/>
                    </a:lnTo>
                    <a:lnTo>
                      <a:pt x="18708" y="64029"/>
                    </a:lnTo>
                    <a:cubicBezTo>
                      <a:pt x="18760" y="64029"/>
                      <a:pt x="18866" y="64082"/>
                      <a:pt x="18919" y="64082"/>
                    </a:cubicBezTo>
                    <a:lnTo>
                      <a:pt x="18919" y="63857"/>
                    </a:lnTo>
                    <a:lnTo>
                      <a:pt x="22879" y="63857"/>
                    </a:lnTo>
                    <a:lnTo>
                      <a:pt x="22879" y="64135"/>
                    </a:lnTo>
                    <a:lnTo>
                      <a:pt x="23157" y="64135"/>
                    </a:lnTo>
                    <a:lnTo>
                      <a:pt x="23157" y="63857"/>
                    </a:lnTo>
                    <a:lnTo>
                      <a:pt x="27117" y="63857"/>
                    </a:lnTo>
                    <a:lnTo>
                      <a:pt x="27117" y="64359"/>
                    </a:lnTo>
                    <a:lnTo>
                      <a:pt x="27342" y="64359"/>
                    </a:lnTo>
                    <a:lnTo>
                      <a:pt x="27342" y="63857"/>
                    </a:lnTo>
                    <a:lnTo>
                      <a:pt x="31302" y="63857"/>
                    </a:lnTo>
                    <a:lnTo>
                      <a:pt x="31302" y="64359"/>
                    </a:lnTo>
                    <a:lnTo>
                      <a:pt x="31579" y="64359"/>
                    </a:lnTo>
                    <a:lnTo>
                      <a:pt x="31579" y="63857"/>
                    </a:lnTo>
                    <a:lnTo>
                      <a:pt x="39711" y="63857"/>
                    </a:lnTo>
                    <a:lnTo>
                      <a:pt x="39711" y="64412"/>
                    </a:lnTo>
                    <a:cubicBezTo>
                      <a:pt x="39830" y="64412"/>
                      <a:pt x="39883" y="64465"/>
                      <a:pt x="39936" y="64465"/>
                    </a:cubicBezTo>
                    <a:lnTo>
                      <a:pt x="39936" y="63857"/>
                    </a:lnTo>
                    <a:lnTo>
                      <a:pt x="43896" y="63857"/>
                    </a:lnTo>
                    <a:lnTo>
                      <a:pt x="43896" y="64306"/>
                    </a:lnTo>
                    <a:cubicBezTo>
                      <a:pt x="44002" y="64306"/>
                      <a:pt x="44068" y="64240"/>
                      <a:pt x="44174" y="64240"/>
                    </a:cubicBezTo>
                    <a:lnTo>
                      <a:pt x="44174" y="63857"/>
                    </a:lnTo>
                    <a:lnTo>
                      <a:pt x="48900" y="63857"/>
                    </a:lnTo>
                    <a:cubicBezTo>
                      <a:pt x="49890" y="63804"/>
                      <a:pt x="50827" y="63699"/>
                      <a:pt x="51817" y="63580"/>
                    </a:cubicBezTo>
                    <a:lnTo>
                      <a:pt x="48359" y="63580"/>
                    </a:lnTo>
                    <a:lnTo>
                      <a:pt x="48359" y="59620"/>
                    </a:lnTo>
                    <a:lnTo>
                      <a:pt x="52319" y="59620"/>
                    </a:lnTo>
                    <a:lnTo>
                      <a:pt x="52319" y="63580"/>
                    </a:lnTo>
                    <a:lnTo>
                      <a:pt x="52530" y="63580"/>
                    </a:lnTo>
                    <a:lnTo>
                      <a:pt x="52530" y="59620"/>
                    </a:lnTo>
                    <a:lnTo>
                      <a:pt x="56544" y="59620"/>
                    </a:lnTo>
                    <a:lnTo>
                      <a:pt x="56544" y="63580"/>
                    </a:lnTo>
                    <a:lnTo>
                      <a:pt x="56768" y="63580"/>
                    </a:lnTo>
                    <a:lnTo>
                      <a:pt x="56768" y="59620"/>
                    </a:lnTo>
                    <a:lnTo>
                      <a:pt x="60729" y="59620"/>
                    </a:lnTo>
                    <a:lnTo>
                      <a:pt x="60729" y="63580"/>
                    </a:lnTo>
                    <a:lnTo>
                      <a:pt x="59963" y="63580"/>
                    </a:lnTo>
                    <a:cubicBezTo>
                      <a:pt x="60174" y="63646"/>
                      <a:pt x="60451" y="63699"/>
                      <a:pt x="60729" y="63699"/>
                    </a:cubicBezTo>
                    <a:lnTo>
                      <a:pt x="60729" y="63857"/>
                    </a:lnTo>
                    <a:lnTo>
                      <a:pt x="69151" y="63857"/>
                    </a:lnTo>
                    <a:lnTo>
                      <a:pt x="69151" y="64689"/>
                    </a:lnTo>
                    <a:cubicBezTo>
                      <a:pt x="69204" y="64742"/>
                      <a:pt x="69310" y="64742"/>
                      <a:pt x="69362" y="64742"/>
                    </a:cubicBezTo>
                    <a:lnTo>
                      <a:pt x="69362" y="63857"/>
                    </a:lnTo>
                    <a:lnTo>
                      <a:pt x="72834" y="63857"/>
                    </a:lnTo>
                    <a:lnTo>
                      <a:pt x="72834" y="63580"/>
                    </a:lnTo>
                    <a:lnTo>
                      <a:pt x="69362" y="63580"/>
                    </a:lnTo>
                    <a:lnTo>
                      <a:pt x="69362" y="59620"/>
                    </a:lnTo>
                    <a:lnTo>
                      <a:pt x="72557" y="59620"/>
                    </a:lnTo>
                    <a:lnTo>
                      <a:pt x="72557" y="59567"/>
                    </a:lnTo>
                    <a:cubicBezTo>
                      <a:pt x="72557" y="59514"/>
                      <a:pt x="72557" y="59461"/>
                      <a:pt x="72610" y="59408"/>
                    </a:cubicBezTo>
                    <a:lnTo>
                      <a:pt x="69362" y="59408"/>
                    </a:lnTo>
                    <a:lnTo>
                      <a:pt x="69362" y="55448"/>
                    </a:lnTo>
                    <a:lnTo>
                      <a:pt x="72504" y="55448"/>
                    </a:lnTo>
                    <a:cubicBezTo>
                      <a:pt x="72452" y="55329"/>
                      <a:pt x="72386" y="55276"/>
                      <a:pt x="72333" y="55223"/>
                    </a:cubicBezTo>
                    <a:lnTo>
                      <a:pt x="69362" y="55223"/>
                    </a:lnTo>
                    <a:lnTo>
                      <a:pt x="69362" y="51210"/>
                    </a:lnTo>
                    <a:lnTo>
                      <a:pt x="72386" y="51210"/>
                    </a:lnTo>
                    <a:cubicBezTo>
                      <a:pt x="72386" y="51157"/>
                      <a:pt x="72386" y="51104"/>
                      <a:pt x="72333" y="50986"/>
                    </a:cubicBezTo>
                    <a:lnTo>
                      <a:pt x="69362" y="50986"/>
                    </a:lnTo>
                    <a:lnTo>
                      <a:pt x="69362" y="47025"/>
                    </a:lnTo>
                    <a:lnTo>
                      <a:pt x="71620" y="47025"/>
                    </a:lnTo>
                    <a:lnTo>
                      <a:pt x="71620" y="46814"/>
                    </a:lnTo>
                    <a:lnTo>
                      <a:pt x="69362" y="46814"/>
                    </a:lnTo>
                    <a:lnTo>
                      <a:pt x="69362" y="42853"/>
                    </a:lnTo>
                    <a:lnTo>
                      <a:pt x="71725" y="42853"/>
                    </a:lnTo>
                    <a:cubicBezTo>
                      <a:pt x="71725" y="42735"/>
                      <a:pt x="71791" y="42682"/>
                      <a:pt x="71791" y="42576"/>
                    </a:cubicBezTo>
                    <a:lnTo>
                      <a:pt x="69362" y="42576"/>
                    </a:lnTo>
                    <a:lnTo>
                      <a:pt x="69362" y="38616"/>
                    </a:lnTo>
                    <a:lnTo>
                      <a:pt x="73323" y="38616"/>
                    </a:lnTo>
                    <a:lnTo>
                      <a:pt x="73323" y="39276"/>
                    </a:lnTo>
                    <a:cubicBezTo>
                      <a:pt x="73442" y="39051"/>
                      <a:pt x="73495" y="38827"/>
                      <a:pt x="73547" y="38668"/>
                    </a:cubicBezTo>
                    <a:lnTo>
                      <a:pt x="73547" y="38616"/>
                    </a:lnTo>
                    <a:lnTo>
                      <a:pt x="73600" y="38616"/>
                    </a:lnTo>
                    <a:cubicBezTo>
                      <a:pt x="73600" y="38563"/>
                      <a:pt x="73653" y="38444"/>
                      <a:pt x="73653" y="38391"/>
                    </a:cubicBezTo>
                    <a:lnTo>
                      <a:pt x="73547" y="38391"/>
                    </a:lnTo>
                    <a:lnTo>
                      <a:pt x="73547" y="36081"/>
                    </a:lnTo>
                    <a:cubicBezTo>
                      <a:pt x="73495" y="35593"/>
                      <a:pt x="73442" y="35091"/>
                      <a:pt x="73323" y="34602"/>
                    </a:cubicBezTo>
                    <a:lnTo>
                      <a:pt x="73323" y="38391"/>
                    </a:lnTo>
                    <a:lnTo>
                      <a:pt x="69362" y="38391"/>
                    </a:lnTo>
                    <a:lnTo>
                      <a:pt x="69362" y="34431"/>
                    </a:lnTo>
                    <a:lnTo>
                      <a:pt x="73323" y="34431"/>
                    </a:lnTo>
                    <a:lnTo>
                      <a:pt x="73323" y="34206"/>
                    </a:lnTo>
                    <a:lnTo>
                      <a:pt x="69362" y="34206"/>
                    </a:lnTo>
                    <a:lnTo>
                      <a:pt x="69362" y="30193"/>
                    </a:lnTo>
                    <a:lnTo>
                      <a:pt x="72504" y="30193"/>
                    </a:lnTo>
                    <a:cubicBezTo>
                      <a:pt x="72504" y="30140"/>
                      <a:pt x="72504" y="30087"/>
                      <a:pt x="72452" y="29982"/>
                    </a:cubicBezTo>
                    <a:lnTo>
                      <a:pt x="69362" y="29982"/>
                    </a:lnTo>
                    <a:lnTo>
                      <a:pt x="69362" y="26021"/>
                    </a:lnTo>
                    <a:lnTo>
                      <a:pt x="72174" y="26021"/>
                    </a:lnTo>
                    <a:cubicBezTo>
                      <a:pt x="72174" y="25955"/>
                      <a:pt x="72122" y="25850"/>
                      <a:pt x="72122" y="25797"/>
                    </a:cubicBezTo>
                    <a:lnTo>
                      <a:pt x="69362" y="25797"/>
                    </a:lnTo>
                    <a:lnTo>
                      <a:pt x="69362" y="21836"/>
                    </a:lnTo>
                    <a:lnTo>
                      <a:pt x="71844" y="21836"/>
                    </a:lnTo>
                    <a:lnTo>
                      <a:pt x="71844" y="21559"/>
                    </a:lnTo>
                    <a:lnTo>
                      <a:pt x="69362" y="21559"/>
                    </a:lnTo>
                    <a:lnTo>
                      <a:pt x="69362" y="17599"/>
                    </a:lnTo>
                    <a:lnTo>
                      <a:pt x="72386" y="17599"/>
                    </a:lnTo>
                    <a:cubicBezTo>
                      <a:pt x="72452" y="17546"/>
                      <a:pt x="72452" y="17440"/>
                      <a:pt x="72504" y="17374"/>
                    </a:cubicBezTo>
                    <a:lnTo>
                      <a:pt x="69362" y="17374"/>
                    </a:lnTo>
                    <a:lnTo>
                      <a:pt x="69362" y="13414"/>
                    </a:lnTo>
                    <a:lnTo>
                      <a:pt x="73323" y="13414"/>
                    </a:lnTo>
                    <a:lnTo>
                      <a:pt x="73323" y="13202"/>
                    </a:lnTo>
                    <a:lnTo>
                      <a:pt x="69362" y="13202"/>
                    </a:lnTo>
                    <a:lnTo>
                      <a:pt x="69362" y="9242"/>
                    </a:lnTo>
                    <a:lnTo>
                      <a:pt x="73323" y="9242"/>
                    </a:lnTo>
                    <a:cubicBezTo>
                      <a:pt x="73323" y="9123"/>
                      <a:pt x="73376" y="9070"/>
                      <a:pt x="73376" y="8965"/>
                    </a:cubicBezTo>
                    <a:lnTo>
                      <a:pt x="69362" y="8965"/>
                    </a:lnTo>
                    <a:lnTo>
                      <a:pt x="69362" y="5004"/>
                    </a:lnTo>
                    <a:lnTo>
                      <a:pt x="73323" y="5004"/>
                    </a:lnTo>
                    <a:lnTo>
                      <a:pt x="73323" y="4780"/>
                    </a:lnTo>
                    <a:lnTo>
                      <a:pt x="69362" y="4780"/>
                    </a:lnTo>
                    <a:lnTo>
                      <a:pt x="69362" y="819"/>
                    </a:lnTo>
                    <a:lnTo>
                      <a:pt x="73164" y="819"/>
                    </a:lnTo>
                    <a:cubicBezTo>
                      <a:pt x="73112" y="714"/>
                      <a:pt x="73112" y="661"/>
                      <a:pt x="73112" y="542"/>
                    </a:cubicBezTo>
                    <a:lnTo>
                      <a:pt x="69362" y="542"/>
                    </a:lnTo>
                    <a:lnTo>
                      <a:pt x="69362" y="436"/>
                    </a:lnTo>
                    <a:lnTo>
                      <a:pt x="69151" y="436"/>
                    </a:lnTo>
                    <a:lnTo>
                      <a:pt x="69151" y="542"/>
                    </a:lnTo>
                    <a:lnTo>
                      <a:pt x="62049" y="542"/>
                    </a:lnTo>
                    <a:cubicBezTo>
                      <a:pt x="61666" y="608"/>
                      <a:pt x="61336" y="661"/>
                      <a:pt x="60953" y="767"/>
                    </a:cubicBezTo>
                    <a:cubicBezTo>
                      <a:pt x="60900" y="767"/>
                      <a:pt x="60834" y="767"/>
                      <a:pt x="60781" y="819"/>
                    </a:cubicBezTo>
                    <a:lnTo>
                      <a:pt x="60729" y="819"/>
                    </a:lnTo>
                    <a:lnTo>
                      <a:pt x="60729" y="4780"/>
                    </a:lnTo>
                    <a:lnTo>
                      <a:pt x="56768" y="4780"/>
                    </a:lnTo>
                    <a:lnTo>
                      <a:pt x="56768" y="1097"/>
                    </a:lnTo>
                    <a:cubicBezTo>
                      <a:pt x="56715" y="1097"/>
                      <a:pt x="56610" y="1097"/>
                      <a:pt x="56544" y="1044"/>
                    </a:cubicBezTo>
                    <a:lnTo>
                      <a:pt x="56544" y="4780"/>
                    </a:lnTo>
                    <a:lnTo>
                      <a:pt x="52530" y="4780"/>
                    </a:lnTo>
                    <a:lnTo>
                      <a:pt x="52530" y="1202"/>
                    </a:lnTo>
                    <a:cubicBezTo>
                      <a:pt x="52477" y="1202"/>
                      <a:pt x="52425" y="1268"/>
                      <a:pt x="52319" y="1268"/>
                    </a:cubicBezTo>
                    <a:lnTo>
                      <a:pt x="52319" y="4780"/>
                    </a:lnTo>
                    <a:lnTo>
                      <a:pt x="48359" y="4780"/>
                    </a:lnTo>
                    <a:lnTo>
                      <a:pt x="48359" y="819"/>
                    </a:lnTo>
                    <a:lnTo>
                      <a:pt x="50009" y="819"/>
                    </a:lnTo>
                    <a:cubicBezTo>
                      <a:pt x="49890" y="714"/>
                      <a:pt x="49837" y="661"/>
                      <a:pt x="49679" y="542"/>
                    </a:cubicBezTo>
                    <a:lnTo>
                      <a:pt x="48953" y="542"/>
                    </a:lnTo>
                    <a:cubicBezTo>
                      <a:pt x="48741" y="608"/>
                      <a:pt x="48517" y="714"/>
                      <a:pt x="48359" y="767"/>
                    </a:cubicBezTo>
                    <a:cubicBezTo>
                      <a:pt x="48293" y="767"/>
                      <a:pt x="48240" y="767"/>
                      <a:pt x="48187" y="819"/>
                    </a:cubicBezTo>
                    <a:lnTo>
                      <a:pt x="48134" y="819"/>
                    </a:lnTo>
                    <a:lnTo>
                      <a:pt x="48134" y="4780"/>
                    </a:lnTo>
                    <a:lnTo>
                      <a:pt x="44174" y="4780"/>
                    </a:lnTo>
                    <a:lnTo>
                      <a:pt x="44174" y="1268"/>
                    </a:lnTo>
                    <a:lnTo>
                      <a:pt x="43896" y="1268"/>
                    </a:lnTo>
                    <a:lnTo>
                      <a:pt x="43896" y="4780"/>
                    </a:lnTo>
                    <a:lnTo>
                      <a:pt x="39936" y="4780"/>
                    </a:lnTo>
                    <a:lnTo>
                      <a:pt x="39936" y="819"/>
                    </a:lnTo>
                    <a:lnTo>
                      <a:pt x="40372" y="819"/>
                    </a:lnTo>
                    <a:cubicBezTo>
                      <a:pt x="40266" y="767"/>
                      <a:pt x="40160" y="767"/>
                      <a:pt x="39936" y="767"/>
                    </a:cubicBezTo>
                    <a:lnTo>
                      <a:pt x="39711" y="767"/>
                    </a:lnTo>
                    <a:cubicBezTo>
                      <a:pt x="39131" y="767"/>
                      <a:pt x="38544" y="790"/>
                      <a:pt x="37955" y="790"/>
                    </a:cubicBezTo>
                    <a:cubicBezTo>
                      <a:pt x="37661" y="790"/>
                      <a:pt x="37366" y="784"/>
                      <a:pt x="37071" y="767"/>
                    </a:cubicBezTo>
                    <a:cubicBezTo>
                      <a:pt x="36959" y="782"/>
                      <a:pt x="36847" y="788"/>
                      <a:pt x="36736" y="788"/>
                    </a:cubicBezTo>
                    <a:cubicBezTo>
                      <a:pt x="36469" y="788"/>
                      <a:pt x="36209" y="751"/>
                      <a:pt x="35975" y="714"/>
                    </a:cubicBezTo>
                    <a:cubicBezTo>
                      <a:pt x="35870" y="714"/>
                      <a:pt x="35817" y="714"/>
                      <a:pt x="35751" y="661"/>
                    </a:cubicBezTo>
                    <a:lnTo>
                      <a:pt x="35751" y="542"/>
                    </a:lnTo>
                    <a:lnTo>
                      <a:pt x="35593" y="542"/>
                    </a:lnTo>
                    <a:cubicBezTo>
                      <a:pt x="35593" y="542"/>
                      <a:pt x="35540" y="542"/>
                      <a:pt x="35540" y="489"/>
                    </a:cubicBezTo>
                    <a:lnTo>
                      <a:pt x="35540" y="542"/>
                    </a:lnTo>
                    <a:lnTo>
                      <a:pt x="33005" y="542"/>
                    </a:lnTo>
                    <a:cubicBezTo>
                      <a:pt x="32952" y="608"/>
                      <a:pt x="32781" y="661"/>
                      <a:pt x="32781" y="714"/>
                    </a:cubicBezTo>
                    <a:cubicBezTo>
                      <a:pt x="32569" y="767"/>
                      <a:pt x="32121" y="767"/>
                      <a:pt x="31579" y="767"/>
                    </a:cubicBezTo>
                    <a:lnTo>
                      <a:pt x="31302" y="767"/>
                    </a:lnTo>
                    <a:cubicBezTo>
                      <a:pt x="31078" y="767"/>
                      <a:pt x="30800" y="767"/>
                      <a:pt x="30536" y="819"/>
                    </a:cubicBezTo>
                    <a:lnTo>
                      <a:pt x="31302" y="819"/>
                    </a:lnTo>
                    <a:lnTo>
                      <a:pt x="31302" y="4780"/>
                    </a:lnTo>
                    <a:lnTo>
                      <a:pt x="27342" y="4780"/>
                    </a:lnTo>
                    <a:lnTo>
                      <a:pt x="27342" y="1044"/>
                    </a:lnTo>
                    <a:cubicBezTo>
                      <a:pt x="27289" y="1097"/>
                      <a:pt x="27170" y="1097"/>
                      <a:pt x="27117" y="1097"/>
                    </a:cubicBezTo>
                    <a:lnTo>
                      <a:pt x="27117" y="4780"/>
                    </a:lnTo>
                    <a:lnTo>
                      <a:pt x="23157" y="4780"/>
                    </a:lnTo>
                    <a:lnTo>
                      <a:pt x="23157" y="1044"/>
                    </a:lnTo>
                    <a:cubicBezTo>
                      <a:pt x="23051" y="1044"/>
                      <a:pt x="22998" y="991"/>
                      <a:pt x="22879" y="991"/>
                    </a:cubicBezTo>
                    <a:lnTo>
                      <a:pt x="22879" y="4780"/>
                    </a:lnTo>
                    <a:lnTo>
                      <a:pt x="18919" y="4780"/>
                    </a:lnTo>
                    <a:lnTo>
                      <a:pt x="18919" y="819"/>
                    </a:lnTo>
                    <a:lnTo>
                      <a:pt x="22166" y="819"/>
                    </a:lnTo>
                    <a:cubicBezTo>
                      <a:pt x="21889" y="714"/>
                      <a:pt x="21559" y="661"/>
                      <a:pt x="21295" y="542"/>
                    </a:cubicBezTo>
                    <a:lnTo>
                      <a:pt x="18919" y="542"/>
                    </a:lnTo>
                    <a:lnTo>
                      <a:pt x="18919" y="54"/>
                    </a:lnTo>
                    <a:cubicBezTo>
                      <a:pt x="18866" y="54"/>
                      <a:pt x="18760" y="1"/>
                      <a:pt x="187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15"/>
            <p:cNvGrpSpPr/>
            <p:nvPr/>
          </p:nvGrpSpPr>
          <p:grpSpPr>
            <a:xfrm>
              <a:off x="5460839" y="4353193"/>
              <a:ext cx="558952" cy="510601"/>
              <a:chOff x="420075" y="4484975"/>
              <a:chExt cx="768425" cy="70205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420075" y="4484975"/>
                <a:ext cx="763525" cy="702050"/>
              </a:xfrm>
              <a:custGeom>
                <a:avLst/>
                <a:gdLst/>
                <a:ahLst/>
                <a:cxnLst/>
                <a:rect l="l" t="t" r="r" b="b"/>
                <a:pathLst>
                  <a:path w="30541" h="28082" extrusionOk="0">
                    <a:moveTo>
                      <a:pt x="19254" y="2656"/>
                    </a:moveTo>
                    <a:lnTo>
                      <a:pt x="19254" y="2976"/>
                    </a:lnTo>
                    <a:cubicBezTo>
                      <a:pt x="19057" y="2878"/>
                      <a:pt x="19155" y="2779"/>
                      <a:pt x="19155" y="2656"/>
                    </a:cubicBezTo>
                    <a:close/>
                    <a:moveTo>
                      <a:pt x="19868" y="2976"/>
                    </a:moveTo>
                    <a:cubicBezTo>
                      <a:pt x="19868" y="2976"/>
                      <a:pt x="19967" y="3074"/>
                      <a:pt x="19967" y="3271"/>
                    </a:cubicBezTo>
                    <a:lnTo>
                      <a:pt x="19868" y="3173"/>
                    </a:lnTo>
                    <a:lnTo>
                      <a:pt x="19770" y="3173"/>
                    </a:lnTo>
                    <a:lnTo>
                      <a:pt x="19770" y="3074"/>
                    </a:lnTo>
                    <a:cubicBezTo>
                      <a:pt x="19770" y="3074"/>
                      <a:pt x="19770" y="2976"/>
                      <a:pt x="19868" y="2976"/>
                    </a:cubicBezTo>
                    <a:close/>
                    <a:moveTo>
                      <a:pt x="16082" y="3074"/>
                    </a:moveTo>
                    <a:cubicBezTo>
                      <a:pt x="16180" y="3173"/>
                      <a:pt x="16278" y="3173"/>
                      <a:pt x="16401" y="3394"/>
                    </a:cubicBezTo>
                    <a:lnTo>
                      <a:pt x="15983" y="3394"/>
                    </a:lnTo>
                    <a:cubicBezTo>
                      <a:pt x="15983" y="3271"/>
                      <a:pt x="16082" y="3173"/>
                      <a:pt x="16082" y="3074"/>
                    </a:cubicBezTo>
                    <a:close/>
                    <a:moveTo>
                      <a:pt x="15664" y="3173"/>
                    </a:moveTo>
                    <a:cubicBezTo>
                      <a:pt x="15664" y="3271"/>
                      <a:pt x="15664" y="3271"/>
                      <a:pt x="15565" y="3271"/>
                    </a:cubicBezTo>
                    <a:cubicBezTo>
                      <a:pt x="15565" y="3394"/>
                      <a:pt x="15664" y="3394"/>
                      <a:pt x="15664" y="3394"/>
                    </a:cubicBezTo>
                    <a:cubicBezTo>
                      <a:pt x="15516" y="3443"/>
                      <a:pt x="15442" y="3468"/>
                      <a:pt x="15353" y="3468"/>
                    </a:cubicBezTo>
                    <a:cubicBezTo>
                      <a:pt x="15264" y="3468"/>
                      <a:pt x="15160" y="3443"/>
                      <a:pt x="14951" y="3394"/>
                    </a:cubicBezTo>
                    <a:cubicBezTo>
                      <a:pt x="14852" y="3492"/>
                      <a:pt x="14852" y="3591"/>
                      <a:pt x="14852" y="3591"/>
                    </a:cubicBezTo>
                    <a:cubicBezTo>
                      <a:pt x="14896" y="3591"/>
                      <a:pt x="14920" y="3591"/>
                      <a:pt x="14942" y="3599"/>
                    </a:cubicBezTo>
                    <a:lnTo>
                      <a:pt x="14942" y="3599"/>
                    </a:lnTo>
                    <a:cubicBezTo>
                      <a:pt x="14846" y="3689"/>
                      <a:pt x="14751" y="3689"/>
                      <a:pt x="14655" y="3689"/>
                    </a:cubicBezTo>
                    <a:cubicBezTo>
                      <a:pt x="14655" y="3591"/>
                      <a:pt x="14655" y="3591"/>
                      <a:pt x="14557" y="3492"/>
                    </a:cubicBezTo>
                    <a:lnTo>
                      <a:pt x="14754" y="3271"/>
                    </a:lnTo>
                    <a:lnTo>
                      <a:pt x="14951" y="3271"/>
                    </a:lnTo>
                    <a:lnTo>
                      <a:pt x="14951" y="3394"/>
                    </a:lnTo>
                    <a:lnTo>
                      <a:pt x="15270" y="3394"/>
                    </a:lnTo>
                    <a:cubicBezTo>
                      <a:pt x="15270" y="3271"/>
                      <a:pt x="15172" y="3271"/>
                      <a:pt x="15172" y="3271"/>
                    </a:cubicBezTo>
                    <a:cubicBezTo>
                      <a:pt x="15172" y="3173"/>
                      <a:pt x="15270" y="3173"/>
                      <a:pt x="15270" y="3173"/>
                    </a:cubicBezTo>
                    <a:lnTo>
                      <a:pt x="15369" y="3271"/>
                    </a:lnTo>
                    <a:cubicBezTo>
                      <a:pt x="15369" y="3271"/>
                      <a:pt x="15412" y="3227"/>
                      <a:pt x="15441" y="3227"/>
                    </a:cubicBezTo>
                    <a:cubicBezTo>
                      <a:pt x="15456" y="3227"/>
                      <a:pt x="15467" y="3238"/>
                      <a:pt x="15467" y="3271"/>
                    </a:cubicBezTo>
                    <a:cubicBezTo>
                      <a:pt x="15565" y="3271"/>
                      <a:pt x="15565" y="3173"/>
                      <a:pt x="15664" y="3173"/>
                    </a:cubicBezTo>
                    <a:close/>
                    <a:moveTo>
                      <a:pt x="14942" y="3599"/>
                    </a:moveTo>
                    <a:cubicBezTo>
                      <a:pt x="14970" y="3610"/>
                      <a:pt x="14994" y="3634"/>
                      <a:pt x="15049" y="3689"/>
                    </a:cubicBezTo>
                    <a:lnTo>
                      <a:pt x="15049" y="3787"/>
                    </a:lnTo>
                    <a:cubicBezTo>
                      <a:pt x="14951" y="3787"/>
                      <a:pt x="14951" y="3787"/>
                      <a:pt x="14852" y="3886"/>
                    </a:cubicBezTo>
                    <a:cubicBezTo>
                      <a:pt x="14852" y="3790"/>
                      <a:pt x="14852" y="3695"/>
                      <a:pt x="14942" y="3599"/>
                    </a:cubicBezTo>
                    <a:close/>
                    <a:moveTo>
                      <a:pt x="10647" y="4009"/>
                    </a:moveTo>
                    <a:cubicBezTo>
                      <a:pt x="10746" y="4107"/>
                      <a:pt x="10869" y="4205"/>
                      <a:pt x="10967" y="4205"/>
                    </a:cubicBezTo>
                    <a:cubicBezTo>
                      <a:pt x="10918" y="4304"/>
                      <a:pt x="10863" y="4353"/>
                      <a:pt x="10795" y="4353"/>
                    </a:cubicBezTo>
                    <a:cubicBezTo>
                      <a:pt x="10727" y="4353"/>
                      <a:pt x="10647" y="4304"/>
                      <a:pt x="10549" y="4205"/>
                    </a:cubicBezTo>
                    <a:cubicBezTo>
                      <a:pt x="10549" y="4205"/>
                      <a:pt x="10647" y="4107"/>
                      <a:pt x="10647" y="4009"/>
                    </a:cubicBezTo>
                    <a:close/>
                    <a:moveTo>
                      <a:pt x="14434" y="3492"/>
                    </a:moveTo>
                    <a:cubicBezTo>
                      <a:pt x="14434" y="3591"/>
                      <a:pt x="14557" y="3591"/>
                      <a:pt x="14557" y="3689"/>
                    </a:cubicBezTo>
                    <a:lnTo>
                      <a:pt x="14434" y="3787"/>
                    </a:lnTo>
                    <a:lnTo>
                      <a:pt x="14557" y="3886"/>
                    </a:lnTo>
                    <a:cubicBezTo>
                      <a:pt x="14434" y="4009"/>
                      <a:pt x="14434" y="4107"/>
                      <a:pt x="14336" y="4107"/>
                    </a:cubicBezTo>
                    <a:lnTo>
                      <a:pt x="14041" y="4107"/>
                    </a:lnTo>
                    <a:lnTo>
                      <a:pt x="13942" y="4009"/>
                    </a:lnTo>
                    <a:lnTo>
                      <a:pt x="13942" y="4107"/>
                    </a:lnTo>
                    <a:cubicBezTo>
                      <a:pt x="13623" y="4107"/>
                      <a:pt x="13524" y="4205"/>
                      <a:pt x="13205" y="4402"/>
                    </a:cubicBezTo>
                    <a:cubicBezTo>
                      <a:pt x="13205" y="4500"/>
                      <a:pt x="13328" y="4500"/>
                      <a:pt x="13426" y="4500"/>
                    </a:cubicBezTo>
                    <a:cubicBezTo>
                      <a:pt x="13360" y="4537"/>
                      <a:pt x="13305" y="4552"/>
                      <a:pt x="13260" y="4552"/>
                    </a:cubicBezTo>
                    <a:cubicBezTo>
                      <a:pt x="13155" y="4552"/>
                      <a:pt x="13106" y="4471"/>
                      <a:pt x="13106" y="4402"/>
                    </a:cubicBezTo>
                    <a:cubicBezTo>
                      <a:pt x="13008" y="4402"/>
                      <a:pt x="13008" y="4304"/>
                      <a:pt x="12910" y="4205"/>
                    </a:cubicBezTo>
                    <a:lnTo>
                      <a:pt x="13106" y="4205"/>
                    </a:lnTo>
                    <a:cubicBezTo>
                      <a:pt x="13106" y="4304"/>
                      <a:pt x="13205" y="4304"/>
                      <a:pt x="13328" y="4304"/>
                    </a:cubicBezTo>
                    <a:lnTo>
                      <a:pt x="13328" y="4205"/>
                    </a:lnTo>
                    <a:cubicBezTo>
                      <a:pt x="13328" y="4107"/>
                      <a:pt x="13426" y="4009"/>
                      <a:pt x="13524" y="4009"/>
                    </a:cubicBezTo>
                    <a:lnTo>
                      <a:pt x="13942" y="4009"/>
                    </a:lnTo>
                    <a:cubicBezTo>
                      <a:pt x="13721" y="3886"/>
                      <a:pt x="13524" y="3886"/>
                      <a:pt x="13524" y="3689"/>
                    </a:cubicBezTo>
                    <a:lnTo>
                      <a:pt x="13524" y="3689"/>
                    </a:lnTo>
                    <a:cubicBezTo>
                      <a:pt x="13623" y="3787"/>
                      <a:pt x="13721" y="3787"/>
                      <a:pt x="13721" y="3886"/>
                    </a:cubicBezTo>
                    <a:lnTo>
                      <a:pt x="13721" y="3689"/>
                    </a:lnTo>
                    <a:cubicBezTo>
                      <a:pt x="14041" y="3689"/>
                      <a:pt x="14237" y="3591"/>
                      <a:pt x="14434" y="3492"/>
                    </a:cubicBezTo>
                    <a:close/>
                    <a:moveTo>
                      <a:pt x="16337" y="4277"/>
                    </a:moveTo>
                    <a:cubicBezTo>
                      <a:pt x="16405" y="4277"/>
                      <a:pt x="16420" y="4421"/>
                      <a:pt x="16500" y="4500"/>
                    </a:cubicBezTo>
                    <a:cubicBezTo>
                      <a:pt x="16470" y="4537"/>
                      <a:pt x="16430" y="4552"/>
                      <a:pt x="16385" y="4552"/>
                    </a:cubicBezTo>
                    <a:cubicBezTo>
                      <a:pt x="16280" y="4552"/>
                      <a:pt x="16151" y="4471"/>
                      <a:pt x="16082" y="4402"/>
                    </a:cubicBezTo>
                    <a:lnTo>
                      <a:pt x="16278" y="4402"/>
                    </a:lnTo>
                    <a:lnTo>
                      <a:pt x="16278" y="4304"/>
                    </a:lnTo>
                    <a:cubicBezTo>
                      <a:pt x="16302" y="4285"/>
                      <a:pt x="16321" y="4277"/>
                      <a:pt x="16337" y="4277"/>
                    </a:cubicBezTo>
                    <a:close/>
                    <a:moveTo>
                      <a:pt x="20188" y="4304"/>
                    </a:moveTo>
                    <a:cubicBezTo>
                      <a:pt x="20286" y="4500"/>
                      <a:pt x="20385" y="4623"/>
                      <a:pt x="20286" y="4722"/>
                    </a:cubicBezTo>
                    <a:lnTo>
                      <a:pt x="20188" y="4722"/>
                    </a:lnTo>
                    <a:cubicBezTo>
                      <a:pt x="20188" y="4722"/>
                      <a:pt x="20188" y="4623"/>
                      <a:pt x="20286" y="4500"/>
                    </a:cubicBezTo>
                    <a:cubicBezTo>
                      <a:pt x="20188" y="4500"/>
                      <a:pt x="20090" y="4500"/>
                      <a:pt x="20090" y="4402"/>
                    </a:cubicBezTo>
                    <a:cubicBezTo>
                      <a:pt x="20090" y="4402"/>
                      <a:pt x="20188" y="4402"/>
                      <a:pt x="20188" y="4304"/>
                    </a:cubicBezTo>
                    <a:close/>
                    <a:moveTo>
                      <a:pt x="19475" y="4820"/>
                    </a:moveTo>
                    <a:lnTo>
                      <a:pt x="19672" y="5115"/>
                    </a:lnTo>
                    <a:cubicBezTo>
                      <a:pt x="19573" y="5115"/>
                      <a:pt x="19475" y="4918"/>
                      <a:pt x="19475" y="4820"/>
                    </a:cubicBezTo>
                    <a:close/>
                    <a:moveTo>
                      <a:pt x="11164" y="4304"/>
                    </a:moveTo>
                    <a:cubicBezTo>
                      <a:pt x="11262" y="4304"/>
                      <a:pt x="11262" y="4304"/>
                      <a:pt x="11361" y="4402"/>
                    </a:cubicBezTo>
                    <a:lnTo>
                      <a:pt x="11262" y="4402"/>
                    </a:lnTo>
                    <a:cubicBezTo>
                      <a:pt x="11361" y="4500"/>
                      <a:pt x="11361" y="4500"/>
                      <a:pt x="11483" y="4500"/>
                    </a:cubicBezTo>
                    <a:cubicBezTo>
                      <a:pt x="11361" y="4623"/>
                      <a:pt x="11262" y="4722"/>
                      <a:pt x="11164" y="4820"/>
                    </a:cubicBezTo>
                    <a:lnTo>
                      <a:pt x="11262" y="4918"/>
                    </a:lnTo>
                    <a:cubicBezTo>
                      <a:pt x="11164" y="4918"/>
                      <a:pt x="11065" y="4820"/>
                      <a:pt x="11065" y="4820"/>
                    </a:cubicBezTo>
                    <a:cubicBezTo>
                      <a:pt x="11065" y="4918"/>
                      <a:pt x="10967" y="4918"/>
                      <a:pt x="10967" y="4918"/>
                    </a:cubicBezTo>
                    <a:cubicBezTo>
                      <a:pt x="11065" y="4918"/>
                      <a:pt x="11164" y="5017"/>
                      <a:pt x="11262" y="5115"/>
                    </a:cubicBezTo>
                    <a:lnTo>
                      <a:pt x="10967" y="5115"/>
                    </a:lnTo>
                    <a:cubicBezTo>
                      <a:pt x="11065" y="5115"/>
                      <a:pt x="11164" y="5238"/>
                      <a:pt x="11164" y="5238"/>
                    </a:cubicBezTo>
                    <a:cubicBezTo>
                      <a:pt x="11065" y="5336"/>
                      <a:pt x="11065" y="5435"/>
                      <a:pt x="10967" y="5435"/>
                    </a:cubicBezTo>
                    <a:cubicBezTo>
                      <a:pt x="10869" y="5435"/>
                      <a:pt x="10746" y="5336"/>
                      <a:pt x="10647" y="5238"/>
                    </a:cubicBezTo>
                    <a:lnTo>
                      <a:pt x="10352" y="5238"/>
                    </a:lnTo>
                    <a:lnTo>
                      <a:pt x="10451" y="5336"/>
                    </a:lnTo>
                    <a:cubicBezTo>
                      <a:pt x="10488" y="5318"/>
                      <a:pt x="10519" y="5310"/>
                      <a:pt x="10544" y="5310"/>
                    </a:cubicBezTo>
                    <a:cubicBezTo>
                      <a:pt x="10651" y="5310"/>
                      <a:pt x="10666" y="5454"/>
                      <a:pt x="10746" y="5533"/>
                    </a:cubicBezTo>
                    <a:cubicBezTo>
                      <a:pt x="10746" y="5632"/>
                      <a:pt x="10647" y="5632"/>
                      <a:pt x="10647" y="5632"/>
                    </a:cubicBezTo>
                    <a:lnTo>
                      <a:pt x="10549" y="5632"/>
                    </a:lnTo>
                    <a:cubicBezTo>
                      <a:pt x="10451" y="5632"/>
                      <a:pt x="10451" y="5730"/>
                      <a:pt x="10352" y="5853"/>
                    </a:cubicBezTo>
                    <a:lnTo>
                      <a:pt x="10352" y="5632"/>
                    </a:lnTo>
                    <a:cubicBezTo>
                      <a:pt x="10254" y="5730"/>
                      <a:pt x="10254" y="5730"/>
                      <a:pt x="10131" y="5730"/>
                    </a:cubicBezTo>
                    <a:lnTo>
                      <a:pt x="10131" y="5435"/>
                    </a:lnTo>
                    <a:cubicBezTo>
                      <a:pt x="10072" y="5454"/>
                      <a:pt x="10017" y="5462"/>
                      <a:pt x="9965" y="5462"/>
                    </a:cubicBezTo>
                    <a:cubicBezTo>
                      <a:pt x="9756" y="5462"/>
                      <a:pt x="9595" y="5336"/>
                      <a:pt x="9418" y="5336"/>
                    </a:cubicBezTo>
                    <a:cubicBezTo>
                      <a:pt x="9418" y="5238"/>
                      <a:pt x="9516" y="5238"/>
                      <a:pt x="9639" y="5115"/>
                    </a:cubicBezTo>
                    <a:cubicBezTo>
                      <a:pt x="9639" y="5017"/>
                      <a:pt x="9516" y="4820"/>
                      <a:pt x="9738" y="4623"/>
                    </a:cubicBezTo>
                    <a:lnTo>
                      <a:pt x="9836" y="4722"/>
                    </a:lnTo>
                    <a:lnTo>
                      <a:pt x="9836" y="4500"/>
                    </a:lnTo>
                    <a:cubicBezTo>
                      <a:pt x="9934" y="4623"/>
                      <a:pt x="10131" y="4623"/>
                      <a:pt x="10131" y="4820"/>
                    </a:cubicBezTo>
                    <a:lnTo>
                      <a:pt x="10131" y="4623"/>
                    </a:lnTo>
                    <a:lnTo>
                      <a:pt x="10451" y="4623"/>
                    </a:lnTo>
                    <a:cubicBezTo>
                      <a:pt x="10352" y="4500"/>
                      <a:pt x="10352" y="4500"/>
                      <a:pt x="10254" y="4500"/>
                    </a:cubicBezTo>
                    <a:lnTo>
                      <a:pt x="10451" y="4500"/>
                    </a:lnTo>
                    <a:cubicBezTo>
                      <a:pt x="10451" y="4500"/>
                      <a:pt x="10549" y="4623"/>
                      <a:pt x="10549" y="4722"/>
                    </a:cubicBezTo>
                    <a:cubicBezTo>
                      <a:pt x="10549" y="4623"/>
                      <a:pt x="10549" y="4623"/>
                      <a:pt x="10647" y="4500"/>
                    </a:cubicBezTo>
                    <a:lnTo>
                      <a:pt x="10967" y="4500"/>
                    </a:lnTo>
                    <a:cubicBezTo>
                      <a:pt x="11065" y="4402"/>
                      <a:pt x="11164" y="4304"/>
                      <a:pt x="11164" y="4304"/>
                    </a:cubicBezTo>
                    <a:close/>
                    <a:moveTo>
                      <a:pt x="8803" y="7279"/>
                    </a:moveTo>
                    <a:cubicBezTo>
                      <a:pt x="8705" y="7377"/>
                      <a:pt x="8607" y="7476"/>
                      <a:pt x="8508" y="7476"/>
                    </a:cubicBezTo>
                    <a:lnTo>
                      <a:pt x="8508" y="7279"/>
                    </a:lnTo>
                    <a:close/>
                    <a:moveTo>
                      <a:pt x="8410" y="8189"/>
                    </a:moveTo>
                    <a:cubicBezTo>
                      <a:pt x="8287" y="8312"/>
                      <a:pt x="8189" y="8312"/>
                      <a:pt x="8090" y="8312"/>
                    </a:cubicBezTo>
                    <a:cubicBezTo>
                      <a:pt x="8189" y="8312"/>
                      <a:pt x="8189" y="8189"/>
                      <a:pt x="8287" y="8189"/>
                    </a:cubicBezTo>
                    <a:close/>
                    <a:moveTo>
                      <a:pt x="7744" y="8383"/>
                    </a:moveTo>
                    <a:cubicBezTo>
                      <a:pt x="7838" y="8383"/>
                      <a:pt x="7933" y="8508"/>
                      <a:pt x="8090" y="8508"/>
                    </a:cubicBezTo>
                    <a:cubicBezTo>
                      <a:pt x="7992" y="8508"/>
                      <a:pt x="7992" y="8607"/>
                      <a:pt x="7893" y="8607"/>
                    </a:cubicBezTo>
                    <a:cubicBezTo>
                      <a:pt x="7795" y="8508"/>
                      <a:pt x="7672" y="8508"/>
                      <a:pt x="7672" y="8410"/>
                    </a:cubicBezTo>
                    <a:cubicBezTo>
                      <a:pt x="7697" y="8390"/>
                      <a:pt x="7720" y="8383"/>
                      <a:pt x="7744" y="8383"/>
                    </a:cubicBezTo>
                    <a:close/>
                    <a:moveTo>
                      <a:pt x="7446" y="8981"/>
                    </a:moveTo>
                    <a:cubicBezTo>
                      <a:pt x="7465" y="8981"/>
                      <a:pt x="7475" y="8992"/>
                      <a:pt x="7475" y="9025"/>
                    </a:cubicBezTo>
                    <a:cubicBezTo>
                      <a:pt x="7574" y="9025"/>
                      <a:pt x="7574" y="9025"/>
                      <a:pt x="7672" y="9123"/>
                    </a:cubicBezTo>
                    <a:lnTo>
                      <a:pt x="7574" y="9123"/>
                    </a:lnTo>
                    <a:cubicBezTo>
                      <a:pt x="7475" y="9123"/>
                      <a:pt x="7377" y="9025"/>
                      <a:pt x="7279" y="9025"/>
                    </a:cubicBezTo>
                    <a:cubicBezTo>
                      <a:pt x="7344" y="9025"/>
                      <a:pt x="7410" y="8981"/>
                      <a:pt x="7446" y="8981"/>
                    </a:cubicBezTo>
                    <a:close/>
                    <a:moveTo>
                      <a:pt x="8090" y="8926"/>
                    </a:moveTo>
                    <a:lnTo>
                      <a:pt x="8090" y="9222"/>
                    </a:lnTo>
                    <a:lnTo>
                      <a:pt x="7795" y="9222"/>
                    </a:lnTo>
                    <a:cubicBezTo>
                      <a:pt x="7893" y="9123"/>
                      <a:pt x="7992" y="9025"/>
                      <a:pt x="8090" y="8926"/>
                    </a:cubicBezTo>
                    <a:close/>
                    <a:moveTo>
                      <a:pt x="7180" y="9541"/>
                    </a:moveTo>
                    <a:lnTo>
                      <a:pt x="7180" y="9640"/>
                    </a:lnTo>
                    <a:lnTo>
                      <a:pt x="6959" y="9640"/>
                    </a:lnTo>
                    <a:cubicBezTo>
                      <a:pt x="6959" y="9640"/>
                      <a:pt x="7057" y="9640"/>
                      <a:pt x="7180" y="9541"/>
                    </a:cubicBezTo>
                    <a:close/>
                    <a:moveTo>
                      <a:pt x="7057" y="9935"/>
                    </a:moveTo>
                    <a:lnTo>
                      <a:pt x="6959" y="10033"/>
                    </a:lnTo>
                    <a:lnTo>
                      <a:pt x="6959" y="9935"/>
                    </a:lnTo>
                    <a:close/>
                    <a:moveTo>
                      <a:pt x="6443" y="9935"/>
                    </a:moveTo>
                    <a:cubicBezTo>
                      <a:pt x="6566" y="9935"/>
                      <a:pt x="6566" y="10033"/>
                      <a:pt x="6664" y="10033"/>
                    </a:cubicBezTo>
                    <a:cubicBezTo>
                      <a:pt x="6664" y="10033"/>
                      <a:pt x="6664" y="10156"/>
                      <a:pt x="6566" y="10156"/>
                    </a:cubicBezTo>
                    <a:cubicBezTo>
                      <a:pt x="6664" y="10156"/>
                      <a:pt x="6664" y="10156"/>
                      <a:pt x="6762" y="10254"/>
                    </a:cubicBezTo>
                    <a:lnTo>
                      <a:pt x="6664" y="10353"/>
                    </a:lnTo>
                    <a:cubicBezTo>
                      <a:pt x="6566" y="10254"/>
                      <a:pt x="6344" y="10156"/>
                      <a:pt x="6148" y="10033"/>
                    </a:cubicBezTo>
                    <a:cubicBezTo>
                      <a:pt x="6246" y="10033"/>
                      <a:pt x="6246" y="9935"/>
                      <a:pt x="6246" y="9935"/>
                    </a:cubicBezTo>
                    <a:close/>
                    <a:moveTo>
                      <a:pt x="7180" y="9935"/>
                    </a:moveTo>
                    <a:cubicBezTo>
                      <a:pt x="7279" y="10033"/>
                      <a:pt x="7180" y="10254"/>
                      <a:pt x="7180" y="10451"/>
                    </a:cubicBezTo>
                    <a:cubicBezTo>
                      <a:pt x="7180" y="10254"/>
                      <a:pt x="7180" y="10156"/>
                      <a:pt x="7057" y="9935"/>
                    </a:cubicBezTo>
                    <a:close/>
                    <a:moveTo>
                      <a:pt x="5602" y="10604"/>
                    </a:moveTo>
                    <a:cubicBezTo>
                      <a:pt x="5697" y="10604"/>
                      <a:pt x="5762" y="10648"/>
                      <a:pt x="5828" y="10648"/>
                    </a:cubicBezTo>
                    <a:cubicBezTo>
                      <a:pt x="5762" y="10721"/>
                      <a:pt x="5719" y="10746"/>
                      <a:pt x="5682" y="10746"/>
                    </a:cubicBezTo>
                    <a:cubicBezTo>
                      <a:pt x="5609" y="10746"/>
                      <a:pt x="5566" y="10648"/>
                      <a:pt x="5435" y="10648"/>
                    </a:cubicBezTo>
                    <a:cubicBezTo>
                      <a:pt x="5500" y="10615"/>
                      <a:pt x="5555" y="10604"/>
                      <a:pt x="5602" y="10604"/>
                    </a:cubicBezTo>
                    <a:close/>
                    <a:moveTo>
                      <a:pt x="6959" y="10549"/>
                    </a:moveTo>
                    <a:cubicBezTo>
                      <a:pt x="7057" y="10648"/>
                      <a:pt x="7180" y="10648"/>
                      <a:pt x="7279" y="10648"/>
                    </a:cubicBezTo>
                    <a:cubicBezTo>
                      <a:pt x="7180" y="10771"/>
                      <a:pt x="7057" y="10771"/>
                      <a:pt x="6959" y="10771"/>
                    </a:cubicBezTo>
                    <a:lnTo>
                      <a:pt x="6959" y="10549"/>
                    </a:lnTo>
                    <a:close/>
                    <a:moveTo>
                      <a:pt x="6148" y="10549"/>
                    </a:moveTo>
                    <a:lnTo>
                      <a:pt x="6148" y="10869"/>
                    </a:lnTo>
                    <a:cubicBezTo>
                      <a:pt x="6049" y="10869"/>
                      <a:pt x="6049" y="10771"/>
                      <a:pt x="5951" y="10771"/>
                    </a:cubicBezTo>
                    <a:cubicBezTo>
                      <a:pt x="6049" y="10648"/>
                      <a:pt x="6049" y="10648"/>
                      <a:pt x="6148" y="10549"/>
                    </a:cubicBezTo>
                    <a:close/>
                    <a:moveTo>
                      <a:pt x="6450" y="11287"/>
                    </a:moveTo>
                    <a:cubicBezTo>
                      <a:pt x="6486" y="11287"/>
                      <a:pt x="6525" y="11312"/>
                      <a:pt x="6566" y="11385"/>
                    </a:cubicBezTo>
                    <a:lnTo>
                      <a:pt x="6566" y="11484"/>
                    </a:lnTo>
                    <a:cubicBezTo>
                      <a:pt x="6566" y="11484"/>
                      <a:pt x="6566" y="11582"/>
                      <a:pt x="6443" y="11582"/>
                    </a:cubicBezTo>
                    <a:cubicBezTo>
                      <a:pt x="6344" y="11484"/>
                      <a:pt x="6344" y="11484"/>
                      <a:pt x="6246" y="11385"/>
                    </a:cubicBezTo>
                    <a:cubicBezTo>
                      <a:pt x="6312" y="11385"/>
                      <a:pt x="6377" y="11287"/>
                      <a:pt x="6450" y="11287"/>
                    </a:cubicBezTo>
                    <a:close/>
                    <a:moveTo>
                      <a:pt x="6148" y="11484"/>
                    </a:moveTo>
                    <a:cubicBezTo>
                      <a:pt x="6148" y="11484"/>
                      <a:pt x="6148" y="11582"/>
                      <a:pt x="6049" y="11582"/>
                    </a:cubicBezTo>
                    <a:cubicBezTo>
                      <a:pt x="6148" y="11582"/>
                      <a:pt x="6148" y="11680"/>
                      <a:pt x="6246" y="11680"/>
                    </a:cubicBezTo>
                    <a:cubicBezTo>
                      <a:pt x="6246" y="11680"/>
                      <a:pt x="6246" y="11779"/>
                      <a:pt x="6148" y="11779"/>
                    </a:cubicBezTo>
                    <a:cubicBezTo>
                      <a:pt x="6246" y="11877"/>
                      <a:pt x="6246" y="12000"/>
                      <a:pt x="6246" y="12098"/>
                    </a:cubicBezTo>
                    <a:lnTo>
                      <a:pt x="6148" y="12098"/>
                    </a:lnTo>
                    <a:cubicBezTo>
                      <a:pt x="6148" y="12000"/>
                      <a:pt x="6049" y="11779"/>
                      <a:pt x="5951" y="11680"/>
                    </a:cubicBezTo>
                    <a:cubicBezTo>
                      <a:pt x="5951" y="11582"/>
                      <a:pt x="6049" y="11484"/>
                      <a:pt x="6049" y="11484"/>
                    </a:cubicBezTo>
                    <a:close/>
                    <a:moveTo>
                      <a:pt x="5951" y="12098"/>
                    </a:moveTo>
                    <a:cubicBezTo>
                      <a:pt x="5951" y="12098"/>
                      <a:pt x="5951" y="12197"/>
                      <a:pt x="6049" y="12197"/>
                    </a:cubicBezTo>
                    <a:cubicBezTo>
                      <a:pt x="5951" y="12295"/>
                      <a:pt x="5951" y="12295"/>
                      <a:pt x="5828" y="12295"/>
                    </a:cubicBezTo>
                    <a:cubicBezTo>
                      <a:pt x="5730" y="12295"/>
                      <a:pt x="5730" y="12197"/>
                      <a:pt x="5631" y="12098"/>
                    </a:cubicBezTo>
                    <a:close/>
                    <a:moveTo>
                      <a:pt x="5435" y="12812"/>
                    </a:moveTo>
                    <a:cubicBezTo>
                      <a:pt x="5435" y="12812"/>
                      <a:pt x="5533" y="12812"/>
                      <a:pt x="5631" y="12910"/>
                    </a:cubicBezTo>
                    <a:lnTo>
                      <a:pt x="5631" y="13008"/>
                    </a:lnTo>
                    <a:lnTo>
                      <a:pt x="5730" y="13107"/>
                    </a:lnTo>
                    <a:cubicBezTo>
                      <a:pt x="5730" y="13230"/>
                      <a:pt x="5631" y="13328"/>
                      <a:pt x="5631" y="13426"/>
                    </a:cubicBezTo>
                    <a:cubicBezTo>
                      <a:pt x="5533" y="13426"/>
                      <a:pt x="5533" y="13328"/>
                      <a:pt x="5533" y="13328"/>
                    </a:cubicBezTo>
                    <a:lnTo>
                      <a:pt x="5533" y="13107"/>
                    </a:lnTo>
                    <a:cubicBezTo>
                      <a:pt x="5435" y="13107"/>
                      <a:pt x="5435" y="13107"/>
                      <a:pt x="5435" y="13230"/>
                    </a:cubicBezTo>
                    <a:cubicBezTo>
                      <a:pt x="5336" y="13107"/>
                      <a:pt x="5213" y="13008"/>
                      <a:pt x="5213" y="12910"/>
                    </a:cubicBezTo>
                    <a:cubicBezTo>
                      <a:pt x="5213" y="12812"/>
                      <a:pt x="5336" y="12812"/>
                      <a:pt x="5435" y="12812"/>
                    </a:cubicBezTo>
                    <a:close/>
                    <a:moveTo>
                      <a:pt x="28475" y="15885"/>
                    </a:moveTo>
                    <a:cubicBezTo>
                      <a:pt x="28573" y="15885"/>
                      <a:pt x="28573" y="15984"/>
                      <a:pt x="28696" y="15984"/>
                    </a:cubicBezTo>
                    <a:lnTo>
                      <a:pt x="28794" y="15984"/>
                    </a:lnTo>
                    <a:cubicBezTo>
                      <a:pt x="28893" y="15984"/>
                      <a:pt x="29089" y="16082"/>
                      <a:pt x="29188" y="16180"/>
                    </a:cubicBezTo>
                    <a:lnTo>
                      <a:pt x="29188" y="16303"/>
                    </a:lnTo>
                    <a:lnTo>
                      <a:pt x="28794" y="16303"/>
                    </a:lnTo>
                    <a:cubicBezTo>
                      <a:pt x="28794" y="16180"/>
                      <a:pt x="28696" y="16180"/>
                      <a:pt x="28696" y="16082"/>
                    </a:cubicBezTo>
                    <a:lnTo>
                      <a:pt x="28376" y="16082"/>
                    </a:lnTo>
                    <a:cubicBezTo>
                      <a:pt x="28475" y="15984"/>
                      <a:pt x="28475" y="15885"/>
                      <a:pt x="28475" y="15885"/>
                    </a:cubicBezTo>
                    <a:close/>
                    <a:moveTo>
                      <a:pt x="5730" y="16697"/>
                    </a:moveTo>
                    <a:cubicBezTo>
                      <a:pt x="5661" y="16766"/>
                      <a:pt x="5640" y="16847"/>
                      <a:pt x="5566" y="16847"/>
                    </a:cubicBezTo>
                    <a:cubicBezTo>
                      <a:pt x="5535" y="16847"/>
                      <a:pt x="5493" y="16832"/>
                      <a:pt x="5435" y="16795"/>
                    </a:cubicBezTo>
                    <a:cubicBezTo>
                      <a:pt x="5533" y="16697"/>
                      <a:pt x="5631" y="16697"/>
                      <a:pt x="5730" y="16697"/>
                    </a:cubicBezTo>
                    <a:close/>
                    <a:moveTo>
                      <a:pt x="28794" y="16795"/>
                    </a:moveTo>
                    <a:lnTo>
                      <a:pt x="28794" y="17115"/>
                    </a:lnTo>
                    <a:cubicBezTo>
                      <a:pt x="28696" y="17115"/>
                      <a:pt x="28573" y="17016"/>
                      <a:pt x="28573" y="17016"/>
                    </a:cubicBezTo>
                    <a:cubicBezTo>
                      <a:pt x="28573" y="17016"/>
                      <a:pt x="28573" y="16918"/>
                      <a:pt x="28696" y="16795"/>
                    </a:cubicBezTo>
                    <a:close/>
                    <a:moveTo>
                      <a:pt x="28893" y="16697"/>
                    </a:moveTo>
                    <a:cubicBezTo>
                      <a:pt x="28893" y="16795"/>
                      <a:pt x="28991" y="16918"/>
                      <a:pt x="29089" y="17016"/>
                    </a:cubicBezTo>
                    <a:lnTo>
                      <a:pt x="29089" y="16918"/>
                    </a:lnTo>
                    <a:cubicBezTo>
                      <a:pt x="29188" y="17115"/>
                      <a:pt x="29311" y="17213"/>
                      <a:pt x="29311" y="17311"/>
                    </a:cubicBezTo>
                    <a:lnTo>
                      <a:pt x="29188" y="17410"/>
                    </a:lnTo>
                    <a:lnTo>
                      <a:pt x="29188" y="17311"/>
                    </a:lnTo>
                    <a:lnTo>
                      <a:pt x="29089" y="17311"/>
                    </a:lnTo>
                    <a:lnTo>
                      <a:pt x="29089" y="17016"/>
                    </a:lnTo>
                    <a:cubicBezTo>
                      <a:pt x="28991" y="17016"/>
                      <a:pt x="28991" y="17016"/>
                      <a:pt x="28893" y="17115"/>
                    </a:cubicBezTo>
                    <a:cubicBezTo>
                      <a:pt x="28893" y="16918"/>
                      <a:pt x="28893" y="16795"/>
                      <a:pt x="28794" y="16697"/>
                    </a:cubicBezTo>
                    <a:close/>
                    <a:moveTo>
                      <a:pt x="29606" y="17926"/>
                    </a:moveTo>
                    <a:cubicBezTo>
                      <a:pt x="29606" y="17926"/>
                      <a:pt x="29704" y="17926"/>
                      <a:pt x="29704" y="18024"/>
                    </a:cubicBezTo>
                    <a:cubicBezTo>
                      <a:pt x="29802" y="18147"/>
                      <a:pt x="29802" y="18246"/>
                      <a:pt x="29802" y="18442"/>
                    </a:cubicBezTo>
                    <a:cubicBezTo>
                      <a:pt x="29704" y="18344"/>
                      <a:pt x="29507" y="18344"/>
                      <a:pt x="29409" y="18344"/>
                    </a:cubicBezTo>
                    <a:cubicBezTo>
                      <a:pt x="29409" y="18246"/>
                      <a:pt x="29409" y="18147"/>
                      <a:pt x="29507" y="18147"/>
                    </a:cubicBezTo>
                    <a:lnTo>
                      <a:pt x="29409" y="18024"/>
                    </a:lnTo>
                    <a:cubicBezTo>
                      <a:pt x="29409" y="17926"/>
                      <a:pt x="29507" y="17926"/>
                      <a:pt x="29606" y="17926"/>
                    </a:cubicBezTo>
                    <a:close/>
                    <a:moveTo>
                      <a:pt x="29040" y="18467"/>
                    </a:moveTo>
                    <a:cubicBezTo>
                      <a:pt x="29089" y="18467"/>
                      <a:pt x="29138" y="18492"/>
                      <a:pt x="29188" y="18541"/>
                    </a:cubicBezTo>
                    <a:cubicBezTo>
                      <a:pt x="29089" y="18541"/>
                      <a:pt x="29089" y="18639"/>
                      <a:pt x="28991" y="18639"/>
                    </a:cubicBezTo>
                    <a:lnTo>
                      <a:pt x="28893" y="18541"/>
                    </a:lnTo>
                    <a:cubicBezTo>
                      <a:pt x="28942" y="18492"/>
                      <a:pt x="28991" y="18467"/>
                      <a:pt x="29040" y="18467"/>
                    </a:cubicBezTo>
                    <a:close/>
                    <a:moveTo>
                      <a:pt x="28475" y="17631"/>
                    </a:moveTo>
                    <a:cubicBezTo>
                      <a:pt x="28573" y="17631"/>
                      <a:pt x="28573" y="17729"/>
                      <a:pt x="28794" y="17729"/>
                    </a:cubicBezTo>
                    <a:cubicBezTo>
                      <a:pt x="28573" y="17828"/>
                      <a:pt x="28573" y="17828"/>
                      <a:pt x="28475" y="17828"/>
                    </a:cubicBezTo>
                    <a:cubicBezTo>
                      <a:pt x="28475" y="17926"/>
                      <a:pt x="28475" y="17926"/>
                      <a:pt x="28573" y="17926"/>
                    </a:cubicBezTo>
                    <a:cubicBezTo>
                      <a:pt x="28573" y="17926"/>
                      <a:pt x="28475" y="17926"/>
                      <a:pt x="28475" y="18024"/>
                    </a:cubicBezTo>
                    <a:cubicBezTo>
                      <a:pt x="28573" y="18147"/>
                      <a:pt x="28696" y="18344"/>
                      <a:pt x="28794" y="18344"/>
                    </a:cubicBezTo>
                    <a:cubicBezTo>
                      <a:pt x="28794" y="18541"/>
                      <a:pt x="28475" y="18442"/>
                      <a:pt x="28475" y="18762"/>
                    </a:cubicBezTo>
                    <a:cubicBezTo>
                      <a:pt x="28439" y="18780"/>
                      <a:pt x="28406" y="18787"/>
                      <a:pt x="28377" y="18787"/>
                    </a:cubicBezTo>
                    <a:cubicBezTo>
                      <a:pt x="28245" y="18787"/>
                      <a:pt x="28179" y="18639"/>
                      <a:pt x="28179" y="18639"/>
                    </a:cubicBezTo>
                    <a:lnTo>
                      <a:pt x="27958" y="18639"/>
                    </a:lnTo>
                    <a:lnTo>
                      <a:pt x="27958" y="18541"/>
                    </a:lnTo>
                    <a:lnTo>
                      <a:pt x="28278" y="18541"/>
                    </a:lnTo>
                    <a:lnTo>
                      <a:pt x="28278" y="18024"/>
                    </a:lnTo>
                    <a:cubicBezTo>
                      <a:pt x="28278" y="17975"/>
                      <a:pt x="28253" y="17975"/>
                      <a:pt x="28201" y="17975"/>
                    </a:cubicBezTo>
                    <a:cubicBezTo>
                      <a:pt x="28149" y="17975"/>
                      <a:pt x="28069" y="17975"/>
                      <a:pt x="27958" y="17926"/>
                    </a:cubicBezTo>
                    <a:cubicBezTo>
                      <a:pt x="27958" y="17828"/>
                      <a:pt x="27958" y="17729"/>
                      <a:pt x="28081" y="17631"/>
                    </a:cubicBezTo>
                    <a:cubicBezTo>
                      <a:pt x="28179" y="17631"/>
                      <a:pt x="28179" y="17729"/>
                      <a:pt x="28179" y="17729"/>
                    </a:cubicBezTo>
                    <a:lnTo>
                      <a:pt x="28376" y="17729"/>
                    </a:lnTo>
                    <a:cubicBezTo>
                      <a:pt x="28376" y="17729"/>
                      <a:pt x="28376" y="17631"/>
                      <a:pt x="28475" y="17631"/>
                    </a:cubicBezTo>
                    <a:close/>
                    <a:moveTo>
                      <a:pt x="29606" y="18639"/>
                    </a:moveTo>
                    <a:lnTo>
                      <a:pt x="29606" y="18959"/>
                    </a:lnTo>
                    <a:cubicBezTo>
                      <a:pt x="29507" y="18959"/>
                      <a:pt x="29409" y="18860"/>
                      <a:pt x="29409" y="18860"/>
                    </a:cubicBezTo>
                    <a:cubicBezTo>
                      <a:pt x="29360" y="18910"/>
                      <a:pt x="29304" y="18910"/>
                      <a:pt x="29261" y="18910"/>
                    </a:cubicBezTo>
                    <a:cubicBezTo>
                      <a:pt x="29218" y="18910"/>
                      <a:pt x="29188" y="18910"/>
                      <a:pt x="29188" y="18959"/>
                    </a:cubicBezTo>
                    <a:cubicBezTo>
                      <a:pt x="29089" y="18959"/>
                      <a:pt x="28991" y="18860"/>
                      <a:pt x="28991" y="18860"/>
                    </a:cubicBezTo>
                    <a:cubicBezTo>
                      <a:pt x="28991" y="18860"/>
                      <a:pt x="28991" y="18762"/>
                      <a:pt x="29089" y="18762"/>
                    </a:cubicBezTo>
                    <a:cubicBezTo>
                      <a:pt x="29089" y="18762"/>
                      <a:pt x="29188" y="18860"/>
                      <a:pt x="29311" y="18860"/>
                    </a:cubicBezTo>
                    <a:lnTo>
                      <a:pt x="29311" y="18639"/>
                    </a:lnTo>
                    <a:close/>
                    <a:moveTo>
                      <a:pt x="1131" y="18959"/>
                    </a:moveTo>
                    <a:cubicBezTo>
                      <a:pt x="1131" y="18959"/>
                      <a:pt x="1230" y="18959"/>
                      <a:pt x="1328" y="19057"/>
                    </a:cubicBezTo>
                    <a:lnTo>
                      <a:pt x="1525" y="19057"/>
                    </a:lnTo>
                    <a:cubicBezTo>
                      <a:pt x="1427" y="19057"/>
                      <a:pt x="1328" y="19156"/>
                      <a:pt x="1230" y="19254"/>
                    </a:cubicBezTo>
                    <a:cubicBezTo>
                      <a:pt x="1230" y="19254"/>
                      <a:pt x="1131" y="19057"/>
                      <a:pt x="1131" y="18959"/>
                    </a:cubicBezTo>
                    <a:close/>
                    <a:moveTo>
                      <a:pt x="28991" y="19377"/>
                    </a:moveTo>
                    <a:cubicBezTo>
                      <a:pt x="28991" y="19475"/>
                      <a:pt x="28991" y="19475"/>
                      <a:pt x="29089" y="19574"/>
                    </a:cubicBezTo>
                    <a:cubicBezTo>
                      <a:pt x="29089" y="19672"/>
                      <a:pt x="29188" y="19672"/>
                      <a:pt x="29409" y="19770"/>
                    </a:cubicBezTo>
                    <a:lnTo>
                      <a:pt x="29188" y="19770"/>
                    </a:lnTo>
                    <a:cubicBezTo>
                      <a:pt x="29089" y="19672"/>
                      <a:pt x="28991" y="19574"/>
                      <a:pt x="28893" y="19574"/>
                    </a:cubicBezTo>
                    <a:cubicBezTo>
                      <a:pt x="29089" y="19574"/>
                      <a:pt x="28794" y="19377"/>
                      <a:pt x="28991" y="19377"/>
                    </a:cubicBezTo>
                    <a:close/>
                    <a:moveTo>
                      <a:pt x="28696" y="20385"/>
                    </a:moveTo>
                    <a:lnTo>
                      <a:pt x="28696" y="20606"/>
                    </a:lnTo>
                    <a:cubicBezTo>
                      <a:pt x="28573" y="20483"/>
                      <a:pt x="28475" y="20483"/>
                      <a:pt x="28278" y="20483"/>
                    </a:cubicBezTo>
                    <a:cubicBezTo>
                      <a:pt x="28475" y="20385"/>
                      <a:pt x="28573" y="20385"/>
                      <a:pt x="28696" y="20385"/>
                    </a:cubicBezTo>
                    <a:close/>
                    <a:moveTo>
                      <a:pt x="28179" y="20606"/>
                    </a:moveTo>
                    <a:cubicBezTo>
                      <a:pt x="28278" y="20606"/>
                      <a:pt x="28376" y="20705"/>
                      <a:pt x="28475" y="20803"/>
                    </a:cubicBezTo>
                    <a:lnTo>
                      <a:pt x="27958" y="20803"/>
                    </a:lnTo>
                    <a:cubicBezTo>
                      <a:pt x="28081" y="20705"/>
                      <a:pt x="28081" y="20606"/>
                      <a:pt x="28179" y="20606"/>
                    </a:cubicBezTo>
                    <a:close/>
                    <a:moveTo>
                      <a:pt x="15983" y="4500"/>
                    </a:moveTo>
                    <a:cubicBezTo>
                      <a:pt x="15983" y="4500"/>
                      <a:pt x="16082" y="4500"/>
                      <a:pt x="16278" y="4722"/>
                    </a:cubicBezTo>
                    <a:cubicBezTo>
                      <a:pt x="16278" y="4722"/>
                      <a:pt x="16401" y="4722"/>
                      <a:pt x="16401" y="4820"/>
                    </a:cubicBezTo>
                    <a:lnTo>
                      <a:pt x="16401" y="4918"/>
                    </a:lnTo>
                    <a:cubicBezTo>
                      <a:pt x="16500" y="4820"/>
                      <a:pt x="16500" y="4820"/>
                      <a:pt x="16598" y="4722"/>
                    </a:cubicBezTo>
                    <a:lnTo>
                      <a:pt x="16598" y="4918"/>
                    </a:lnTo>
                    <a:cubicBezTo>
                      <a:pt x="16795" y="4918"/>
                      <a:pt x="16696" y="4722"/>
                      <a:pt x="16696" y="4623"/>
                    </a:cubicBezTo>
                    <a:lnTo>
                      <a:pt x="16795" y="4623"/>
                    </a:lnTo>
                    <a:lnTo>
                      <a:pt x="16795" y="5017"/>
                    </a:lnTo>
                    <a:cubicBezTo>
                      <a:pt x="16795" y="5017"/>
                      <a:pt x="16893" y="5017"/>
                      <a:pt x="16893" y="5115"/>
                    </a:cubicBezTo>
                    <a:cubicBezTo>
                      <a:pt x="16893" y="5017"/>
                      <a:pt x="17016" y="5017"/>
                      <a:pt x="17016" y="4918"/>
                    </a:cubicBezTo>
                    <a:cubicBezTo>
                      <a:pt x="17114" y="5017"/>
                      <a:pt x="17213" y="5017"/>
                      <a:pt x="17213" y="5017"/>
                    </a:cubicBezTo>
                    <a:lnTo>
                      <a:pt x="17311" y="5017"/>
                    </a:lnTo>
                    <a:cubicBezTo>
                      <a:pt x="17409" y="5017"/>
                      <a:pt x="17508" y="5115"/>
                      <a:pt x="17508" y="5115"/>
                    </a:cubicBezTo>
                    <a:lnTo>
                      <a:pt x="17729" y="5115"/>
                    </a:lnTo>
                    <a:lnTo>
                      <a:pt x="17729" y="5017"/>
                    </a:lnTo>
                    <a:cubicBezTo>
                      <a:pt x="17729" y="4918"/>
                      <a:pt x="17631" y="4820"/>
                      <a:pt x="17631" y="4722"/>
                    </a:cubicBezTo>
                    <a:lnTo>
                      <a:pt x="17631" y="4722"/>
                    </a:lnTo>
                    <a:cubicBezTo>
                      <a:pt x="17729" y="4918"/>
                      <a:pt x="17827" y="5017"/>
                      <a:pt x="17926" y="5238"/>
                    </a:cubicBezTo>
                    <a:lnTo>
                      <a:pt x="18024" y="5115"/>
                    </a:lnTo>
                    <a:lnTo>
                      <a:pt x="18123" y="5238"/>
                    </a:lnTo>
                    <a:cubicBezTo>
                      <a:pt x="18245" y="5238"/>
                      <a:pt x="18245" y="5115"/>
                      <a:pt x="18344" y="5017"/>
                    </a:cubicBezTo>
                    <a:lnTo>
                      <a:pt x="18344" y="5238"/>
                    </a:lnTo>
                    <a:cubicBezTo>
                      <a:pt x="18541" y="5238"/>
                      <a:pt x="18541" y="5115"/>
                      <a:pt x="18639" y="5017"/>
                    </a:cubicBezTo>
                    <a:cubicBezTo>
                      <a:pt x="18639" y="5115"/>
                      <a:pt x="18737" y="5115"/>
                      <a:pt x="18737" y="5115"/>
                    </a:cubicBezTo>
                    <a:lnTo>
                      <a:pt x="19057" y="5115"/>
                    </a:lnTo>
                    <a:cubicBezTo>
                      <a:pt x="19155" y="5115"/>
                      <a:pt x="19155" y="5017"/>
                      <a:pt x="19155" y="5017"/>
                    </a:cubicBezTo>
                    <a:cubicBezTo>
                      <a:pt x="19254" y="5115"/>
                      <a:pt x="19254" y="5115"/>
                      <a:pt x="19352" y="5238"/>
                    </a:cubicBezTo>
                    <a:lnTo>
                      <a:pt x="19770" y="5238"/>
                    </a:lnTo>
                    <a:lnTo>
                      <a:pt x="19868" y="5336"/>
                    </a:lnTo>
                    <a:cubicBezTo>
                      <a:pt x="19888" y="5356"/>
                      <a:pt x="19909" y="5364"/>
                      <a:pt x="19929" y="5364"/>
                    </a:cubicBezTo>
                    <a:cubicBezTo>
                      <a:pt x="20011" y="5364"/>
                      <a:pt x="20090" y="5238"/>
                      <a:pt x="20090" y="5238"/>
                    </a:cubicBezTo>
                    <a:cubicBezTo>
                      <a:pt x="20188" y="5238"/>
                      <a:pt x="20188" y="5336"/>
                      <a:pt x="20188" y="5336"/>
                    </a:cubicBezTo>
                    <a:cubicBezTo>
                      <a:pt x="20188" y="5336"/>
                      <a:pt x="20286" y="5336"/>
                      <a:pt x="20286" y="5238"/>
                    </a:cubicBezTo>
                    <a:cubicBezTo>
                      <a:pt x="20286" y="5238"/>
                      <a:pt x="20286" y="5336"/>
                      <a:pt x="20385" y="5336"/>
                    </a:cubicBezTo>
                    <a:lnTo>
                      <a:pt x="20385" y="5115"/>
                    </a:lnTo>
                    <a:cubicBezTo>
                      <a:pt x="20483" y="5238"/>
                      <a:pt x="20581" y="5336"/>
                      <a:pt x="20704" y="5435"/>
                    </a:cubicBezTo>
                    <a:cubicBezTo>
                      <a:pt x="20704" y="5336"/>
                      <a:pt x="20803" y="5336"/>
                      <a:pt x="20901" y="5238"/>
                    </a:cubicBezTo>
                    <a:cubicBezTo>
                      <a:pt x="20901" y="5336"/>
                      <a:pt x="20999" y="5435"/>
                      <a:pt x="21098" y="5632"/>
                    </a:cubicBezTo>
                    <a:lnTo>
                      <a:pt x="21319" y="5632"/>
                    </a:lnTo>
                    <a:lnTo>
                      <a:pt x="21319" y="5730"/>
                    </a:lnTo>
                    <a:cubicBezTo>
                      <a:pt x="21614" y="6050"/>
                      <a:pt x="21713" y="6345"/>
                      <a:pt x="21811" y="6664"/>
                    </a:cubicBezTo>
                    <a:cubicBezTo>
                      <a:pt x="21811" y="6763"/>
                      <a:pt x="21713" y="6763"/>
                      <a:pt x="21614" y="6763"/>
                    </a:cubicBezTo>
                    <a:cubicBezTo>
                      <a:pt x="21713" y="6861"/>
                      <a:pt x="21811" y="6861"/>
                      <a:pt x="21934" y="6959"/>
                    </a:cubicBezTo>
                    <a:cubicBezTo>
                      <a:pt x="21934" y="6959"/>
                      <a:pt x="21934" y="7082"/>
                      <a:pt x="21811" y="7181"/>
                    </a:cubicBezTo>
                    <a:cubicBezTo>
                      <a:pt x="21934" y="7279"/>
                      <a:pt x="22032" y="7377"/>
                      <a:pt x="22032" y="7476"/>
                    </a:cubicBezTo>
                    <a:lnTo>
                      <a:pt x="22032" y="7795"/>
                    </a:lnTo>
                    <a:lnTo>
                      <a:pt x="21811" y="7795"/>
                    </a:lnTo>
                    <a:cubicBezTo>
                      <a:pt x="22032" y="7992"/>
                      <a:pt x="21934" y="8189"/>
                      <a:pt x="22032" y="8312"/>
                    </a:cubicBezTo>
                    <a:cubicBezTo>
                      <a:pt x="22131" y="8508"/>
                      <a:pt x="22229" y="8705"/>
                      <a:pt x="22229" y="8804"/>
                    </a:cubicBezTo>
                    <a:lnTo>
                      <a:pt x="22229" y="9123"/>
                    </a:lnTo>
                    <a:lnTo>
                      <a:pt x="22032" y="9123"/>
                    </a:lnTo>
                    <a:cubicBezTo>
                      <a:pt x="22131" y="9222"/>
                      <a:pt x="22131" y="9222"/>
                      <a:pt x="22131" y="9320"/>
                    </a:cubicBezTo>
                    <a:lnTo>
                      <a:pt x="22032" y="9418"/>
                    </a:lnTo>
                    <a:cubicBezTo>
                      <a:pt x="22131" y="9541"/>
                      <a:pt x="22229" y="9640"/>
                      <a:pt x="22426" y="9738"/>
                    </a:cubicBezTo>
                    <a:cubicBezTo>
                      <a:pt x="22327" y="9836"/>
                      <a:pt x="22327" y="9836"/>
                      <a:pt x="22229" y="9836"/>
                    </a:cubicBezTo>
                    <a:cubicBezTo>
                      <a:pt x="22229" y="9738"/>
                      <a:pt x="22131" y="9640"/>
                      <a:pt x="22131" y="9640"/>
                    </a:cubicBezTo>
                    <a:lnTo>
                      <a:pt x="22032" y="9640"/>
                    </a:lnTo>
                    <a:cubicBezTo>
                      <a:pt x="22131" y="9640"/>
                      <a:pt x="22131" y="9738"/>
                      <a:pt x="22131" y="9836"/>
                    </a:cubicBezTo>
                    <a:lnTo>
                      <a:pt x="22131" y="10254"/>
                    </a:lnTo>
                    <a:cubicBezTo>
                      <a:pt x="22229" y="10254"/>
                      <a:pt x="22327" y="10254"/>
                      <a:pt x="22327" y="10451"/>
                    </a:cubicBezTo>
                    <a:lnTo>
                      <a:pt x="22647" y="10451"/>
                    </a:lnTo>
                    <a:cubicBezTo>
                      <a:pt x="22647" y="10451"/>
                      <a:pt x="22647" y="10549"/>
                      <a:pt x="22745" y="10549"/>
                    </a:cubicBezTo>
                    <a:lnTo>
                      <a:pt x="22327" y="10549"/>
                    </a:lnTo>
                    <a:lnTo>
                      <a:pt x="22327" y="10771"/>
                    </a:lnTo>
                    <a:cubicBezTo>
                      <a:pt x="22229" y="10648"/>
                      <a:pt x="22229" y="10549"/>
                      <a:pt x="22131" y="10451"/>
                    </a:cubicBezTo>
                    <a:lnTo>
                      <a:pt x="22131" y="10451"/>
                    </a:lnTo>
                    <a:cubicBezTo>
                      <a:pt x="22032" y="10648"/>
                      <a:pt x="22131" y="10648"/>
                      <a:pt x="22229" y="10771"/>
                    </a:cubicBezTo>
                    <a:cubicBezTo>
                      <a:pt x="22131" y="10771"/>
                      <a:pt x="22131" y="10771"/>
                      <a:pt x="22032" y="10869"/>
                    </a:cubicBezTo>
                    <a:cubicBezTo>
                      <a:pt x="22131" y="10967"/>
                      <a:pt x="22229" y="11066"/>
                      <a:pt x="22327" y="11164"/>
                    </a:cubicBezTo>
                    <a:cubicBezTo>
                      <a:pt x="22229" y="11385"/>
                      <a:pt x="22131" y="11385"/>
                      <a:pt x="22032" y="11385"/>
                    </a:cubicBezTo>
                    <a:cubicBezTo>
                      <a:pt x="22032" y="11484"/>
                      <a:pt x="22131" y="11582"/>
                      <a:pt x="22229" y="11680"/>
                    </a:cubicBezTo>
                    <a:cubicBezTo>
                      <a:pt x="22308" y="11680"/>
                      <a:pt x="22260" y="11806"/>
                      <a:pt x="22339" y="11806"/>
                    </a:cubicBezTo>
                    <a:cubicBezTo>
                      <a:pt x="22359" y="11806"/>
                      <a:pt x="22386" y="11798"/>
                      <a:pt x="22426" y="11779"/>
                    </a:cubicBezTo>
                    <a:lnTo>
                      <a:pt x="22426" y="11779"/>
                    </a:lnTo>
                    <a:cubicBezTo>
                      <a:pt x="22426" y="11877"/>
                      <a:pt x="22327" y="11877"/>
                      <a:pt x="22327" y="12000"/>
                    </a:cubicBezTo>
                    <a:cubicBezTo>
                      <a:pt x="22229" y="11877"/>
                      <a:pt x="22229" y="11877"/>
                      <a:pt x="22229" y="11779"/>
                    </a:cubicBezTo>
                    <a:lnTo>
                      <a:pt x="22131" y="11779"/>
                    </a:lnTo>
                    <a:cubicBezTo>
                      <a:pt x="22131" y="11877"/>
                      <a:pt x="22229" y="12000"/>
                      <a:pt x="22229" y="12098"/>
                    </a:cubicBezTo>
                    <a:cubicBezTo>
                      <a:pt x="22131" y="12098"/>
                      <a:pt x="22131" y="12197"/>
                      <a:pt x="22032" y="12295"/>
                    </a:cubicBezTo>
                    <a:cubicBezTo>
                      <a:pt x="22131" y="12394"/>
                      <a:pt x="22131" y="12492"/>
                      <a:pt x="22131" y="12713"/>
                    </a:cubicBezTo>
                    <a:lnTo>
                      <a:pt x="22032" y="12713"/>
                    </a:lnTo>
                    <a:lnTo>
                      <a:pt x="22032" y="12812"/>
                    </a:lnTo>
                    <a:cubicBezTo>
                      <a:pt x="21934" y="12812"/>
                      <a:pt x="21811" y="12812"/>
                      <a:pt x="21713" y="12713"/>
                    </a:cubicBezTo>
                    <a:lnTo>
                      <a:pt x="21713" y="12713"/>
                    </a:lnTo>
                    <a:cubicBezTo>
                      <a:pt x="21811" y="12910"/>
                      <a:pt x="21934" y="13008"/>
                      <a:pt x="22032" y="13230"/>
                    </a:cubicBezTo>
                    <a:lnTo>
                      <a:pt x="22229" y="13230"/>
                    </a:lnTo>
                    <a:lnTo>
                      <a:pt x="22229" y="13328"/>
                    </a:lnTo>
                    <a:cubicBezTo>
                      <a:pt x="22131" y="13328"/>
                      <a:pt x="22032" y="13328"/>
                      <a:pt x="21934" y="13230"/>
                    </a:cubicBezTo>
                    <a:lnTo>
                      <a:pt x="21934" y="13230"/>
                    </a:lnTo>
                    <a:cubicBezTo>
                      <a:pt x="22032" y="13426"/>
                      <a:pt x="22032" y="13426"/>
                      <a:pt x="22131" y="13623"/>
                    </a:cubicBezTo>
                    <a:lnTo>
                      <a:pt x="22131" y="13844"/>
                    </a:lnTo>
                    <a:lnTo>
                      <a:pt x="22229" y="13844"/>
                    </a:lnTo>
                    <a:lnTo>
                      <a:pt x="22229" y="13943"/>
                    </a:lnTo>
                    <a:cubicBezTo>
                      <a:pt x="22229" y="13943"/>
                      <a:pt x="22185" y="13899"/>
                      <a:pt x="22127" y="13899"/>
                    </a:cubicBezTo>
                    <a:cubicBezTo>
                      <a:pt x="22098" y="13899"/>
                      <a:pt x="22065" y="13910"/>
                      <a:pt x="22032" y="13943"/>
                    </a:cubicBezTo>
                    <a:cubicBezTo>
                      <a:pt x="22032" y="13943"/>
                      <a:pt x="21934" y="13943"/>
                      <a:pt x="21713" y="13844"/>
                    </a:cubicBezTo>
                    <a:lnTo>
                      <a:pt x="21713" y="13844"/>
                    </a:lnTo>
                    <a:cubicBezTo>
                      <a:pt x="21811" y="13943"/>
                      <a:pt x="21811" y="13943"/>
                      <a:pt x="21811" y="14041"/>
                    </a:cubicBezTo>
                    <a:cubicBezTo>
                      <a:pt x="21811" y="14139"/>
                      <a:pt x="21713" y="14238"/>
                      <a:pt x="21811" y="14459"/>
                    </a:cubicBezTo>
                    <a:lnTo>
                      <a:pt x="21713" y="14459"/>
                    </a:lnTo>
                    <a:cubicBezTo>
                      <a:pt x="21614" y="14557"/>
                      <a:pt x="21614" y="14656"/>
                      <a:pt x="21614" y="14852"/>
                    </a:cubicBezTo>
                    <a:lnTo>
                      <a:pt x="21614" y="14951"/>
                    </a:lnTo>
                    <a:lnTo>
                      <a:pt x="21417" y="14951"/>
                    </a:lnTo>
                    <a:cubicBezTo>
                      <a:pt x="21516" y="14951"/>
                      <a:pt x="21516" y="15074"/>
                      <a:pt x="21614" y="15074"/>
                    </a:cubicBezTo>
                    <a:cubicBezTo>
                      <a:pt x="21516" y="15074"/>
                      <a:pt x="21516" y="15074"/>
                      <a:pt x="21516" y="15172"/>
                    </a:cubicBezTo>
                    <a:lnTo>
                      <a:pt x="21614" y="15270"/>
                    </a:lnTo>
                    <a:cubicBezTo>
                      <a:pt x="21713" y="15467"/>
                      <a:pt x="21417" y="15566"/>
                      <a:pt x="21614" y="15787"/>
                    </a:cubicBezTo>
                    <a:cubicBezTo>
                      <a:pt x="21614" y="15787"/>
                      <a:pt x="21516" y="15885"/>
                      <a:pt x="21417" y="15885"/>
                    </a:cubicBezTo>
                    <a:cubicBezTo>
                      <a:pt x="21516" y="15885"/>
                      <a:pt x="21516" y="15984"/>
                      <a:pt x="21516" y="15984"/>
                    </a:cubicBezTo>
                    <a:lnTo>
                      <a:pt x="21417" y="15984"/>
                    </a:lnTo>
                    <a:cubicBezTo>
                      <a:pt x="21417" y="16180"/>
                      <a:pt x="21319" y="16303"/>
                      <a:pt x="21319" y="16402"/>
                    </a:cubicBezTo>
                    <a:lnTo>
                      <a:pt x="21196" y="16402"/>
                    </a:lnTo>
                    <a:cubicBezTo>
                      <a:pt x="21098" y="16402"/>
                      <a:pt x="21098" y="16402"/>
                      <a:pt x="20999" y="16303"/>
                    </a:cubicBezTo>
                    <a:lnTo>
                      <a:pt x="20999" y="16303"/>
                    </a:lnTo>
                    <a:cubicBezTo>
                      <a:pt x="21098" y="16500"/>
                      <a:pt x="21098" y="16598"/>
                      <a:pt x="21196" y="16795"/>
                    </a:cubicBezTo>
                    <a:lnTo>
                      <a:pt x="21098" y="16795"/>
                    </a:lnTo>
                    <a:cubicBezTo>
                      <a:pt x="21098" y="16795"/>
                      <a:pt x="20999" y="16795"/>
                      <a:pt x="20901" y="16697"/>
                    </a:cubicBezTo>
                    <a:cubicBezTo>
                      <a:pt x="20803" y="16795"/>
                      <a:pt x="20803" y="17016"/>
                      <a:pt x="20803" y="17213"/>
                    </a:cubicBezTo>
                    <a:cubicBezTo>
                      <a:pt x="20704" y="17410"/>
                      <a:pt x="20581" y="17533"/>
                      <a:pt x="20483" y="17729"/>
                    </a:cubicBezTo>
                    <a:lnTo>
                      <a:pt x="20286" y="17729"/>
                    </a:lnTo>
                    <a:lnTo>
                      <a:pt x="20286" y="17828"/>
                    </a:lnTo>
                    <a:lnTo>
                      <a:pt x="20090" y="17828"/>
                    </a:lnTo>
                    <a:cubicBezTo>
                      <a:pt x="20090" y="17926"/>
                      <a:pt x="20090" y="17926"/>
                      <a:pt x="20188" y="17926"/>
                    </a:cubicBezTo>
                    <a:lnTo>
                      <a:pt x="20188" y="18246"/>
                    </a:lnTo>
                    <a:cubicBezTo>
                      <a:pt x="20188" y="18246"/>
                      <a:pt x="20090" y="18344"/>
                      <a:pt x="19967" y="18344"/>
                    </a:cubicBezTo>
                    <a:cubicBezTo>
                      <a:pt x="19967" y="18442"/>
                      <a:pt x="19967" y="18442"/>
                      <a:pt x="20090" y="18541"/>
                    </a:cubicBezTo>
                    <a:lnTo>
                      <a:pt x="19868" y="18541"/>
                    </a:lnTo>
                    <a:cubicBezTo>
                      <a:pt x="19770" y="18442"/>
                      <a:pt x="19868" y="18442"/>
                      <a:pt x="19868" y="18442"/>
                    </a:cubicBezTo>
                    <a:cubicBezTo>
                      <a:pt x="19868" y="18442"/>
                      <a:pt x="19868" y="18344"/>
                      <a:pt x="19770" y="18344"/>
                    </a:cubicBezTo>
                    <a:cubicBezTo>
                      <a:pt x="19672" y="18442"/>
                      <a:pt x="19475" y="18639"/>
                      <a:pt x="19352" y="18762"/>
                    </a:cubicBezTo>
                    <a:cubicBezTo>
                      <a:pt x="19352" y="18860"/>
                      <a:pt x="19254" y="18860"/>
                      <a:pt x="19254" y="18860"/>
                    </a:cubicBezTo>
                    <a:cubicBezTo>
                      <a:pt x="19155" y="18959"/>
                      <a:pt x="19155" y="19057"/>
                      <a:pt x="19057" y="19156"/>
                    </a:cubicBezTo>
                    <a:cubicBezTo>
                      <a:pt x="19057" y="19057"/>
                      <a:pt x="18959" y="18959"/>
                      <a:pt x="18959" y="18860"/>
                    </a:cubicBezTo>
                    <a:cubicBezTo>
                      <a:pt x="18860" y="19057"/>
                      <a:pt x="18959" y="19057"/>
                      <a:pt x="18959" y="19254"/>
                    </a:cubicBezTo>
                    <a:cubicBezTo>
                      <a:pt x="18860" y="19156"/>
                      <a:pt x="18860" y="19156"/>
                      <a:pt x="18860" y="19057"/>
                    </a:cubicBezTo>
                    <a:cubicBezTo>
                      <a:pt x="18737" y="19156"/>
                      <a:pt x="18639" y="19156"/>
                      <a:pt x="18541" y="19156"/>
                    </a:cubicBezTo>
                    <a:cubicBezTo>
                      <a:pt x="18541" y="19254"/>
                      <a:pt x="18541" y="19254"/>
                      <a:pt x="18639" y="19377"/>
                    </a:cubicBezTo>
                    <a:cubicBezTo>
                      <a:pt x="18541" y="19475"/>
                      <a:pt x="18442" y="19475"/>
                      <a:pt x="18245" y="19574"/>
                    </a:cubicBezTo>
                    <a:cubicBezTo>
                      <a:pt x="18245" y="19574"/>
                      <a:pt x="18245" y="19475"/>
                      <a:pt x="18123" y="19475"/>
                    </a:cubicBezTo>
                    <a:cubicBezTo>
                      <a:pt x="18024" y="19475"/>
                      <a:pt x="18024" y="19574"/>
                      <a:pt x="18024" y="19672"/>
                    </a:cubicBezTo>
                    <a:cubicBezTo>
                      <a:pt x="17926" y="19672"/>
                      <a:pt x="17827" y="19770"/>
                      <a:pt x="17827" y="19770"/>
                    </a:cubicBezTo>
                    <a:cubicBezTo>
                      <a:pt x="17729" y="19770"/>
                      <a:pt x="17729" y="19672"/>
                      <a:pt x="17631" y="19672"/>
                    </a:cubicBezTo>
                    <a:cubicBezTo>
                      <a:pt x="17631" y="19770"/>
                      <a:pt x="17729" y="19869"/>
                      <a:pt x="17827" y="19992"/>
                    </a:cubicBezTo>
                    <a:cubicBezTo>
                      <a:pt x="17729" y="19992"/>
                      <a:pt x="17631" y="19869"/>
                      <a:pt x="17508" y="19869"/>
                    </a:cubicBezTo>
                    <a:cubicBezTo>
                      <a:pt x="17409" y="19869"/>
                      <a:pt x="17409" y="19992"/>
                      <a:pt x="17311" y="20090"/>
                    </a:cubicBezTo>
                    <a:cubicBezTo>
                      <a:pt x="17213" y="20090"/>
                      <a:pt x="17016" y="19992"/>
                      <a:pt x="16795" y="19992"/>
                    </a:cubicBezTo>
                    <a:cubicBezTo>
                      <a:pt x="16893" y="20090"/>
                      <a:pt x="16893" y="20090"/>
                      <a:pt x="16893" y="20188"/>
                    </a:cubicBezTo>
                    <a:lnTo>
                      <a:pt x="16696" y="20385"/>
                    </a:lnTo>
                    <a:cubicBezTo>
                      <a:pt x="16696" y="20287"/>
                      <a:pt x="16598" y="20188"/>
                      <a:pt x="16598" y="20188"/>
                    </a:cubicBezTo>
                    <a:cubicBezTo>
                      <a:pt x="16500" y="20287"/>
                      <a:pt x="16401" y="20385"/>
                      <a:pt x="16180" y="20385"/>
                    </a:cubicBezTo>
                    <a:cubicBezTo>
                      <a:pt x="16180" y="20385"/>
                      <a:pt x="16082" y="20483"/>
                      <a:pt x="15983" y="20606"/>
                    </a:cubicBezTo>
                    <a:lnTo>
                      <a:pt x="15885" y="20483"/>
                    </a:lnTo>
                    <a:cubicBezTo>
                      <a:pt x="15787" y="20606"/>
                      <a:pt x="15565" y="20606"/>
                      <a:pt x="15467" y="20705"/>
                    </a:cubicBezTo>
                    <a:cubicBezTo>
                      <a:pt x="15369" y="20705"/>
                      <a:pt x="15369" y="20803"/>
                      <a:pt x="15270" y="20901"/>
                    </a:cubicBezTo>
                    <a:cubicBezTo>
                      <a:pt x="15234" y="20829"/>
                      <a:pt x="15194" y="20810"/>
                      <a:pt x="15154" y="20810"/>
                    </a:cubicBezTo>
                    <a:cubicBezTo>
                      <a:pt x="15109" y="20810"/>
                      <a:pt x="15064" y="20832"/>
                      <a:pt x="15021" y="20832"/>
                    </a:cubicBezTo>
                    <a:cubicBezTo>
                      <a:pt x="14996" y="20832"/>
                      <a:pt x="14973" y="20825"/>
                      <a:pt x="14951" y="20803"/>
                    </a:cubicBezTo>
                    <a:cubicBezTo>
                      <a:pt x="14901" y="20901"/>
                      <a:pt x="14852" y="20926"/>
                      <a:pt x="14803" y="20926"/>
                    </a:cubicBezTo>
                    <a:cubicBezTo>
                      <a:pt x="14754" y="20926"/>
                      <a:pt x="14705" y="20901"/>
                      <a:pt x="14655" y="20901"/>
                    </a:cubicBezTo>
                    <a:cubicBezTo>
                      <a:pt x="14557" y="20901"/>
                      <a:pt x="14434" y="20901"/>
                      <a:pt x="14237" y="21000"/>
                    </a:cubicBezTo>
                    <a:cubicBezTo>
                      <a:pt x="14237" y="21000"/>
                      <a:pt x="14237" y="21098"/>
                      <a:pt x="14139" y="21098"/>
                    </a:cubicBezTo>
                    <a:cubicBezTo>
                      <a:pt x="14041" y="21098"/>
                      <a:pt x="13942" y="21000"/>
                      <a:pt x="13721" y="20901"/>
                    </a:cubicBezTo>
                    <a:lnTo>
                      <a:pt x="13524" y="20901"/>
                    </a:lnTo>
                    <a:cubicBezTo>
                      <a:pt x="13524" y="21000"/>
                      <a:pt x="13426" y="21098"/>
                      <a:pt x="13426" y="21098"/>
                    </a:cubicBezTo>
                    <a:cubicBezTo>
                      <a:pt x="13278" y="21098"/>
                      <a:pt x="13186" y="21054"/>
                      <a:pt x="13082" y="21054"/>
                    </a:cubicBezTo>
                    <a:cubicBezTo>
                      <a:pt x="13030" y="21054"/>
                      <a:pt x="12975" y="21065"/>
                      <a:pt x="12910" y="21098"/>
                    </a:cubicBezTo>
                    <a:lnTo>
                      <a:pt x="12811" y="21098"/>
                    </a:lnTo>
                    <a:cubicBezTo>
                      <a:pt x="12762" y="21049"/>
                      <a:pt x="12682" y="21024"/>
                      <a:pt x="12602" y="21024"/>
                    </a:cubicBezTo>
                    <a:cubicBezTo>
                      <a:pt x="12522" y="21024"/>
                      <a:pt x="12442" y="21049"/>
                      <a:pt x="12393" y="21098"/>
                    </a:cubicBezTo>
                    <a:cubicBezTo>
                      <a:pt x="12197" y="21000"/>
                      <a:pt x="12098" y="21000"/>
                      <a:pt x="11877" y="21000"/>
                    </a:cubicBezTo>
                    <a:lnTo>
                      <a:pt x="11877" y="21098"/>
                    </a:lnTo>
                    <a:lnTo>
                      <a:pt x="11680" y="21098"/>
                    </a:lnTo>
                    <a:cubicBezTo>
                      <a:pt x="11483" y="21000"/>
                      <a:pt x="11483" y="21000"/>
                      <a:pt x="11262" y="20901"/>
                    </a:cubicBezTo>
                    <a:cubicBezTo>
                      <a:pt x="11262" y="20901"/>
                      <a:pt x="11262" y="21000"/>
                      <a:pt x="11164" y="21000"/>
                    </a:cubicBezTo>
                    <a:lnTo>
                      <a:pt x="11164" y="20901"/>
                    </a:lnTo>
                    <a:cubicBezTo>
                      <a:pt x="11065" y="21000"/>
                      <a:pt x="10967" y="21000"/>
                      <a:pt x="10967" y="21000"/>
                    </a:cubicBezTo>
                    <a:cubicBezTo>
                      <a:pt x="10869" y="20901"/>
                      <a:pt x="10746" y="20803"/>
                      <a:pt x="10647" y="20705"/>
                    </a:cubicBezTo>
                    <a:lnTo>
                      <a:pt x="10451" y="20705"/>
                    </a:lnTo>
                    <a:cubicBezTo>
                      <a:pt x="10451" y="20705"/>
                      <a:pt x="10549" y="20705"/>
                      <a:pt x="10549" y="20803"/>
                    </a:cubicBezTo>
                    <a:cubicBezTo>
                      <a:pt x="10352" y="20803"/>
                      <a:pt x="10352" y="20606"/>
                      <a:pt x="10131" y="20606"/>
                    </a:cubicBezTo>
                    <a:lnTo>
                      <a:pt x="9934" y="20606"/>
                    </a:lnTo>
                    <a:cubicBezTo>
                      <a:pt x="9934" y="20483"/>
                      <a:pt x="9836" y="20483"/>
                      <a:pt x="9738" y="20385"/>
                    </a:cubicBezTo>
                    <a:lnTo>
                      <a:pt x="9418" y="20385"/>
                    </a:lnTo>
                    <a:cubicBezTo>
                      <a:pt x="9320" y="20188"/>
                      <a:pt x="9123" y="20090"/>
                      <a:pt x="9025" y="19869"/>
                    </a:cubicBezTo>
                    <a:cubicBezTo>
                      <a:pt x="8902" y="19992"/>
                      <a:pt x="8803" y="19992"/>
                      <a:pt x="8705" y="19992"/>
                    </a:cubicBezTo>
                    <a:cubicBezTo>
                      <a:pt x="8607" y="19869"/>
                      <a:pt x="8607" y="19770"/>
                      <a:pt x="8410" y="19770"/>
                    </a:cubicBezTo>
                    <a:cubicBezTo>
                      <a:pt x="8287" y="19770"/>
                      <a:pt x="8090" y="19672"/>
                      <a:pt x="8090" y="19574"/>
                    </a:cubicBezTo>
                    <a:lnTo>
                      <a:pt x="7893" y="19574"/>
                    </a:lnTo>
                    <a:cubicBezTo>
                      <a:pt x="7795" y="19377"/>
                      <a:pt x="7795" y="19254"/>
                      <a:pt x="7672" y="19156"/>
                    </a:cubicBezTo>
                    <a:lnTo>
                      <a:pt x="7574" y="19254"/>
                    </a:lnTo>
                    <a:lnTo>
                      <a:pt x="7574" y="19057"/>
                    </a:lnTo>
                    <a:lnTo>
                      <a:pt x="7475" y="19156"/>
                    </a:lnTo>
                    <a:cubicBezTo>
                      <a:pt x="7377" y="19057"/>
                      <a:pt x="7279" y="18959"/>
                      <a:pt x="7180" y="18860"/>
                    </a:cubicBezTo>
                    <a:cubicBezTo>
                      <a:pt x="7057" y="18762"/>
                      <a:pt x="7057" y="18541"/>
                      <a:pt x="7057" y="18442"/>
                    </a:cubicBezTo>
                    <a:lnTo>
                      <a:pt x="6861" y="18442"/>
                    </a:lnTo>
                    <a:cubicBezTo>
                      <a:pt x="6762" y="18147"/>
                      <a:pt x="6443" y="18024"/>
                      <a:pt x="6344" y="17828"/>
                    </a:cubicBezTo>
                    <a:cubicBezTo>
                      <a:pt x="6344" y="17729"/>
                      <a:pt x="6443" y="17631"/>
                      <a:pt x="6443" y="17410"/>
                    </a:cubicBezTo>
                    <a:cubicBezTo>
                      <a:pt x="6246" y="17311"/>
                      <a:pt x="5951" y="17115"/>
                      <a:pt x="5730" y="16918"/>
                    </a:cubicBezTo>
                    <a:cubicBezTo>
                      <a:pt x="5730" y="16697"/>
                      <a:pt x="5951" y="16795"/>
                      <a:pt x="6049" y="16697"/>
                    </a:cubicBezTo>
                    <a:cubicBezTo>
                      <a:pt x="5951" y="16697"/>
                      <a:pt x="5951" y="16697"/>
                      <a:pt x="5951" y="16598"/>
                    </a:cubicBezTo>
                    <a:cubicBezTo>
                      <a:pt x="5951" y="16598"/>
                      <a:pt x="5828" y="16500"/>
                      <a:pt x="5730" y="16500"/>
                    </a:cubicBezTo>
                    <a:lnTo>
                      <a:pt x="5730" y="16598"/>
                    </a:lnTo>
                    <a:cubicBezTo>
                      <a:pt x="5697" y="16631"/>
                      <a:pt x="5675" y="16642"/>
                      <a:pt x="5660" y="16642"/>
                    </a:cubicBezTo>
                    <a:cubicBezTo>
                      <a:pt x="5631" y="16642"/>
                      <a:pt x="5631" y="16598"/>
                      <a:pt x="5631" y="16598"/>
                    </a:cubicBezTo>
                    <a:cubicBezTo>
                      <a:pt x="5631" y="16598"/>
                      <a:pt x="5533" y="16598"/>
                      <a:pt x="5533" y="16500"/>
                    </a:cubicBezTo>
                    <a:cubicBezTo>
                      <a:pt x="5582" y="16451"/>
                      <a:pt x="5631" y="16451"/>
                      <a:pt x="5696" y="16451"/>
                    </a:cubicBezTo>
                    <a:cubicBezTo>
                      <a:pt x="5760" y="16451"/>
                      <a:pt x="5840" y="16451"/>
                      <a:pt x="5951" y="16402"/>
                    </a:cubicBezTo>
                    <a:cubicBezTo>
                      <a:pt x="5828" y="16402"/>
                      <a:pt x="5828" y="16402"/>
                      <a:pt x="5730" y="16303"/>
                    </a:cubicBezTo>
                    <a:lnTo>
                      <a:pt x="5730" y="16180"/>
                    </a:lnTo>
                    <a:lnTo>
                      <a:pt x="5631" y="16082"/>
                    </a:lnTo>
                    <a:lnTo>
                      <a:pt x="5533" y="16180"/>
                    </a:lnTo>
                    <a:cubicBezTo>
                      <a:pt x="5533" y="16082"/>
                      <a:pt x="5533" y="15984"/>
                      <a:pt x="5435" y="15984"/>
                    </a:cubicBezTo>
                    <a:cubicBezTo>
                      <a:pt x="5533" y="15984"/>
                      <a:pt x="5533" y="15885"/>
                      <a:pt x="5533" y="15885"/>
                    </a:cubicBezTo>
                    <a:cubicBezTo>
                      <a:pt x="5435" y="15787"/>
                      <a:pt x="5435" y="15688"/>
                      <a:pt x="5336" y="15566"/>
                    </a:cubicBezTo>
                    <a:lnTo>
                      <a:pt x="5213" y="15566"/>
                    </a:lnTo>
                    <a:cubicBezTo>
                      <a:pt x="5213" y="15467"/>
                      <a:pt x="5336" y="15467"/>
                      <a:pt x="5336" y="15467"/>
                    </a:cubicBezTo>
                    <a:lnTo>
                      <a:pt x="5115" y="15467"/>
                    </a:lnTo>
                    <a:cubicBezTo>
                      <a:pt x="5115" y="15369"/>
                      <a:pt x="5115" y="15270"/>
                      <a:pt x="5017" y="15270"/>
                    </a:cubicBezTo>
                    <a:cubicBezTo>
                      <a:pt x="5115" y="15172"/>
                      <a:pt x="5115" y="15074"/>
                      <a:pt x="5213" y="14951"/>
                    </a:cubicBezTo>
                    <a:cubicBezTo>
                      <a:pt x="5115" y="14852"/>
                      <a:pt x="5115" y="14852"/>
                      <a:pt x="5017" y="14852"/>
                    </a:cubicBezTo>
                    <a:cubicBezTo>
                      <a:pt x="5017" y="14754"/>
                      <a:pt x="5115" y="14754"/>
                      <a:pt x="5115" y="14656"/>
                    </a:cubicBezTo>
                    <a:cubicBezTo>
                      <a:pt x="5213" y="14754"/>
                      <a:pt x="5336" y="14852"/>
                      <a:pt x="5336" y="14951"/>
                    </a:cubicBezTo>
                    <a:lnTo>
                      <a:pt x="5533" y="15172"/>
                    </a:lnTo>
                    <a:lnTo>
                      <a:pt x="5533" y="15270"/>
                    </a:lnTo>
                    <a:cubicBezTo>
                      <a:pt x="5435" y="15270"/>
                      <a:pt x="5336" y="15369"/>
                      <a:pt x="5435" y="15467"/>
                    </a:cubicBezTo>
                    <a:lnTo>
                      <a:pt x="5533" y="15566"/>
                    </a:lnTo>
                    <a:lnTo>
                      <a:pt x="5533" y="15885"/>
                    </a:lnTo>
                    <a:lnTo>
                      <a:pt x="5730" y="15885"/>
                    </a:lnTo>
                    <a:cubicBezTo>
                      <a:pt x="5730" y="15787"/>
                      <a:pt x="5828" y="15688"/>
                      <a:pt x="5951" y="15566"/>
                    </a:cubicBezTo>
                    <a:cubicBezTo>
                      <a:pt x="5730" y="15369"/>
                      <a:pt x="5631" y="15270"/>
                      <a:pt x="5730" y="14951"/>
                    </a:cubicBezTo>
                    <a:lnTo>
                      <a:pt x="5533" y="14951"/>
                    </a:lnTo>
                    <a:lnTo>
                      <a:pt x="5533" y="14754"/>
                    </a:lnTo>
                    <a:lnTo>
                      <a:pt x="5435" y="14754"/>
                    </a:lnTo>
                    <a:cubicBezTo>
                      <a:pt x="5435" y="14656"/>
                      <a:pt x="5435" y="14656"/>
                      <a:pt x="5533" y="14557"/>
                    </a:cubicBezTo>
                    <a:cubicBezTo>
                      <a:pt x="5631" y="14656"/>
                      <a:pt x="5631" y="14754"/>
                      <a:pt x="5631" y="14852"/>
                    </a:cubicBezTo>
                    <a:cubicBezTo>
                      <a:pt x="5828" y="14754"/>
                      <a:pt x="6049" y="14754"/>
                      <a:pt x="6049" y="14557"/>
                    </a:cubicBezTo>
                    <a:cubicBezTo>
                      <a:pt x="6049" y="14459"/>
                      <a:pt x="5951" y="14459"/>
                      <a:pt x="5951" y="14336"/>
                    </a:cubicBezTo>
                    <a:lnTo>
                      <a:pt x="5951" y="14139"/>
                    </a:lnTo>
                    <a:lnTo>
                      <a:pt x="6049" y="14041"/>
                    </a:lnTo>
                    <a:cubicBezTo>
                      <a:pt x="5951" y="14041"/>
                      <a:pt x="5951" y="13943"/>
                      <a:pt x="5828" y="13943"/>
                    </a:cubicBezTo>
                    <a:lnTo>
                      <a:pt x="5730" y="13943"/>
                    </a:lnTo>
                    <a:cubicBezTo>
                      <a:pt x="5730" y="13943"/>
                      <a:pt x="5730" y="13844"/>
                      <a:pt x="5631" y="13844"/>
                    </a:cubicBezTo>
                    <a:cubicBezTo>
                      <a:pt x="5533" y="13844"/>
                      <a:pt x="5533" y="13844"/>
                      <a:pt x="5435" y="13943"/>
                    </a:cubicBezTo>
                    <a:cubicBezTo>
                      <a:pt x="5435" y="13844"/>
                      <a:pt x="5336" y="13844"/>
                      <a:pt x="5213" y="13844"/>
                    </a:cubicBezTo>
                    <a:cubicBezTo>
                      <a:pt x="5336" y="13721"/>
                      <a:pt x="5336" y="13721"/>
                      <a:pt x="5435" y="13721"/>
                    </a:cubicBezTo>
                    <a:cubicBezTo>
                      <a:pt x="5435" y="13623"/>
                      <a:pt x="5336" y="13525"/>
                      <a:pt x="5115" y="13525"/>
                    </a:cubicBezTo>
                    <a:cubicBezTo>
                      <a:pt x="5206" y="13525"/>
                      <a:pt x="5213" y="13525"/>
                      <a:pt x="5312" y="13445"/>
                    </a:cubicBezTo>
                    <a:lnTo>
                      <a:pt x="5312" y="13445"/>
                    </a:lnTo>
                    <a:cubicBezTo>
                      <a:pt x="5392" y="13474"/>
                      <a:pt x="5462" y="13525"/>
                      <a:pt x="5533" y="13525"/>
                    </a:cubicBezTo>
                    <a:lnTo>
                      <a:pt x="5533" y="13721"/>
                    </a:lnTo>
                    <a:cubicBezTo>
                      <a:pt x="5631" y="13721"/>
                      <a:pt x="5631" y="13721"/>
                      <a:pt x="5730" y="13623"/>
                    </a:cubicBezTo>
                    <a:lnTo>
                      <a:pt x="5730" y="13844"/>
                    </a:lnTo>
                    <a:cubicBezTo>
                      <a:pt x="5828" y="13844"/>
                      <a:pt x="5951" y="13721"/>
                      <a:pt x="6049" y="13721"/>
                    </a:cubicBezTo>
                    <a:cubicBezTo>
                      <a:pt x="6049" y="13623"/>
                      <a:pt x="6148" y="13525"/>
                      <a:pt x="6148" y="13525"/>
                    </a:cubicBezTo>
                    <a:cubicBezTo>
                      <a:pt x="6197" y="13475"/>
                      <a:pt x="6271" y="13475"/>
                      <a:pt x="6332" y="13475"/>
                    </a:cubicBezTo>
                    <a:cubicBezTo>
                      <a:pt x="6394" y="13475"/>
                      <a:pt x="6443" y="13475"/>
                      <a:pt x="6443" y="13426"/>
                    </a:cubicBezTo>
                    <a:lnTo>
                      <a:pt x="6443" y="13230"/>
                    </a:lnTo>
                    <a:cubicBezTo>
                      <a:pt x="6443" y="13230"/>
                      <a:pt x="6566" y="13230"/>
                      <a:pt x="6664" y="13107"/>
                    </a:cubicBezTo>
                    <a:cubicBezTo>
                      <a:pt x="6443" y="13107"/>
                      <a:pt x="6344" y="13008"/>
                      <a:pt x="6246" y="13008"/>
                    </a:cubicBezTo>
                    <a:cubicBezTo>
                      <a:pt x="6344" y="13008"/>
                      <a:pt x="6344" y="13008"/>
                      <a:pt x="6443" y="12910"/>
                    </a:cubicBezTo>
                    <a:lnTo>
                      <a:pt x="6344" y="12910"/>
                    </a:lnTo>
                    <a:cubicBezTo>
                      <a:pt x="6443" y="12812"/>
                      <a:pt x="6443" y="12812"/>
                      <a:pt x="6566" y="12812"/>
                    </a:cubicBezTo>
                    <a:cubicBezTo>
                      <a:pt x="6443" y="12615"/>
                      <a:pt x="6344" y="12615"/>
                      <a:pt x="6246" y="12492"/>
                    </a:cubicBezTo>
                    <a:cubicBezTo>
                      <a:pt x="6246" y="12394"/>
                      <a:pt x="6344" y="12394"/>
                      <a:pt x="6344" y="12295"/>
                    </a:cubicBezTo>
                    <a:lnTo>
                      <a:pt x="6443" y="12394"/>
                    </a:lnTo>
                    <a:lnTo>
                      <a:pt x="6762" y="12394"/>
                    </a:lnTo>
                    <a:cubicBezTo>
                      <a:pt x="6664" y="12295"/>
                      <a:pt x="6664" y="12197"/>
                      <a:pt x="6566" y="12098"/>
                    </a:cubicBezTo>
                    <a:cubicBezTo>
                      <a:pt x="6566" y="12098"/>
                      <a:pt x="6664" y="12098"/>
                      <a:pt x="6664" y="12000"/>
                    </a:cubicBezTo>
                    <a:lnTo>
                      <a:pt x="6566" y="11877"/>
                    </a:lnTo>
                    <a:lnTo>
                      <a:pt x="6566" y="11877"/>
                    </a:lnTo>
                    <a:cubicBezTo>
                      <a:pt x="6664" y="12000"/>
                      <a:pt x="6762" y="12000"/>
                      <a:pt x="6762" y="12000"/>
                    </a:cubicBezTo>
                    <a:lnTo>
                      <a:pt x="6762" y="11877"/>
                    </a:lnTo>
                    <a:cubicBezTo>
                      <a:pt x="6762" y="11877"/>
                      <a:pt x="6664" y="11877"/>
                      <a:pt x="6664" y="11779"/>
                    </a:cubicBezTo>
                    <a:cubicBezTo>
                      <a:pt x="6762" y="11779"/>
                      <a:pt x="6959" y="11680"/>
                      <a:pt x="7057" y="11582"/>
                    </a:cubicBezTo>
                    <a:lnTo>
                      <a:pt x="7057" y="11680"/>
                    </a:lnTo>
                    <a:cubicBezTo>
                      <a:pt x="7180" y="11582"/>
                      <a:pt x="7180" y="11582"/>
                      <a:pt x="6959" y="11262"/>
                    </a:cubicBezTo>
                    <a:cubicBezTo>
                      <a:pt x="7180" y="11262"/>
                      <a:pt x="7279" y="11164"/>
                      <a:pt x="7377" y="11066"/>
                    </a:cubicBezTo>
                    <a:lnTo>
                      <a:pt x="7377" y="10967"/>
                    </a:lnTo>
                    <a:lnTo>
                      <a:pt x="7475" y="10869"/>
                    </a:lnTo>
                    <a:lnTo>
                      <a:pt x="7377" y="10869"/>
                    </a:lnTo>
                    <a:cubicBezTo>
                      <a:pt x="7475" y="10771"/>
                      <a:pt x="7574" y="10771"/>
                      <a:pt x="7672" y="10771"/>
                    </a:cubicBezTo>
                    <a:cubicBezTo>
                      <a:pt x="7574" y="10648"/>
                      <a:pt x="7574" y="10648"/>
                      <a:pt x="7475" y="10648"/>
                    </a:cubicBezTo>
                    <a:cubicBezTo>
                      <a:pt x="7574" y="10549"/>
                      <a:pt x="7672" y="10549"/>
                      <a:pt x="7795" y="10549"/>
                    </a:cubicBezTo>
                    <a:lnTo>
                      <a:pt x="7795" y="10451"/>
                    </a:lnTo>
                    <a:cubicBezTo>
                      <a:pt x="7795" y="10451"/>
                      <a:pt x="7672" y="10353"/>
                      <a:pt x="7672" y="10254"/>
                    </a:cubicBezTo>
                    <a:lnTo>
                      <a:pt x="7795" y="10254"/>
                    </a:lnTo>
                    <a:lnTo>
                      <a:pt x="7992" y="10033"/>
                    </a:lnTo>
                    <a:lnTo>
                      <a:pt x="7893" y="9935"/>
                    </a:lnTo>
                    <a:cubicBezTo>
                      <a:pt x="7992" y="9935"/>
                      <a:pt x="8090" y="9935"/>
                      <a:pt x="8189" y="9836"/>
                    </a:cubicBezTo>
                    <a:lnTo>
                      <a:pt x="8189" y="9640"/>
                    </a:lnTo>
                    <a:cubicBezTo>
                      <a:pt x="8189" y="9640"/>
                      <a:pt x="8287" y="9541"/>
                      <a:pt x="8410" y="9541"/>
                    </a:cubicBezTo>
                    <a:cubicBezTo>
                      <a:pt x="8287" y="9418"/>
                      <a:pt x="8287" y="9418"/>
                      <a:pt x="8287" y="9320"/>
                    </a:cubicBezTo>
                    <a:lnTo>
                      <a:pt x="8287" y="9320"/>
                    </a:lnTo>
                    <a:cubicBezTo>
                      <a:pt x="8287" y="9320"/>
                      <a:pt x="8410" y="9320"/>
                      <a:pt x="8508" y="9418"/>
                    </a:cubicBezTo>
                    <a:lnTo>
                      <a:pt x="8508" y="9222"/>
                    </a:lnTo>
                    <a:cubicBezTo>
                      <a:pt x="8607" y="9222"/>
                      <a:pt x="8607" y="9123"/>
                      <a:pt x="8705" y="9123"/>
                    </a:cubicBezTo>
                    <a:cubicBezTo>
                      <a:pt x="8705" y="9123"/>
                      <a:pt x="8803" y="9123"/>
                      <a:pt x="8803" y="9222"/>
                    </a:cubicBezTo>
                    <a:lnTo>
                      <a:pt x="8803" y="8926"/>
                    </a:lnTo>
                    <a:cubicBezTo>
                      <a:pt x="8902" y="8926"/>
                      <a:pt x="9025" y="8705"/>
                      <a:pt x="9123" y="8607"/>
                    </a:cubicBezTo>
                    <a:cubicBezTo>
                      <a:pt x="9221" y="8410"/>
                      <a:pt x="9516" y="8508"/>
                      <a:pt x="9516" y="8312"/>
                    </a:cubicBezTo>
                    <a:lnTo>
                      <a:pt x="9516" y="8189"/>
                    </a:lnTo>
                    <a:lnTo>
                      <a:pt x="9639" y="8090"/>
                    </a:lnTo>
                    <a:lnTo>
                      <a:pt x="9934" y="8090"/>
                    </a:lnTo>
                    <a:cubicBezTo>
                      <a:pt x="9934" y="7992"/>
                      <a:pt x="10033" y="7894"/>
                      <a:pt x="10033" y="7795"/>
                    </a:cubicBezTo>
                    <a:cubicBezTo>
                      <a:pt x="10033" y="7697"/>
                      <a:pt x="10033" y="7574"/>
                      <a:pt x="9934" y="7476"/>
                    </a:cubicBezTo>
                    <a:cubicBezTo>
                      <a:pt x="10033" y="7476"/>
                      <a:pt x="10033" y="7574"/>
                      <a:pt x="10131" y="7574"/>
                    </a:cubicBezTo>
                    <a:cubicBezTo>
                      <a:pt x="10254" y="7574"/>
                      <a:pt x="10254" y="7476"/>
                      <a:pt x="10352" y="7377"/>
                    </a:cubicBezTo>
                    <a:cubicBezTo>
                      <a:pt x="10352" y="7279"/>
                      <a:pt x="10254" y="7181"/>
                      <a:pt x="10254" y="7082"/>
                    </a:cubicBezTo>
                    <a:cubicBezTo>
                      <a:pt x="10352" y="6959"/>
                      <a:pt x="10451" y="6861"/>
                      <a:pt x="10549" y="6763"/>
                    </a:cubicBezTo>
                    <a:cubicBezTo>
                      <a:pt x="10647" y="6861"/>
                      <a:pt x="10647" y="6861"/>
                      <a:pt x="10647" y="6959"/>
                    </a:cubicBezTo>
                    <a:cubicBezTo>
                      <a:pt x="10746" y="6763"/>
                      <a:pt x="10869" y="6763"/>
                      <a:pt x="11065" y="6763"/>
                    </a:cubicBezTo>
                    <a:cubicBezTo>
                      <a:pt x="11065" y="6664"/>
                      <a:pt x="11065" y="6664"/>
                      <a:pt x="11164" y="6566"/>
                    </a:cubicBezTo>
                    <a:lnTo>
                      <a:pt x="11164" y="6664"/>
                    </a:lnTo>
                    <a:cubicBezTo>
                      <a:pt x="11361" y="6664"/>
                      <a:pt x="11262" y="6566"/>
                      <a:pt x="11361" y="6468"/>
                    </a:cubicBezTo>
                    <a:cubicBezTo>
                      <a:pt x="11361" y="6468"/>
                      <a:pt x="11439" y="6593"/>
                      <a:pt x="11521" y="6593"/>
                    </a:cubicBezTo>
                    <a:cubicBezTo>
                      <a:pt x="11542" y="6593"/>
                      <a:pt x="11562" y="6586"/>
                      <a:pt x="11582" y="6566"/>
                    </a:cubicBezTo>
                    <a:cubicBezTo>
                      <a:pt x="11582" y="6566"/>
                      <a:pt x="11582" y="6468"/>
                      <a:pt x="11483" y="6468"/>
                    </a:cubicBezTo>
                    <a:lnTo>
                      <a:pt x="11582" y="6468"/>
                    </a:lnTo>
                    <a:cubicBezTo>
                      <a:pt x="11582" y="6468"/>
                      <a:pt x="11680" y="6468"/>
                      <a:pt x="11680" y="6345"/>
                    </a:cubicBezTo>
                    <a:lnTo>
                      <a:pt x="11582" y="6246"/>
                    </a:lnTo>
                    <a:cubicBezTo>
                      <a:pt x="11680" y="6246"/>
                      <a:pt x="11680" y="6148"/>
                      <a:pt x="11779" y="6050"/>
                    </a:cubicBezTo>
                    <a:cubicBezTo>
                      <a:pt x="11779" y="6050"/>
                      <a:pt x="11680" y="6050"/>
                      <a:pt x="11680" y="5951"/>
                    </a:cubicBezTo>
                    <a:cubicBezTo>
                      <a:pt x="11680" y="5951"/>
                      <a:pt x="11779" y="5853"/>
                      <a:pt x="11877" y="5853"/>
                    </a:cubicBezTo>
                    <a:cubicBezTo>
                      <a:pt x="11877" y="5951"/>
                      <a:pt x="11975" y="5951"/>
                      <a:pt x="12098" y="6050"/>
                    </a:cubicBezTo>
                    <a:lnTo>
                      <a:pt x="12098" y="6246"/>
                    </a:lnTo>
                    <a:cubicBezTo>
                      <a:pt x="12197" y="6148"/>
                      <a:pt x="12295" y="6148"/>
                      <a:pt x="12393" y="6148"/>
                    </a:cubicBezTo>
                    <a:lnTo>
                      <a:pt x="12393" y="6050"/>
                    </a:lnTo>
                    <a:lnTo>
                      <a:pt x="12492" y="6050"/>
                    </a:lnTo>
                    <a:cubicBezTo>
                      <a:pt x="12590" y="6050"/>
                      <a:pt x="12713" y="5951"/>
                      <a:pt x="12811" y="5853"/>
                    </a:cubicBezTo>
                    <a:lnTo>
                      <a:pt x="13106" y="5853"/>
                    </a:lnTo>
                    <a:cubicBezTo>
                      <a:pt x="13106" y="5632"/>
                      <a:pt x="13205" y="5632"/>
                      <a:pt x="13328" y="5632"/>
                    </a:cubicBezTo>
                    <a:cubicBezTo>
                      <a:pt x="13426" y="5632"/>
                      <a:pt x="13524" y="5533"/>
                      <a:pt x="13623" y="5533"/>
                    </a:cubicBezTo>
                    <a:lnTo>
                      <a:pt x="13623" y="5632"/>
                    </a:lnTo>
                    <a:cubicBezTo>
                      <a:pt x="13721" y="5533"/>
                      <a:pt x="13721" y="5533"/>
                      <a:pt x="13721" y="5435"/>
                    </a:cubicBezTo>
                    <a:cubicBezTo>
                      <a:pt x="13813" y="5476"/>
                      <a:pt x="13866" y="5499"/>
                      <a:pt x="13919" y="5499"/>
                    </a:cubicBezTo>
                    <a:cubicBezTo>
                      <a:pt x="13993" y="5499"/>
                      <a:pt x="14065" y="5452"/>
                      <a:pt x="14237" y="5336"/>
                    </a:cubicBezTo>
                    <a:lnTo>
                      <a:pt x="14336" y="5435"/>
                    </a:lnTo>
                    <a:lnTo>
                      <a:pt x="14336" y="5115"/>
                    </a:lnTo>
                    <a:cubicBezTo>
                      <a:pt x="14434" y="5115"/>
                      <a:pt x="14434" y="5238"/>
                      <a:pt x="14557" y="5336"/>
                    </a:cubicBezTo>
                    <a:cubicBezTo>
                      <a:pt x="14557" y="5287"/>
                      <a:pt x="14582" y="5263"/>
                      <a:pt x="14619" y="5263"/>
                    </a:cubicBezTo>
                    <a:cubicBezTo>
                      <a:pt x="14655" y="5263"/>
                      <a:pt x="14705" y="5287"/>
                      <a:pt x="14754" y="5336"/>
                    </a:cubicBezTo>
                    <a:cubicBezTo>
                      <a:pt x="14892" y="5268"/>
                      <a:pt x="15042" y="5187"/>
                      <a:pt x="15187" y="5187"/>
                    </a:cubicBezTo>
                    <a:cubicBezTo>
                      <a:pt x="15249" y="5187"/>
                      <a:pt x="15310" y="5201"/>
                      <a:pt x="15369" y="5238"/>
                    </a:cubicBezTo>
                    <a:lnTo>
                      <a:pt x="15369" y="5017"/>
                    </a:lnTo>
                    <a:cubicBezTo>
                      <a:pt x="15467" y="5115"/>
                      <a:pt x="15565" y="5238"/>
                      <a:pt x="15664" y="5238"/>
                    </a:cubicBezTo>
                    <a:cubicBezTo>
                      <a:pt x="15565" y="5115"/>
                      <a:pt x="15565" y="4918"/>
                      <a:pt x="15467" y="4820"/>
                    </a:cubicBezTo>
                    <a:cubicBezTo>
                      <a:pt x="15467" y="4722"/>
                      <a:pt x="15467" y="4722"/>
                      <a:pt x="15565" y="4722"/>
                    </a:cubicBezTo>
                    <a:cubicBezTo>
                      <a:pt x="15664" y="4722"/>
                      <a:pt x="15664" y="4918"/>
                      <a:pt x="15664" y="5017"/>
                    </a:cubicBezTo>
                    <a:cubicBezTo>
                      <a:pt x="15787" y="5017"/>
                      <a:pt x="15885" y="5115"/>
                      <a:pt x="16082" y="5115"/>
                    </a:cubicBezTo>
                    <a:cubicBezTo>
                      <a:pt x="16082" y="5115"/>
                      <a:pt x="16082" y="5017"/>
                      <a:pt x="16180" y="5017"/>
                    </a:cubicBezTo>
                    <a:cubicBezTo>
                      <a:pt x="16082" y="4918"/>
                      <a:pt x="15983" y="4722"/>
                      <a:pt x="15885" y="4623"/>
                    </a:cubicBezTo>
                    <a:cubicBezTo>
                      <a:pt x="15885" y="4500"/>
                      <a:pt x="15983" y="4500"/>
                      <a:pt x="15983" y="4500"/>
                    </a:cubicBezTo>
                    <a:close/>
                    <a:moveTo>
                      <a:pt x="28179" y="21000"/>
                    </a:moveTo>
                    <a:cubicBezTo>
                      <a:pt x="28179" y="21000"/>
                      <a:pt x="28278" y="21000"/>
                      <a:pt x="28376" y="21098"/>
                    </a:cubicBezTo>
                    <a:cubicBezTo>
                      <a:pt x="28278" y="21098"/>
                      <a:pt x="28278" y="21221"/>
                      <a:pt x="28278" y="21221"/>
                    </a:cubicBezTo>
                    <a:cubicBezTo>
                      <a:pt x="28179" y="21098"/>
                      <a:pt x="28179" y="21098"/>
                      <a:pt x="28081" y="21000"/>
                    </a:cubicBezTo>
                    <a:close/>
                    <a:moveTo>
                      <a:pt x="27773" y="21893"/>
                    </a:moveTo>
                    <a:cubicBezTo>
                      <a:pt x="27802" y="21893"/>
                      <a:pt x="27831" y="21905"/>
                      <a:pt x="27860" y="21934"/>
                    </a:cubicBezTo>
                    <a:cubicBezTo>
                      <a:pt x="27958" y="22032"/>
                      <a:pt x="27860" y="22032"/>
                      <a:pt x="27761" y="22032"/>
                    </a:cubicBezTo>
                    <a:lnTo>
                      <a:pt x="27761" y="22229"/>
                    </a:lnTo>
                    <a:cubicBezTo>
                      <a:pt x="27663" y="22229"/>
                      <a:pt x="27565" y="22131"/>
                      <a:pt x="27565" y="22032"/>
                    </a:cubicBezTo>
                    <a:cubicBezTo>
                      <a:pt x="27634" y="21963"/>
                      <a:pt x="27704" y="21893"/>
                      <a:pt x="27773" y="21893"/>
                    </a:cubicBezTo>
                    <a:close/>
                    <a:moveTo>
                      <a:pt x="27343" y="22131"/>
                    </a:moveTo>
                    <a:cubicBezTo>
                      <a:pt x="27466" y="22131"/>
                      <a:pt x="27466" y="22131"/>
                      <a:pt x="27466" y="22229"/>
                    </a:cubicBezTo>
                    <a:cubicBezTo>
                      <a:pt x="27466" y="22328"/>
                      <a:pt x="27343" y="22328"/>
                      <a:pt x="27343" y="22450"/>
                    </a:cubicBezTo>
                    <a:cubicBezTo>
                      <a:pt x="27245" y="22328"/>
                      <a:pt x="27343" y="22229"/>
                      <a:pt x="27343" y="22131"/>
                    </a:cubicBezTo>
                    <a:close/>
                    <a:moveTo>
                      <a:pt x="26950" y="22549"/>
                    </a:moveTo>
                    <a:cubicBezTo>
                      <a:pt x="27048" y="22549"/>
                      <a:pt x="27147" y="22549"/>
                      <a:pt x="27245" y="22647"/>
                    </a:cubicBezTo>
                    <a:cubicBezTo>
                      <a:pt x="27187" y="22676"/>
                      <a:pt x="27147" y="22688"/>
                      <a:pt x="27115" y="22688"/>
                    </a:cubicBezTo>
                    <a:cubicBezTo>
                      <a:pt x="27040" y="22688"/>
                      <a:pt x="27020" y="22618"/>
                      <a:pt x="26950" y="22549"/>
                    </a:cubicBezTo>
                    <a:close/>
                    <a:moveTo>
                      <a:pt x="23163" y="22942"/>
                    </a:moveTo>
                    <a:lnTo>
                      <a:pt x="23163" y="23164"/>
                    </a:lnTo>
                    <a:lnTo>
                      <a:pt x="23040" y="23164"/>
                    </a:lnTo>
                    <a:cubicBezTo>
                      <a:pt x="22942" y="23164"/>
                      <a:pt x="22942" y="23065"/>
                      <a:pt x="22844" y="22942"/>
                    </a:cubicBezTo>
                    <a:close/>
                    <a:moveTo>
                      <a:pt x="27466" y="23065"/>
                    </a:moveTo>
                    <a:lnTo>
                      <a:pt x="27466" y="23262"/>
                    </a:lnTo>
                    <a:lnTo>
                      <a:pt x="27565" y="23262"/>
                    </a:lnTo>
                    <a:cubicBezTo>
                      <a:pt x="27565" y="23164"/>
                      <a:pt x="27565" y="23164"/>
                      <a:pt x="27466" y="23065"/>
                    </a:cubicBezTo>
                    <a:close/>
                    <a:moveTo>
                      <a:pt x="23262" y="24590"/>
                    </a:moveTo>
                    <a:lnTo>
                      <a:pt x="23163" y="24688"/>
                    </a:lnTo>
                    <a:lnTo>
                      <a:pt x="22942" y="24688"/>
                    </a:lnTo>
                    <a:cubicBezTo>
                      <a:pt x="23040" y="24786"/>
                      <a:pt x="23040" y="24786"/>
                      <a:pt x="23163" y="24786"/>
                    </a:cubicBezTo>
                    <a:lnTo>
                      <a:pt x="23040" y="24909"/>
                    </a:lnTo>
                    <a:lnTo>
                      <a:pt x="23360" y="24909"/>
                    </a:lnTo>
                    <a:lnTo>
                      <a:pt x="23360" y="24688"/>
                    </a:lnTo>
                    <a:cubicBezTo>
                      <a:pt x="23360" y="24590"/>
                      <a:pt x="23262" y="24590"/>
                      <a:pt x="23262" y="24590"/>
                    </a:cubicBezTo>
                    <a:close/>
                    <a:moveTo>
                      <a:pt x="24491" y="24688"/>
                    </a:moveTo>
                    <a:cubicBezTo>
                      <a:pt x="24589" y="24786"/>
                      <a:pt x="24688" y="24786"/>
                      <a:pt x="24786" y="24909"/>
                    </a:cubicBezTo>
                    <a:lnTo>
                      <a:pt x="24589" y="24909"/>
                    </a:lnTo>
                    <a:lnTo>
                      <a:pt x="24688" y="25008"/>
                    </a:lnTo>
                    <a:lnTo>
                      <a:pt x="24688" y="25303"/>
                    </a:lnTo>
                    <a:lnTo>
                      <a:pt x="24589" y="25303"/>
                    </a:lnTo>
                    <a:cubicBezTo>
                      <a:pt x="24589" y="25204"/>
                      <a:pt x="24393" y="25106"/>
                      <a:pt x="24393" y="24909"/>
                    </a:cubicBezTo>
                    <a:lnTo>
                      <a:pt x="24393" y="24909"/>
                    </a:lnTo>
                    <a:cubicBezTo>
                      <a:pt x="24491" y="25008"/>
                      <a:pt x="24491" y="25008"/>
                      <a:pt x="24589" y="25008"/>
                    </a:cubicBezTo>
                    <a:cubicBezTo>
                      <a:pt x="24491" y="24909"/>
                      <a:pt x="24491" y="24786"/>
                      <a:pt x="24491" y="24688"/>
                    </a:cubicBezTo>
                    <a:close/>
                    <a:moveTo>
                      <a:pt x="24270" y="25106"/>
                    </a:moveTo>
                    <a:cubicBezTo>
                      <a:pt x="24393" y="25303"/>
                      <a:pt x="24393" y="25401"/>
                      <a:pt x="24491" y="25524"/>
                    </a:cubicBezTo>
                    <a:lnTo>
                      <a:pt x="24270" y="25524"/>
                    </a:lnTo>
                    <a:lnTo>
                      <a:pt x="24270" y="25401"/>
                    </a:lnTo>
                    <a:lnTo>
                      <a:pt x="23975" y="25401"/>
                    </a:lnTo>
                    <a:cubicBezTo>
                      <a:pt x="24073" y="25401"/>
                      <a:pt x="24171" y="25303"/>
                      <a:pt x="24171" y="25303"/>
                    </a:cubicBezTo>
                    <a:lnTo>
                      <a:pt x="23975" y="25303"/>
                    </a:lnTo>
                    <a:lnTo>
                      <a:pt x="23975" y="25204"/>
                    </a:lnTo>
                    <a:lnTo>
                      <a:pt x="24171" y="25204"/>
                    </a:lnTo>
                    <a:cubicBezTo>
                      <a:pt x="24073" y="25204"/>
                      <a:pt x="24073" y="25204"/>
                      <a:pt x="24073" y="25106"/>
                    </a:cubicBezTo>
                    <a:close/>
                    <a:moveTo>
                      <a:pt x="21319" y="25819"/>
                    </a:moveTo>
                    <a:cubicBezTo>
                      <a:pt x="21417" y="25819"/>
                      <a:pt x="21417" y="25918"/>
                      <a:pt x="21516" y="25918"/>
                    </a:cubicBezTo>
                    <a:cubicBezTo>
                      <a:pt x="21417" y="26016"/>
                      <a:pt x="21417" y="26016"/>
                      <a:pt x="21319" y="26016"/>
                    </a:cubicBezTo>
                    <a:lnTo>
                      <a:pt x="21319" y="25819"/>
                    </a:lnTo>
                    <a:close/>
                    <a:moveTo>
                      <a:pt x="23040" y="25721"/>
                    </a:moveTo>
                    <a:cubicBezTo>
                      <a:pt x="22942" y="25819"/>
                      <a:pt x="22942" y="25918"/>
                      <a:pt x="23040" y="26016"/>
                    </a:cubicBezTo>
                    <a:lnTo>
                      <a:pt x="22942" y="26016"/>
                    </a:lnTo>
                    <a:cubicBezTo>
                      <a:pt x="22942" y="26016"/>
                      <a:pt x="22942" y="25918"/>
                      <a:pt x="22844" y="25819"/>
                    </a:cubicBezTo>
                    <a:cubicBezTo>
                      <a:pt x="22844" y="25721"/>
                      <a:pt x="22942" y="25721"/>
                      <a:pt x="23040" y="25721"/>
                    </a:cubicBezTo>
                    <a:close/>
                    <a:moveTo>
                      <a:pt x="23163" y="25918"/>
                    </a:moveTo>
                    <a:lnTo>
                      <a:pt x="23163" y="26016"/>
                    </a:lnTo>
                    <a:lnTo>
                      <a:pt x="23040" y="26016"/>
                    </a:lnTo>
                    <a:cubicBezTo>
                      <a:pt x="23040" y="25918"/>
                      <a:pt x="23040" y="25918"/>
                      <a:pt x="23163" y="25918"/>
                    </a:cubicBezTo>
                    <a:close/>
                    <a:moveTo>
                      <a:pt x="23557" y="26016"/>
                    </a:moveTo>
                    <a:lnTo>
                      <a:pt x="23557" y="26139"/>
                    </a:lnTo>
                    <a:cubicBezTo>
                      <a:pt x="23458" y="26139"/>
                      <a:pt x="23458" y="26016"/>
                      <a:pt x="23360" y="26016"/>
                    </a:cubicBezTo>
                    <a:close/>
                    <a:moveTo>
                      <a:pt x="13328" y="25918"/>
                    </a:moveTo>
                    <a:lnTo>
                      <a:pt x="13328" y="25918"/>
                    </a:lnTo>
                    <a:cubicBezTo>
                      <a:pt x="13426" y="26016"/>
                      <a:pt x="13524" y="26139"/>
                      <a:pt x="13623" y="26237"/>
                    </a:cubicBezTo>
                    <a:cubicBezTo>
                      <a:pt x="13426" y="26139"/>
                      <a:pt x="13426" y="26139"/>
                      <a:pt x="13328" y="25918"/>
                    </a:cubicBezTo>
                    <a:close/>
                    <a:moveTo>
                      <a:pt x="15787" y="26434"/>
                    </a:moveTo>
                    <a:cubicBezTo>
                      <a:pt x="15885" y="26532"/>
                      <a:pt x="15983" y="26532"/>
                      <a:pt x="16180" y="26532"/>
                    </a:cubicBezTo>
                    <a:cubicBezTo>
                      <a:pt x="16099" y="26573"/>
                      <a:pt x="16051" y="26597"/>
                      <a:pt x="16009" y="26597"/>
                    </a:cubicBezTo>
                    <a:cubicBezTo>
                      <a:pt x="15950" y="26597"/>
                      <a:pt x="15902" y="26549"/>
                      <a:pt x="15787" y="26434"/>
                    </a:cubicBezTo>
                    <a:close/>
                    <a:moveTo>
                      <a:pt x="15270" y="26336"/>
                    </a:moveTo>
                    <a:cubicBezTo>
                      <a:pt x="15270" y="26434"/>
                      <a:pt x="15172" y="26434"/>
                      <a:pt x="15172" y="26434"/>
                    </a:cubicBezTo>
                    <a:lnTo>
                      <a:pt x="15369" y="26434"/>
                    </a:lnTo>
                    <a:lnTo>
                      <a:pt x="15369" y="26631"/>
                    </a:lnTo>
                    <a:lnTo>
                      <a:pt x="15049" y="26631"/>
                    </a:lnTo>
                    <a:cubicBezTo>
                      <a:pt x="14951" y="26631"/>
                      <a:pt x="14951" y="26532"/>
                      <a:pt x="14852" y="26532"/>
                    </a:cubicBezTo>
                    <a:cubicBezTo>
                      <a:pt x="14852" y="26434"/>
                      <a:pt x="14852" y="26434"/>
                      <a:pt x="14951" y="26336"/>
                    </a:cubicBezTo>
                    <a:lnTo>
                      <a:pt x="14951" y="26434"/>
                    </a:lnTo>
                    <a:cubicBezTo>
                      <a:pt x="15049" y="26336"/>
                      <a:pt x="15172" y="26336"/>
                      <a:pt x="15270" y="26336"/>
                    </a:cubicBezTo>
                    <a:close/>
                    <a:moveTo>
                      <a:pt x="16746" y="26196"/>
                    </a:moveTo>
                    <a:cubicBezTo>
                      <a:pt x="16786" y="26196"/>
                      <a:pt x="16835" y="26208"/>
                      <a:pt x="16893" y="26237"/>
                    </a:cubicBezTo>
                    <a:cubicBezTo>
                      <a:pt x="16795" y="26237"/>
                      <a:pt x="16795" y="26336"/>
                      <a:pt x="16696" y="26434"/>
                    </a:cubicBezTo>
                    <a:cubicBezTo>
                      <a:pt x="16795" y="26434"/>
                      <a:pt x="16893" y="26434"/>
                      <a:pt x="16893" y="26532"/>
                    </a:cubicBezTo>
                    <a:lnTo>
                      <a:pt x="16795" y="26631"/>
                    </a:lnTo>
                    <a:lnTo>
                      <a:pt x="16696" y="26532"/>
                    </a:lnTo>
                    <a:lnTo>
                      <a:pt x="16696" y="26434"/>
                    </a:lnTo>
                    <a:lnTo>
                      <a:pt x="16598" y="26434"/>
                    </a:lnTo>
                    <a:lnTo>
                      <a:pt x="16598" y="26336"/>
                    </a:lnTo>
                    <a:cubicBezTo>
                      <a:pt x="16598" y="26266"/>
                      <a:pt x="16647" y="26196"/>
                      <a:pt x="16746" y="26196"/>
                    </a:cubicBezTo>
                    <a:close/>
                    <a:moveTo>
                      <a:pt x="11582" y="26532"/>
                    </a:moveTo>
                    <a:cubicBezTo>
                      <a:pt x="11779" y="26532"/>
                      <a:pt x="11779" y="26631"/>
                      <a:pt x="11877" y="26754"/>
                    </a:cubicBezTo>
                    <a:cubicBezTo>
                      <a:pt x="11680" y="26754"/>
                      <a:pt x="11680" y="26631"/>
                      <a:pt x="11582" y="26532"/>
                    </a:cubicBezTo>
                    <a:close/>
                    <a:moveTo>
                      <a:pt x="21811" y="26532"/>
                    </a:moveTo>
                    <a:cubicBezTo>
                      <a:pt x="21934" y="26532"/>
                      <a:pt x="22032" y="26631"/>
                      <a:pt x="22032" y="26852"/>
                    </a:cubicBezTo>
                    <a:cubicBezTo>
                      <a:pt x="21811" y="26852"/>
                      <a:pt x="21811" y="26852"/>
                      <a:pt x="21713" y="26631"/>
                    </a:cubicBezTo>
                    <a:lnTo>
                      <a:pt x="21811" y="26532"/>
                    </a:lnTo>
                    <a:close/>
                    <a:moveTo>
                      <a:pt x="22647" y="26016"/>
                    </a:moveTo>
                    <a:cubicBezTo>
                      <a:pt x="22647" y="26139"/>
                      <a:pt x="22647" y="26237"/>
                      <a:pt x="22745" y="26434"/>
                    </a:cubicBezTo>
                    <a:lnTo>
                      <a:pt x="22327" y="26434"/>
                    </a:lnTo>
                    <a:cubicBezTo>
                      <a:pt x="22327" y="26434"/>
                      <a:pt x="22229" y="26434"/>
                      <a:pt x="22229" y="26532"/>
                    </a:cubicBezTo>
                    <a:cubicBezTo>
                      <a:pt x="22327" y="26532"/>
                      <a:pt x="22229" y="26631"/>
                      <a:pt x="22229" y="26631"/>
                    </a:cubicBezTo>
                    <a:lnTo>
                      <a:pt x="22229" y="26852"/>
                    </a:lnTo>
                    <a:cubicBezTo>
                      <a:pt x="22229" y="26852"/>
                      <a:pt x="22213" y="26868"/>
                      <a:pt x="22201" y="26887"/>
                    </a:cubicBezTo>
                    <a:lnTo>
                      <a:pt x="22201" y="26887"/>
                    </a:lnTo>
                    <a:cubicBezTo>
                      <a:pt x="22129" y="26707"/>
                      <a:pt x="22120" y="26511"/>
                      <a:pt x="22032" y="26336"/>
                    </a:cubicBezTo>
                    <a:cubicBezTo>
                      <a:pt x="22131" y="26336"/>
                      <a:pt x="22229" y="26237"/>
                      <a:pt x="22327" y="26237"/>
                    </a:cubicBezTo>
                    <a:lnTo>
                      <a:pt x="22327" y="26139"/>
                    </a:lnTo>
                    <a:cubicBezTo>
                      <a:pt x="22426" y="26139"/>
                      <a:pt x="22549" y="26139"/>
                      <a:pt x="22647" y="26016"/>
                    </a:cubicBezTo>
                    <a:close/>
                    <a:moveTo>
                      <a:pt x="27663" y="18762"/>
                    </a:moveTo>
                    <a:cubicBezTo>
                      <a:pt x="27958" y="18959"/>
                      <a:pt x="28179" y="19254"/>
                      <a:pt x="28278" y="19672"/>
                    </a:cubicBezTo>
                    <a:cubicBezTo>
                      <a:pt x="28376" y="19672"/>
                      <a:pt x="28475" y="19770"/>
                      <a:pt x="28573" y="19770"/>
                    </a:cubicBezTo>
                    <a:cubicBezTo>
                      <a:pt x="28573" y="19869"/>
                      <a:pt x="28696" y="19992"/>
                      <a:pt x="28696" y="20090"/>
                    </a:cubicBezTo>
                    <a:lnTo>
                      <a:pt x="28794" y="20090"/>
                    </a:lnTo>
                    <a:lnTo>
                      <a:pt x="28696" y="20188"/>
                    </a:lnTo>
                    <a:cubicBezTo>
                      <a:pt x="28794" y="20188"/>
                      <a:pt x="28794" y="20188"/>
                      <a:pt x="28893" y="20287"/>
                    </a:cubicBezTo>
                    <a:lnTo>
                      <a:pt x="28696" y="20287"/>
                    </a:lnTo>
                    <a:cubicBezTo>
                      <a:pt x="28573" y="20188"/>
                      <a:pt x="28573" y="20188"/>
                      <a:pt x="28573" y="20090"/>
                    </a:cubicBezTo>
                    <a:lnTo>
                      <a:pt x="28696" y="20090"/>
                    </a:lnTo>
                    <a:cubicBezTo>
                      <a:pt x="28573" y="19992"/>
                      <a:pt x="28573" y="19992"/>
                      <a:pt x="28475" y="19992"/>
                    </a:cubicBezTo>
                    <a:cubicBezTo>
                      <a:pt x="28442" y="19951"/>
                      <a:pt x="28398" y="19937"/>
                      <a:pt x="28351" y="19937"/>
                    </a:cubicBezTo>
                    <a:cubicBezTo>
                      <a:pt x="28256" y="19937"/>
                      <a:pt x="28147" y="19992"/>
                      <a:pt x="28081" y="19992"/>
                    </a:cubicBezTo>
                    <a:lnTo>
                      <a:pt x="27761" y="20287"/>
                    </a:lnTo>
                    <a:lnTo>
                      <a:pt x="27860" y="20287"/>
                    </a:lnTo>
                    <a:cubicBezTo>
                      <a:pt x="27761" y="20385"/>
                      <a:pt x="27663" y="20385"/>
                      <a:pt x="27565" y="20483"/>
                    </a:cubicBezTo>
                    <a:lnTo>
                      <a:pt x="27663" y="20606"/>
                    </a:lnTo>
                    <a:lnTo>
                      <a:pt x="27663" y="20705"/>
                    </a:lnTo>
                    <a:cubicBezTo>
                      <a:pt x="27565" y="20705"/>
                      <a:pt x="27466" y="20705"/>
                      <a:pt x="27343" y="20803"/>
                    </a:cubicBezTo>
                    <a:cubicBezTo>
                      <a:pt x="27147" y="20705"/>
                      <a:pt x="27048" y="20705"/>
                      <a:pt x="26852" y="20705"/>
                    </a:cubicBezTo>
                    <a:cubicBezTo>
                      <a:pt x="26852" y="20803"/>
                      <a:pt x="26852" y="20803"/>
                      <a:pt x="26950" y="20803"/>
                    </a:cubicBezTo>
                    <a:cubicBezTo>
                      <a:pt x="27048" y="20901"/>
                      <a:pt x="27147" y="20901"/>
                      <a:pt x="27245" y="21000"/>
                    </a:cubicBezTo>
                    <a:cubicBezTo>
                      <a:pt x="27343" y="21000"/>
                      <a:pt x="27343" y="20901"/>
                      <a:pt x="27466" y="20901"/>
                    </a:cubicBezTo>
                    <a:cubicBezTo>
                      <a:pt x="27565" y="21000"/>
                      <a:pt x="27466" y="21000"/>
                      <a:pt x="27466" y="21000"/>
                    </a:cubicBezTo>
                    <a:lnTo>
                      <a:pt x="27663" y="21000"/>
                    </a:lnTo>
                    <a:lnTo>
                      <a:pt x="27663" y="21098"/>
                    </a:lnTo>
                    <a:lnTo>
                      <a:pt x="27958" y="21098"/>
                    </a:lnTo>
                    <a:cubicBezTo>
                      <a:pt x="28081" y="21221"/>
                      <a:pt x="28179" y="21319"/>
                      <a:pt x="28179" y="21418"/>
                    </a:cubicBezTo>
                    <a:lnTo>
                      <a:pt x="27958" y="21418"/>
                    </a:lnTo>
                    <a:cubicBezTo>
                      <a:pt x="27958" y="21319"/>
                      <a:pt x="27860" y="21319"/>
                      <a:pt x="27761" y="21221"/>
                    </a:cubicBezTo>
                    <a:lnTo>
                      <a:pt x="27663" y="21319"/>
                    </a:lnTo>
                    <a:lnTo>
                      <a:pt x="27663" y="21516"/>
                    </a:lnTo>
                    <a:cubicBezTo>
                      <a:pt x="27663" y="21516"/>
                      <a:pt x="27663" y="21614"/>
                      <a:pt x="27761" y="21713"/>
                    </a:cubicBezTo>
                    <a:cubicBezTo>
                      <a:pt x="27663" y="21664"/>
                      <a:pt x="27559" y="21639"/>
                      <a:pt x="27466" y="21639"/>
                    </a:cubicBezTo>
                    <a:cubicBezTo>
                      <a:pt x="27374" y="21639"/>
                      <a:pt x="27294" y="21664"/>
                      <a:pt x="27245" y="21713"/>
                    </a:cubicBezTo>
                    <a:cubicBezTo>
                      <a:pt x="27245" y="21614"/>
                      <a:pt x="27245" y="21614"/>
                      <a:pt x="27147" y="21614"/>
                    </a:cubicBezTo>
                    <a:cubicBezTo>
                      <a:pt x="27147" y="21516"/>
                      <a:pt x="27048" y="21516"/>
                      <a:pt x="26852" y="21516"/>
                    </a:cubicBezTo>
                    <a:lnTo>
                      <a:pt x="26852" y="21614"/>
                    </a:lnTo>
                    <a:cubicBezTo>
                      <a:pt x="26852" y="21713"/>
                      <a:pt x="26950" y="21713"/>
                      <a:pt x="27048" y="21934"/>
                    </a:cubicBezTo>
                    <a:cubicBezTo>
                      <a:pt x="26950" y="21934"/>
                      <a:pt x="26852" y="21836"/>
                      <a:pt x="26852" y="21836"/>
                    </a:cubicBezTo>
                    <a:cubicBezTo>
                      <a:pt x="26729" y="21836"/>
                      <a:pt x="26729" y="21934"/>
                      <a:pt x="26630" y="21934"/>
                    </a:cubicBezTo>
                    <a:cubicBezTo>
                      <a:pt x="26630" y="22032"/>
                      <a:pt x="26630" y="22032"/>
                      <a:pt x="26532" y="22229"/>
                    </a:cubicBezTo>
                    <a:cubicBezTo>
                      <a:pt x="26630" y="22131"/>
                      <a:pt x="26630" y="22131"/>
                      <a:pt x="26729" y="22131"/>
                    </a:cubicBezTo>
                    <a:cubicBezTo>
                      <a:pt x="26729" y="22229"/>
                      <a:pt x="26630" y="22229"/>
                      <a:pt x="26630" y="22328"/>
                    </a:cubicBezTo>
                    <a:lnTo>
                      <a:pt x="26852" y="22328"/>
                    </a:lnTo>
                    <a:cubicBezTo>
                      <a:pt x="26729" y="22450"/>
                      <a:pt x="26630" y="22450"/>
                      <a:pt x="26630" y="22450"/>
                    </a:cubicBezTo>
                    <a:cubicBezTo>
                      <a:pt x="26532" y="22450"/>
                      <a:pt x="26532" y="22328"/>
                      <a:pt x="26434" y="22229"/>
                    </a:cubicBezTo>
                    <a:lnTo>
                      <a:pt x="26434" y="22450"/>
                    </a:lnTo>
                    <a:lnTo>
                      <a:pt x="26114" y="22450"/>
                    </a:lnTo>
                    <a:cubicBezTo>
                      <a:pt x="26114" y="22549"/>
                      <a:pt x="26237" y="22647"/>
                      <a:pt x="26237" y="22746"/>
                    </a:cubicBezTo>
                    <a:cubicBezTo>
                      <a:pt x="26114" y="22746"/>
                      <a:pt x="26114" y="22844"/>
                      <a:pt x="26016" y="22942"/>
                    </a:cubicBezTo>
                    <a:cubicBezTo>
                      <a:pt x="25917" y="22942"/>
                      <a:pt x="25721" y="22942"/>
                      <a:pt x="25622" y="22844"/>
                    </a:cubicBezTo>
                    <a:cubicBezTo>
                      <a:pt x="25499" y="22942"/>
                      <a:pt x="25499" y="22942"/>
                      <a:pt x="25401" y="22942"/>
                    </a:cubicBezTo>
                    <a:cubicBezTo>
                      <a:pt x="25499" y="23065"/>
                      <a:pt x="25499" y="23065"/>
                      <a:pt x="25622" y="23065"/>
                    </a:cubicBezTo>
                    <a:cubicBezTo>
                      <a:pt x="25499" y="23065"/>
                      <a:pt x="25499" y="23065"/>
                      <a:pt x="25401" y="23164"/>
                    </a:cubicBezTo>
                    <a:cubicBezTo>
                      <a:pt x="25499" y="23164"/>
                      <a:pt x="25499" y="23262"/>
                      <a:pt x="25622" y="23262"/>
                    </a:cubicBezTo>
                    <a:lnTo>
                      <a:pt x="25499" y="23360"/>
                    </a:lnTo>
                    <a:cubicBezTo>
                      <a:pt x="25622" y="23459"/>
                      <a:pt x="25622" y="23557"/>
                      <a:pt x="25622" y="23557"/>
                    </a:cubicBezTo>
                    <a:lnTo>
                      <a:pt x="25303" y="23557"/>
                    </a:lnTo>
                    <a:lnTo>
                      <a:pt x="25303" y="23680"/>
                    </a:lnTo>
                    <a:cubicBezTo>
                      <a:pt x="25204" y="23680"/>
                      <a:pt x="25106" y="23778"/>
                      <a:pt x="25007" y="23778"/>
                    </a:cubicBezTo>
                    <a:lnTo>
                      <a:pt x="24885" y="23778"/>
                    </a:lnTo>
                    <a:cubicBezTo>
                      <a:pt x="24786" y="23778"/>
                      <a:pt x="24688" y="23680"/>
                      <a:pt x="24688" y="23557"/>
                    </a:cubicBezTo>
                    <a:cubicBezTo>
                      <a:pt x="24589" y="23557"/>
                      <a:pt x="24589" y="23557"/>
                      <a:pt x="24589" y="23680"/>
                    </a:cubicBezTo>
                    <a:cubicBezTo>
                      <a:pt x="24688" y="23778"/>
                      <a:pt x="24688" y="23877"/>
                      <a:pt x="24786" y="23975"/>
                    </a:cubicBezTo>
                    <a:lnTo>
                      <a:pt x="24688" y="23975"/>
                    </a:lnTo>
                    <a:lnTo>
                      <a:pt x="24688" y="24295"/>
                    </a:lnTo>
                    <a:cubicBezTo>
                      <a:pt x="24589" y="24295"/>
                      <a:pt x="24491" y="24393"/>
                      <a:pt x="24393" y="24393"/>
                    </a:cubicBezTo>
                    <a:lnTo>
                      <a:pt x="24270" y="24393"/>
                    </a:lnTo>
                    <a:cubicBezTo>
                      <a:pt x="24073" y="24491"/>
                      <a:pt x="23975" y="24590"/>
                      <a:pt x="23876" y="24786"/>
                    </a:cubicBezTo>
                    <a:cubicBezTo>
                      <a:pt x="23655" y="24688"/>
                      <a:pt x="23655" y="24688"/>
                      <a:pt x="23458" y="24688"/>
                    </a:cubicBezTo>
                    <a:lnTo>
                      <a:pt x="23458" y="24590"/>
                    </a:lnTo>
                    <a:cubicBezTo>
                      <a:pt x="23458" y="24590"/>
                      <a:pt x="23360" y="24590"/>
                      <a:pt x="23360" y="24688"/>
                    </a:cubicBezTo>
                    <a:cubicBezTo>
                      <a:pt x="23458" y="24786"/>
                      <a:pt x="23458" y="24786"/>
                      <a:pt x="23557" y="24786"/>
                    </a:cubicBezTo>
                    <a:lnTo>
                      <a:pt x="23557" y="24909"/>
                    </a:lnTo>
                    <a:lnTo>
                      <a:pt x="23360" y="24909"/>
                    </a:lnTo>
                    <a:lnTo>
                      <a:pt x="23360" y="25106"/>
                    </a:lnTo>
                    <a:cubicBezTo>
                      <a:pt x="23163" y="25204"/>
                      <a:pt x="23040" y="25303"/>
                      <a:pt x="22844" y="25303"/>
                    </a:cubicBezTo>
                    <a:cubicBezTo>
                      <a:pt x="22815" y="25332"/>
                      <a:pt x="22786" y="25344"/>
                      <a:pt x="22757" y="25344"/>
                    </a:cubicBezTo>
                    <a:cubicBezTo>
                      <a:pt x="22688" y="25344"/>
                      <a:pt x="22618" y="25274"/>
                      <a:pt x="22549" y="25204"/>
                    </a:cubicBezTo>
                    <a:cubicBezTo>
                      <a:pt x="22426" y="25204"/>
                      <a:pt x="22426" y="25106"/>
                      <a:pt x="22426" y="25106"/>
                    </a:cubicBezTo>
                    <a:cubicBezTo>
                      <a:pt x="22327" y="25106"/>
                      <a:pt x="22229" y="25204"/>
                      <a:pt x="22032" y="25204"/>
                    </a:cubicBezTo>
                    <a:lnTo>
                      <a:pt x="21934" y="25106"/>
                    </a:lnTo>
                    <a:cubicBezTo>
                      <a:pt x="21811" y="25204"/>
                      <a:pt x="21713" y="25303"/>
                      <a:pt x="21614" y="25524"/>
                    </a:cubicBezTo>
                    <a:cubicBezTo>
                      <a:pt x="21614" y="25524"/>
                      <a:pt x="21713" y="25524"/>
                      <a:pt x="21811" y="25622"/>
                    </a:cubicBezTo>
                    <a:cubicBezTo>
                      <a:pt x="21872" y="25573"/>
                      <a:pt x="21952" y="25573"/>
                      <a:pt x="22029" y="25573"/>
                    </a:cubicBezTo>
                    <a:cubicBezTo>
                      <a:pt x="22106" y="25573"/>
                      <a:pt x="22180" y="25573"/>
                      <a:pt x="22229" y="25524"/>
                    </a:cubicBezTo>
                    <a:lnTo>
                      <a:pt x="22229" y="25524"/>
                    </a:lnTo>
                    <a:cubicBezTo>
                      <a:pt x="22229" y="25721"/>
                      <a:pt x="22131" y="25819"/>
                      <a:pt x="22032" y="25918"/>
                    </a:cubicBezTo>
                    <a:cubicBezTo>
                      <a:pt x="21934" y="25918"/>
                      <a:pt x="21934" y="25819"/>
                      <a:pt x="21934" y="25819"/>
                    </a:cubicBezTo>
                    <a:lnTo>
                      <a:pt x="21811" y="25819"/>
                    </a:lnTo>
                    <a:lnTo>
                      <a:pt x="21811" y="25721"/>
                    </a:lnTo>
                    <a:cubicBezTo>
                      <a:pt x="21713" y="25721"/>
                      <a:pt x="21614" y="25622"/>
                      <a:pt x="21516" y="25622"/>
                    </a:cubicBezTo>
                    <a:cubicBezTo>
                      <a:pt x="21417" y="25622"/>
                      <a:pt x="21417" y="25622"/>
                      <a:pt x="21417" y="25721"/>
                    </a:cubicBezTo>
                    <a:lnTo>
                      <a:pt x="21196" y="25721"/>
                    </a:lnTo>
                    <a:cubicBezTo>
                      <a:pt x="21098" y="25721"/>
                      <a:pt x="21098" y="25622"/>
                      <a:pt x="21098" y="25524"/>
                    </a:cubicBezTo>
                    <a:cubicBezTo>
                      <a:pt x="21060" y="25543"/>
                      <a:pt x="21026" y="25550"/>
                      <a:pt x="20995" y="25550"/>
                    </a:cubicBezTo>
                    <a:cubicBezTo>
                      <a:pt x="20901" y="25550"/>
                      <a:pt x="20833" y="25486"/>
                      <a:pt x="20773" y="25486"/>
                    </a:cubicBezTo>
                    <a:cubicBezTo>
                      <a:pt x="20750" y="25486"/>
                      <a:pt x="20727" y="25496"/>
                      <a:pt x="20704" y="25524"/>
                    </a:cubicBezTo>
                    <a:lnTo>
                      <a:pt x="20704" y="25622"/>
                    </a:lnTo>
                    <a:lnTo>
                      <a:pt x="20901" y="25622"/>
                    </a:lnTo>
                    <a:cubicBezTo>
                      <a:pt x="20901" y="25721"/>
                      <a:pt x="20704" y="25721"/>
                      <a:pt x="20581" y="25721"/>
                    </a:cubicBezTo>
                    <a:cubicBezTo>
                      <a:pt x="20581" y="25819"/>
                      <a:pt x="20704" y="25819"/>
                      <a:pt x="20704" y="25918"/>
                    </a:cubicBezTo>
                    <a:cubicBezTo>
                      <a:pt x="20581" y="25918"/>
                      <a:pt x="20581" y="26016"/>
                      <a:pt x="20483" y="26016"/>
                    </a:cubicBezTo>
                    <a:lnTo>
                      <a:pt x="20704" y="26016"/>
                    </a:lnTo>
                    <a:lnTo>
                      <a:pt x="20704" y="26139"/>
                    </a:lnTo>
                    <a:lnTo>
                      <a:pt x="20385" y="26139"/>
                    </a:lnTo>
                    <a:cubicBezTo>
                      <a:pt x="20385" y="26016"/>
                      <a:pt x="20385" y="26016"/>
                      <a:pt x="20483" y="26016"/>
                    </a:cubicBezTo>
                    <a:cubicBezTo>
                      <a:pt x="20385" y="25918"/>
                      <a:pt x="20286" y="25918"/>
                      <a:pt x="20188" y="25819"/>
                    </a:cubicBezTo>
                    <a:cubicBezTo>
                      <a:pt x="20090" y="25721"/>
                      <a:pt x="20188" y="25524"/>
                      <a:pt x="19868" y="25524"/>
                    </a:cubicBezTo>
                    <a:lnTo>
                      <a:pt x="19868" y="25819"/>
                    </a:lnTo>
                    <a:cubicBezTo>
                      <a:pt x="19868" y="25918"/>
                      <a:pt x="19967" y="26016"/>
                      <a:pt x="19770" y="26139"/>
                    </a:cubicBezTo>
                    <a:lnTo>
                      <a:pt x="19672" y="26139"/>
                    </a:lnTo>
                    <a:lnTo>
                      <a:pt x="19672" y="26237"/>
                    </a:lnTo>
                    <a:lnTo>
                      <a:pt x="19573" y="26139"/>
                    </a:lnTo>
                    <a:cubicBezTo>
                      <a:pt x="19475" y="26139"/>
                      <a:pt x="19475" y="26237"/>
                      <a:pt x="19475" y="26237"/>
                    </a:cubicBezTo>
                    <a:cubicBezTo>
                      <a:pt x="19254" y="26237"/>
                      <a:pt x="19254" y="26237"/>
                      <a:pt x="19155" y="26139"/>
                    </a:cubicBezTo>
                    <a:cubicBezTo>
                      <a:pt x="19057" y="26237"/>
                      <a:pt x="18959" y="26237"/>
                      <a:pt x="18959" y="26336"/>
                    </a:cubicBezTo>
                    <a:lnTo>
                      <a:pt x="18860" y="26237"/>
                    </a:lnTo>
                    <a:lnTo>
                      <a:pt x="18860" y="26532"/>
                    </a:lnTo>
                    <a:cubicBezTo>
                      <a:pt x="18713" y="26532"/>
                      <a:pt x="18576" y="26489"/>
                      <a:pt x="18472" y="26489"/>
                    </a:cubicBezTo>
                    <a:cubicBezTo>
                      <a:pt x="18420" y="26489"/>
                      <a:pt x="18377" y="26499"/>
                      <a:pt x="18344" y="26532"/>
                    </a:cubicBezTo>
                    <a:cubicBezTo>
                      <a:pt x="18245" y="26532"/>
                      <a:pt x="18245" y="26532"/>
                      <a:pt x="18245" y="26434"/>
                    </a:cubicBezTo>
                    <a:cubicBezTo>
                      <a:pt x="18245" y="26532"/>
                      <a:pt x="18123" y="26532"/>
                      <a:pt x="18024" y="26532"/>
                    </a:cubicBezTo>
                    <a:lnTo>
                      <a:pt x="18024" y="26950"/>
                    </a:lnTo>
                    <a:cubicBezTo>
                      <a:pt x="18024" y="26852"/>
                      <a:pt x="18024" y="26852"/>
                      <a:pt x="17926" y="26852"/>
                    </a:cubicBezTo>
                    <a:cubicBezTo>
                      <a:pt x="17926" y="26852"/>
                      <a:pt x="17827" y="26852"/>
                      <a:pt x="17827" y="26950"/>
                    </a:cubicBezTo>
                    <a:cubicBezTo>
                      <a:pt x="17729" y="26754"/>
                      <a:pt x="17729" y="26631"/>
                      <a:pt x="17508" y="26631"/>
                    </a:cubicBezTo>
                    <a:cubicBezTo>
                      <a:pt x="17508" y="26631"/>
                      <a:pt x="17508" y="26532"/>
                      <a:pt x="17631" y="26434"/>
                    </a:cubicBezTo>
                    <a:lnTo>
                      <a:pt x="17409" y="26434"/>
                    </a:lnTo>
                    <a:cubicBezTo>
                      <a:pt x="17409" y="26434"/>
                      <a:pt x="17508" y="26434"/>
                      <a:pt x="17508" y="26532"/>
                    </a:cubicBezTo>
                    <a:cubicBezTo>
                      <a:pt x="17311" y="26532"/>
                      <a:pt x="17213" y="26532"/>
                      <a:pt x="17114" y="26336"/>
                    </a:cubicBezTo>
                    <a:lnTo>
                      <a:pt x="17409" y="26336"/>
                    </a:lnTo>
                    <a:cubicBezTo>
                      <a:pt x="17311" y="26336"/>
                      <a:pt x="17311" y="26139"/>
                      <a:pt x="17213" y="26016"/>
                    </a:cubicBezTo>
                    <a:cubicBezTo>
                      <a:pt x="17311" y="26016"/>
                      <a:pt x="17508" y="25918"/>
                      <a:pt x="17631" y="25918"/>
                    </a:cubicBezTo>
                    <a:lnTo>
                      <a:pt x="17631" y="26139"/>
                    </a:lnTo>
                    <a:lnTo>
                      <a:pt x="17827" y="26139"/>
                    </a:lnTo>
                    <a:lnTo>
                      <a:pt x="17926" y="26016"/>
                    </a:lnTo>
                    <a:cubicBezTo>
                      <a:pt x="17827" y="26016"/>
                      <a:pt x="17827" y="25918"/>
                      <a:pt x="17827" y="25918"/>
                    </a:cubicBezTo>
                    <a:lnTo>
                      <a:pt x="17827" y="25819"/>
                    </a:lnTo>
                    <a:cubicBezTo>
                      <a:pt x="17856" y="25790"/>
                      <a:pt x="17885" y="25778"/>
                      <a:pt x="17911" y="25778"/>
                    </a:cubicBezTo>
                    <a:cubicBezTo>
                      <a:pt x="17975" y="25778"/>
                      <a:pt x="18024" y="25848"/>
                      <a:pt x="18024" y="25918"/>
                    </a:cubicBezTo>
                    <a:cubicBezTo>
                      <a:pt x="18123" y="26016"/>
                      <a:pt x="18245" y="26016"/>
                      <a:pt x="18344" y="26016"/>
                    </a:cubicBezTo>
                    <a:lnTo>
                      <a:pt x="18737" y="26016"/>
                    </a:lnTo>
                    <a:lnTo>
                      <a:pt x="18737" y="25918"/>
                    </a:lnTo>
                    <a:cubicBezTo>
                      <a:pt x="18860" y="25819"/>
                      <a:pt x="19057" y="25819"/>
                      <a:pt x="19057" y="25721"/>
                    </a:cubicBezTo>
                    <a:cubicBezTo>
                      <a:pt x="18959" y="25622"/>
                      <a:pt x="18860" y="25622"/>
                      <a:pt x="18737" y="25622"/>
                    </a:cubicBezTo>
                    <a:cubicBezTo>
                      <a:pt x="18737" y="25622"/>
                      <a:pt x="18639" y="25622"/>
                      <a:pt x="18541" y="25721"/>
                    </a:cubicBezTo>
                    <a:lnTo>
                      <a:pt x="18541" y="25401"/>
                    </a:lnTo>
                    <a:cubicBezTo>
                      <a:pt x="18541" y="25401"/>
                      <a:pt x="18639" y="25401"/>
                      <a:pt x="18639" y="25524"/>
                    </a:cubicBezTo>
                    <a:cubicBezTo>
                      <a:pt x="18775" y="25472"/>
                      <a:pt x="18872" y="25441"/>
                      <a:pt x="18945" y="25441"/>
                    </a:cubicBezTo>
                    <a:cubicBezTo>
                      <a:pt x="19043" y="25441"/>
                      <a:pt x="19099" y="25496"/>
                      <a:pt x="19155" y="25622"/>
                    </a:cubicBezTo>
                    <a:lnTo>
                      <a:pt x="19254" y="25622"/>
                    </a:lnTo>
                    <a:cubicBezTo>
                      <a:pt x="19254" y="25622"/>
                      <a:pt x="19352" y="25622"/>
                      <a:pt x="19352" y="25721"/>
                    </a:cubicBezTo>
                    <a:cubicBezTo>
                      <a:pt x="19475" y="25622"/>
                      <a:pt x="19573" y="25524"/>
                      <a:pt x="19352" y="25401"/>
                    </a:cubicBezTo>
                    <a:cubicBezTo>
                      <a:pt x="19475" y="25303"/>
                      <a:pt x="19573" y="25303"/>
                      <a:pt x="19573" y="25303"/>
                    </a:cubicBezTo>
                    <a:lnTo>
                      <a:pt x="19672" y="25303"/>
                    </a:lnTo>
                    <a:lnTo>
                      <a:pt x="19770" y="25204"/>
                    </a:lnTo>
                    <a:cubicBezTo>
                      <a:pt x="19770" y="25204"/>
                      <a:pt x="19672" y="25204"/>
                      <a:pt x="19672" y="25106"/>
                    </a:cubicBezTo>
                    <a:lnTo>
                      <a:pt x="19672" y="25106"/>
                    </a:lnTo>
                    <a:cubicBezTo>
                      <a:pt x="19770" y="25204"/>
                      <a:pt x="19868" y="25204"/>
                      <a:pt x="19868" y="25204"/>
                    </a:cubicBezTo>
                    <a:lnTo>
                      <a:pt x="19967" y="25204"/>
                    </a:lnTo>
                    <a:cubicBezTo>
                      <a:pt x="20090" y="25008"/>
                      <a:pt x="20188" y="25008"/>
                      <a:pt x="20385" y="25008"/>
                    </a:cubicBezTo>
                    <a:lnTo>
                      <a:pt x="20581" y="25008"/>
                    </a:lnTo>
                    <a:lnTo>
                      <a:pt x="20704" y="24909"/>
                    </a:lnTo>
                    <a:lnTo>
                      <a:pt x="20385" y="24909"/>
                    </a:lnTo>
                    <a:cubicBezTo>
                      <a:pt x="20385" y="24786"/>
                      <a:pt x="20483" y="24786"/>
                      <a:pt x="20483" y="24688"/>
                    </a:cubicBezTo>
                    <a:cubicBezTo>
                      <a:pt x="20581" y="24786"/>
                      <a:pt x="20581" y="24786"/>
                      <a:pt x="20704" y="24909"/>
                    </a:cubicBezTo>
                    <a:cubicBezTo>
                      <a:pt x="20704" y="24786"/>
                      <a:pt x="20803" y="24688"/>
                      <a:pt x="20901" y="24688"/>
                    </a:cubicBezTo>
                    <a:cubicBezTo>
                      <a:pt x="20999" y="24688"/>
                      <a:pt x="21098" y="24590"/>
                      <a:pt x="21196" y="24590"/>
                    </a:cubicBezTo>
                    <a:cubicBezTo>
                      <a:pt x="21196" y="24590"/>
                      <a:pt x="21319" y="24590"/>
                      <a:pt x="21417" y="24688"/>
                    </a:cubicBezTo>
                    <a:lnTo>
                      <a:pt x="21417" y="24491"/>
                    </a:lnTo>
                    <a:cubicBezTo>
                      <a:pt x="21614" y="24393"/>
                      <a:pt x="21811" y="24491"/>
                      <a:pt x="21934" y="24172"/>
                    </a:cubicBezTo>
                    <a:lnTo>
                      <a:pt x="21713" y="24172"/>
                    </a:lnTo>
                    <a:cubicBezTo>
                      <a:pt x="21934" y="24073"/>
                      <a:pt x="21934" y="23975"/>
                      <a:pt x="22032" y="23975"/>
                    </a:cubicBezTo>
                    <a:lnTo>
                      <a:pt x="22032" y="23877"/>
                    </a:lnTo>
                    <a:lnTo>
                      <a:pt x="22032" y="23778"/>
                    </a:lnTo>
                    <a:lnTo>
                      <a:pt x="22032" y="23680"/>
                    </a:lnTo>
                    <a:lnTo>
                      <a:pt x="22131" y="23680"/>
                    </a:lnTo>
                    <a:cubicBezTo>
                      <a:pt x="22180" y="23729"/>
                      <a:pt x="22229" y="23754"/>
                      <a:pt x="22278" y="23754"/>
                    </a:cubicBezTo>
                    <a:cubicBezTo>
                      <a:pt x="22327" y="23754"/>
                      <a:pt x="22376" y="23729"/>
                      <a:pt x="22426" y="23680"/>
                    </a:cubicBezTo>
                    <a:cubicBezTo>
                      <a:pt x="22327" y="23557"/>
                      <a:pt x="22327" y="23557"/>
                      <a:pt x="22229" y="23557"/>
                    </a:cubicBezTo>
                    <a:lnTo>
                      <a:pt x="22647" y="23557"/>
                    </a:lnTo>
                    <a:cubicBezTo>
                      <a:pt x="22745" y="23459"/>
                      <a:pt x="22745" y="23360"/>
                      <a:pt x="22844" y="23164"/>
                    </a:cubicBezTo>
                    <a:cubicBezTo>
                      <a:pt x="22942" y="23262"/>
                      <a:pt x="23040" y="23360"/>
                      <a:pt x="23163" y="23459"/>
                    </a:cubicBezTo>
                    <a:lnTo>
                      <a:pt x="23262" y="23360"/>
                    </a:lnTo>
                    <a:cubicBezTo>
                      <a:pt x="23262" y="23459"/>
                      <a:pt x="23360" y="23459"/>
                      <a:pt x="23458" y="23557"/>
                    </a:cubicBezTo>
                    <a:lnTo>
                      <a:pt x="23458" y="23262"/>
                    </a:lnTo>
                    <a:lnTo>
                      <a:pt x="23458" y="23065"/>
                    </a:lnTo>
                    <a:cubicBezTo>
                      <a:pt x="23458" y="23065"/>
                      <a:pt x="23557" y="22942"/>
                      <a:pt x="23458" y="22942"/>
                    </a:cubicBezTo>
                    <a:cubicBezTo>
                      <a:pt x="23557" y="22844"/>
                      <a:pt x="23557" y="22844"/>
                      <a:pt x="23557" y="22746"/>
                    </a:cubicBezTo>
                    <a:cubicBezTo>
                      <a:pt x="23655" y="22844"/>
                      <a:pt x="23778" y="22844"/>
                      <a:pt x="23778" y="22942"/>
                    </a:cubicBezTo>
                    <a:cubicBezTo>
                      <a:pt x="23876" y="22942"/>
                      <a:pt x="23876" y="22844"/>
                      <a:pt x="23876" y="22844"/>
                    </a:cubicBezTo>
                    <a:lnTo>
                      <a:pt x="23778" y="22746"/>
                    </a:lnTo>
                    <a:cubicBezTo>
                      <a:pt x="23876" y="22746"/>
                      <a:pt x="23975" y="22746"/>
                      <a:pt x="24073" y="22647"/>
                    </a:cubicBezTo>
                    <a:cubicBezTo>
                      <a:pt x="23975" y="22647"/>
                      <a:pt x="23975" y="22647"/>
                      <a:pt x="23975" y="22549"/>
                    </a:cubicBezTo>
                    <a:cubicBezTo>
                      <a:pt x="23975" y="22549"/>
                      <a:pt x="24073" y="22549"/>
                      <a:pt x="24073" y="22450"/>
                    </a:cubicBezTo>
                    <a:lnTo>
                      <a:pt x="24073" y="22328"/>
                    </a:lnTo>
                    <a:cubicBezTo>
                      <a:pt x="24171" y="22229"/>
                      <a:pt x="24171" y="22131"/>
                      <a:pt x="24270" y="22032"/>
                    </a:cubicBezTo>
                    <a:cubicBezTo>
                      <a:pt x="24393" y="22032"/>
                      <a:pt x="24491" y="22032"/>
                      <a:pt x="24589" y="21934"/>
                    </a:cubicBezTo>
                    <a:lnTo>
                      <a:pt x="24491" y="21934"/>
                    </a:lnTo>
                    <a:cubicBezTo>
                      <a:pt x="24491" y="21836"/>
                      <a:pt x="24589" y="21836"/>
                      <a:pt x="24589" y="21713"/>
                    </a:cubicBezTo>
                    <a:lnTo>
                      <a:pt x="24786" y="21713"/>
                    </a:lnTo>
                    <a:cubicBezTo>
                      <a:pt x="24786" y="21713"/>
                      <a:pt x="24885" y="21713"/>
                      <a:pt x="24885" y="21614"/>
                    </a:cubicBezTo>
                    <a:cubicBezTo>
                      <a:pt x="24786" y="21614"/>
                      <a:pt x="24786" y="21614"/>
                      <a:pt x="24688" y="21516"/>
                    </a:cubicBezTo>
                    <a:lnTo>
                      <a:pt x="25106" y="21516"/>
                    </a:lnTo>
                    <a:cubicBezTo>
                      <a:pt x="25106" y="21516"/>
                      <a:pt x="25204" y="21418"/>
                      <a:pt x="25204" y="21319"/>
                    </a:cubicBezTo>
                    <a:lnTo>
                      <a:pt x="25204" y="21221"/>
                    </a:lnTo>
                    <a:lnTo>
                      <a:pt x="25204" y="21098"/>
                    </a:lnTo>
                    <a:lnTo>
                      <a:pt x="25204" y="21000"/>
                    </a:lnTo>
                    <a:cubicBezTo>
                      <a:pt x="25303" y="21000"/>
                      <a:pt x="25303" y="21000"/>
                      <a:pt x="25401" y="21098"/>
                    </a:cubicBezTo>
                    <a:cubicBezTo>
                      <a:pt x="25499" y="21000"/>
                      <a:pt x="25499" y="20901"/>
                      <a:pt x="25622" y="20803"/>
                    </a:cubicBezTo>
                    <a:lnTo>
                      <a:pt x="25721" y="20803"/>
                    </a:lnTo>
                    <a:cubicBezTo>
                      <a:pt x="25819" y="20705"/>
                      <a:pt x="25917" y="20606"/>
                      <a:pt x="25917" y="20483"/>
                    </a:cubicBezTo>
                    <a:cubicBezTo>
                      <a:pt x="25917" y="20385"/>
                      <a:pt x="26016" y="20188"/>
                      <a:pt x="26114" y="20090"/>
                    </a:cubicBezTo>
                    <a:lnTo>
                      <a:pt x="26237" y="20188"/>
                    </a:lnTo>
                    <a:cubicBezTo>
                      <a:pt x="26335" y="20090"/>
                      <a:pt x="26335" y="20090"/>
                      <a:pt x="26335" y="19992"/>
                    </a:cubicBezTo>
                    <a:lnTo>
                      <a:pt x="26434" y="19992"/>
                    </a:lnTo>
                    <a:lnTo>
                      <a:pt x="26434" y="20188"/>
                    </a:lnTo>
                    <a:lnTo>
                      <a:pt x="26532" y="20188"/>
                    </a:lnTo>
                    <a:lnTo>
                      <a:pt x="26532" y="20090"/>
                    </a:lnTo>
                    <a:cubicBezTo>
                      <a:pt x="26532" y="19992"/>
                      <a:pt x="26434" y="19992"/>
                      <a:pt x="26335" y="19869"/>
                    </a:cubicBezTo>
                    <a:lnTo>
                      <a:pt x="26335" y="19672"/>
                    </a:lnTo>
                    <a:lnTo>
                      <a:pt x="26114" y="19672"/>
                    </a:lnTo>
                    <a:cubicBezTo>
                      <a:pt x="26186" y="19557"/>
                      <a:pt x="26250" y="19509"/>
                      <a:pt x="26310" y="19509"/>
                    </a:cubicBezTo>
                    <a:cubicBezTo>
                      <a:pt x="26352" y="19509"/>
                      <a:pt x="26393" y="19533"/>
                      <a:pt x="26434" y="19574"/>
                    </a:cubicBezTo>
                    <a:lnTo>
                      <a:pt x="26335" y="19672"/>
                    </a:lnTo>
                    <a:lnTo>
                      <a:pt x="26532" y="19672"/>
                    </a:lnTo>
                    <a:cubicBezTo>
                      <a:pt x="26630" y="19770"/>
                      <a:pt x="26729" y="19869"/>
                      <a:pt x="26729" y="19992"/>
                    </a:cubicBezTo>
                    <a:cubicBezTo>
                      <a:pt x="26852" y="19869"/>
                      <a:pt x="26852" y="19770"/>
                      <a:pt x="26729" y="19672"/>
                    </a:cubicBezTo>
                    <a:cubicBezTo>
                      <a:pt x="26755" y="19651"/>
                      <a:pt x="26780" y="19643"/>
                      <a:pt x="26805" y="19643"/>
                    </a:cubicBezTo>
                    <a:cubicBezTo>
                      <a:pt x="26873" y="19643"/>
                      <a:pt x="26941" y="19700"/>
                      <a:pt x="27034" y="19700"/>
                    </a:cubicBezTo>
                    <a:cubicBezTo>
                      <a:pt x="27068" y="19700"/>
                      <a:pt x="27105" y="19693"/>
                      <a:pt x="27147" y="19672"/>
                    </a:cubicBezTo>
                    <a:lnTo>
                      <a:pt x="27147" y="19574"/>
                    </a:lnTo>
                    <a:cubicBezTo>
                      <a:pt x="27245" y="19574"/>
                      <a:pt x="27466" y="19574"/>
                      <a:pt x="27466" y="19377"/>
                    </a:cubicBezTo>
                    <a:lnTo>
                      <a:pt x="27147" y="19377"/>
                    </a:lnTo>
                    <a:cubicBezTo>
                      <a:pt x="27147" y="19377"/>
                      <a:pt x="27048" y="19254"/>
                      <a:pt x="27048" y="19156"/>
                    </a:cubicBezTo>
                    <a:cubicBezTo>
                      <a:pt x="27147" y="19156"/>
                      <a:pt x="27147" y="19156"/>
                      <a:pt x="27147" y="19254"/>
                    </a:cubicBezTo>
                    <a:cubicBezTo>
                      <a:pt x="27245" y="19156"/>
                      <a:pt x="27245" y="19057"/>
                      <a:pt x="27245" y="19057"/>
                    </a:cubicBezTo>
                    <a:lnTo>
                      <a:pt x="27245" y="19254"/>
                    </a:lnTo>
                    <a:lnTo>
                      <a:pt x="27466" y="19254"/>
                    </a:lnTo>
                    <a:cubicBezTo>
                      <a:pt x="27565" y="19156"/>
                      <a:pt x="27565" y="19156"/>
                      <a:pt x="27663" y="19156"/>
                    </a:cubicBezTo>
                    <a:cubicBezTo>
                      <a:pt x="27565" y="19156"/>
                      <a:pt x="27565" y="19057"/>
                      <a:pt x="27343" y="18959"/>
                    </a:cubicBezTo>
                    <a:lnTo>
                      <a:pt x="27663" y="18959"/>
                    </a:lnTo>
                    <a:cubicBezTo>
                      <a:pt x="27663" y="18860"/>
                      <a:pt x="27565" y="18860"/>
                      <a:pt x="27565" y="18762"/>
                    </a:cubicBezTo>
                    <a:close/>
                    <a:moveTo>
                      <a:pt x="12713" y="26754"/>
                    </a:moveTo>
                    <a:lnTo>
                      <a:pt x="12713" y="26754"/>
                    </a:lnTo>
                    <a:cubicBezTo>
                      <a:pt x="12811" y="26852"/>
                      <a:pt x="12910" y="26950"/>
                      <a:pt x="12910" y="26950"/>
                    </a:cubicBezTo>
                    <a:lnTo>
                      <a:pt x="12910" y="27049"/>
                    </a:lnTo>
                    <a:cubicBezTo>
                      <a:pt x="12811" y="26950"/>
                      <a:pt x="12713" y="26950"/>
                      <a:pt x="12713" y="26754"/>
                    </a:cubicBezTo>
                    <a:close/>
                    <a:moveTo>
                      <a:pt x="18860" y="26852"/>
                    </a:moveTo>
                    <a:cubicBezTo>
                      <a:pt x="18959" y="26950"/>
                      <a:pt x="18959" y="26950"/>
                      <a:pt x="19057" y="26950"/>
                    </a:cubicBezTo>
                    <a:cubicBezTo>
                      <a:pt x="19057" y="27049"/>
                      <a:pt x="18959" y="27049"/>
                      <a:pt x="18959" y="27147"/>
                    </a:cubicBezTo>
                    <a:cubicBezTo>
                      <a:pt x="18860" y="27147"/>
                      <a:pt x="18860" y="27049"/>
                      <a:pt x="18737" y="27049"/>
                    </a:cubicBezTo>
                    <a:cubicBezTo>
                      <a:pt x="18860" y="26950"/>
                      <a:pt x="18860" y="26950"/>
                      <a:pt x="18860" y="26852"/>
                    </a:cubicBezTo>
                    <a:close/>
                    <a:moveTo>
                      <a:pt x="18245" y="27245"/>
                    </a:moveTo>
                    <a:lnTo>
                      <a:pt x="18245" y="27245"/>
                    </a:lnTo>
                    <a:cubicBezTo>
                      <a:pt x="18442" y="27368"/>
                      <a:pt x="18541" y="27245"/>
                      <a:pt x="18639" y="27467"/>
                    </a:cubicBezTo>
                    <a:lnTo>
                      <a:pt x="18541" y="27565"/>
                    </a:lnTo>
                    <a:cubicBezTo>
                      <a:pt x="18541" y="27467"/>
                      <a:pt x="18442" y="27467"/>
                      <a:pt x="18442" y="27368"/>
                    </a:cubicBezTo>
                    <a:cubicBezTo>
                      <a:pt x="18344" y="27368"/>
                      <a:pt x="18344" y="27467"/>
                      <a:pt x="18344" y="27467"/>
                    </a:cubicBezTo>
                    <a:cubicBezTo>
                      <a:pt x="18245" y="27467"/>
                      <a:pt x="18245" y="27368"/>
                      <a:pt x="18245" y="27245"/>
                    </a:cubicBezTo>
                    <a:close/>
                    <a:moveTo>
                      <a:pt x="17729" y="27467"/>
                    </a:moveTo>
                    <a:cubicBezTo>
                      <a:pt x="17729" y="27565"/>
                      <a:pt x="17827" y="27663"/>
                      <a:pt x="17926" y="27762"/>
                    </a:cubicBezTo>
                    <a:lnTo>
                      <a:pt x="17827" y="27860"/>
                    </a:lnTo>
                    <a:cubicBezTo>
                      <a:pt x="17827" y="27860"/>
                      <a:pt x="17729" y="27860"/>
                      <a:pt x="17729" y="27762"/>
                    </a:cubicBezTo>
                    <a:lnTo>
                      <a:pt x="17631" y="27762"/>
                    </a:lnTo>
                    <a:lnTo>
                      <a:pt x="17729" y="27663"/>
                    </a:lnTo>
                    <a:cubicBezTo>
                      <a:pt x="17729" y="27663"/>
                      <a:pt x="17631" y="27565"/>
                      <a:pt x="17631" y="27467"/>
                    </a:cubicBezTo>
                    <a:close/>
                    <a:moveTo>
                      <a:pt x="15049" y="1"/>
                    </a:moveTo>
                    <a:cubicBezTo>
                      <a:pt x="15049" y="99"/>
                      <a:pt x="15049" y="197"/>
                      <a:pt x="14951" y="320"/>
                    </a:cubicBezTo>
                    <a:cubicBezTo>
                      <a:pt x="14852" y="320"/>
                      <a:pt x="14754" y="197"/>
                      <a:pt x="14557" y="99"/>
                    </a:cubicBezTo>
                    <a:cubicBezTo>
                      <a:pt x="14557" y="197"/>
                      <a:pt x="14434" y="320"/>
                      <a:pt x="14434" y="320"/>
                    </a:cubicBezTo>
                    <a:lnTo>
                      <a:pt x="14336" y="197"/>
                    </a:lnTo>
                    <a:cubicBezTo>
                      <a:pt x="14336" y="320"/>
                      <a:pt x="14237" y="320"/>
                      <a:pt x="14237" y="419"/>
                    </a:cubicBezTo>
                    <a:lnTo>
                      <a:pt x="13819" y="419"/>
                    </a:lnTo>
                    <a:cubicBezTo>
                      <a:pt x="13770" y="369"/>
                      <a:pt x="13721" y="369"/>
                      <a:pt x="13672" y="369"/>
                    </a:cubicBezTo>
                    <a:cubicBezTo>
                      <a:pt x="13623" y="369"/>
                      <a:pt x="13574" y="369"/>
                      <a:pt x="13524" y="320"/>
                    </a:cubicBezTo>
                    <a:cubicBezTo>
                      <a:pt x="13524" y="419"/>
                      <a:pt x="13524" y="419"/>
                      <a:pt x="13426" y="419"/>
                    </a:cubicBezTo>
                    <a:cubicBezTo>
                      <a:pt x="13426" y="517"/>
                      <a:pt x="13328" y="517"/>
                      <a:pt x="13205" y="517"/>
                    </a:cubicBezTo>
                    <a:lnTo>
                      <a:pt x="13328" y="615"/>
                    </a:lnTo>
                    <a:cubicBezTo>
                      <a:pt x="13283" y="635"/>
                      <a:pt x="13244" y="643"/>
                      <a:pt x="13209" y="643"/>
                    </a:cubicBezTo>
                    <a:cubicBezTo>
                      <a:pt x="13067" y="643"/>
                      <a:pt x="12988" y="517"/>
                      <a:pt x="12910" y="517"/>
                    </a:cubicBezTo>
                    <a:lnTo>
                      <a:pt x="12811" y="615"/>
                    </a:lnTo>
                    <a:lnTo>
                      <a:pt x="12713" y="517"/>
                    </a:lnTo>
                    <a:cubicBezTo>
                      <a:pt x="12590" y="615"/>
                      <a:pt x="12590" y="615"/>
                      <a:pt x="12590" y="714"/>
                    </a:cubicBezTo>
                    <a:lnTo>
                      <a:pt x="12492" y="714"/>
                    </a:lnTo>
                    <a:cubicBezTo>
                      <a:pt x="12393" y="615"/>
                      <a:pt x="12393" y="615"/>
                      <a:pt x="12393" y="517"/>
                    </a:cubicBezTo>
                    <a:cubicBezTo>
                      <a:pt x="12295" y="615"/>
                      <a:pt x="12197" y="615"/>
                      <a:pt x="12098" y="714"/>
                    </a:cubicBezTo>
                    <a:cubicBezTo>
                      <a:pt x="12098" y="812"/>
                      <a:pt x="12098" y="935"/>
                      <a:pt x="12197" y="1033"/>
                    </a:cubicBezTo>
                    <a:cubicBezTo>
                      <a:pt x="11975" y="935"/>
                      <a:pt x="11975" y="935"/>
                      <a:pt x="11877" y="812"/>
                    </a:cubicBezTo>
                    <a:cubicBezTo>
                      <a:pt x="11779" y="935"/>
                      <a:pt x="11680" y="935"/>
                      <a:pt x="11582" y="1033"/>
                    </a:cubicBezTo>
                    <a:lnTo>
                      <a:pt x="11361" y="1033"/>
                    </a:lnTo>
                    <a:lnTo>
                      <a:pt x="11483" y="1132"/>
                    </a:lnTo>
                    <a:cubicBezTo>
                      <a:pt x="11356" y="1132"/>
                      <a:pt x="11232" y="1116"/>
                      <a:pt x="11115" y="1116"/>
                    </a:cubicBezTo>
                    <a:cubicBezTo>
                      <a:pt x="10940" y="1116"/>
                      <a:pt x="10780" y="1151"/>
                      <a:pt x="10647" y="1328"/>
                    </a:cubicBezTo>
                    <a:lnTo>
                      <a:pt x="10869" y="1328"/>
                    </a:lnTo>
                    <a:lnTo>
                      <a:pt x="10869" y="1427"/>
                    </a:lnTo>
                    <a:cubicBezTo>
                      <a:pt x="10647" y="1427"/>
                      <a:pt x="10451" y="1427"/>
                      <a:pt x="10254" y="1550"/>
                    </a:cubicBezTo>
                    <a:cubicBezTo>
                      <a:pt x="10254" y="1550"/>
                      <a:pt x="10131" y="1427"/>
                      <a:pt x="10033" y="1427"/>
                    </a:cubicBezTo>
                    <a:cubicBezTo>
                      <a:pt x="10033" y="1550"/>
                      <a:pt x="10131" y="1550"/>
                      <a:pt x="10131" y="1648"/>
                    </a:cubicBezTo>
                    <a:cubicBezTo>
                      <a:pt x="10033" y="1648"/>
                      <a:pt x="10033" y="1648"/>
                      <a:pt x="9934" y="1746"/>
                    </a:cubicBezTo>
                    <a:lnTo>
                      <a:pt x="9934" y="1648"/>
                    </a:lnTo>
                    <a:cubicBezTo>
                      <a:pt x="9934" y="1746"/>
                      <a:pt x="9836" y="1746"/>
                      <a:pt x="9836" y="1746"/>
                    </a:cubicBezTo>
                    <a:cubicBezTo>
                      <a:pt x="9836" y="1746"/>
                      <a:pt x="9738" y="1746"/>
                      <a:pt x="9738" y="1648"/>
                    </a:cubicBezTo>
                    <a:cubicBezTo>
                      <a:pt x="9738" y="1746"/>
                      <a:pt x="9639" y="1746"/>
                      <a:pt x="9639" y="1845"/>
                    </a:cubicBezTo>
                    <a:lnTo>
                      <a:pt x="9639" y="1746"/>
                    </a:lnTo>
                    <a:lnTo>
                      <a:pt x="9418" y="1943"/>
                    </a:lnTo>
                    <a:lnTo>
                      <a:pt x="9418" y="1845"/>
                    </a:lnTo>
                    <a:cubicBezTo>
                      <a:pt x="9320" y="1845"/>
                      <a:pt x="9221" y="1943"/>
                      <a:pt x="9221" y="1943"/>
                    </a:cubicBezTo>
                    <a:lnTo>
                      <a:pt x="9221" y="2263"/>
                    </a:lnTo>
                    <a:lnTo>
                      <a:pt x="9123" y="2164"/>
                    </a:lnTo>
                    <a:cubicBezTo>
                      <a:pt x="9025" y="2263"/>
                      <a:pt x="9025" y="2263"/>
                      <a:pt x="9025" y="2361"/>
                    </a:cubicBezTo>
                    <a:cubicBezTo>
                      <a:pt x="8902" y="2263"/>
                      <a:pt x="8902" y="2263"/>
                      <a:pt x="8803" y="2263"/>
                    </a:cubicBezTo>
                    <a:lnTo>
                      <a:pt x="8705" y="2263"/>
                    </a:lnTo>
                    <a:cubicBezTo>
                      <a:pt x="8607" y="2263"/>
                      <a:pt x="8508" y="2263"/>
                      <a:pt x="8508" y="2361"/>
                    </a:cubicBezTo>
                    <a:cubicBezTo>
                      <a:pt x="8508" y="2361"/>
                      <a:pt x="8508" y="2460"/>
                      <a:pt x="8607" y="2558"/>
                    </a:cubicBezTo>
                    <a:cubicBezTo>
                      <a:pt x="8410" y="2460"/>
                      <a:pt x="8410" y="2460"/>
                      <a:pt x="8287" y="2460"/>
                    </a:cubicBezTo>
                    <a:cubicBezTo>
                      <a:pt x="8287" y="2558"/>
                      <a:pt x="8287" y="2656"/>
                      <a:pt x="8410" y="2779"/>
                    </a:cubicBezTo>
                    <a:cubicBezTo>
                      <a:pt x="8189" y="2656"/>
                      <a:pt x="8189" y="2656"/>
                      <a:pt x="8090" y="2558"/>
                    </a:cubicBezTo>
                    <a:cubicBezTo>
                      <a:pt x="7992" y="2656"/>
                      <a:pt x="7893" y="2656"/>
                      <a:pt x="7893" y="2656"/>
                    </a:cubicBezTo>
                    <a:lnTo>
                      <a:pt x="7893" y="2878"/>
                    </a:lnTo>
                    <a:cubicBezTo>
                      <a:pt x="7893" y="2878"/>
                      <a:pt x="7992" y="2878"/>
                      <a:pt x="7893" y="2976"/>
                    </a:cubicBezTo>
                    <a:cubicBezTo>
                      <a:pt x="7893" y="2878"/>
                      <a:pt x="7795" y="2878"/>
                      <a:pt x="7795" y="2878"/>
                    </a:cubicBezTo>
                    <a:cubicBezTo>
                      <a:pt x="7672" y="2976"/>
                      <a:pt x="7672" y="2976"/>
                      <a:pt x="7574" y="3074"/>
                    </a:cubicBezTo>
                    <a:cubicBezTo>
                      <a:pt x="7504" y="3005"/>
                      <a:pt x="7484" y="2935"/>
                      <a:pt x="7443" y="2935"/>
                    </a:cubicBezTo>
                    <a:cubicBezTo>
                      <a:pt x="7426" y="2935"/>
                      <a:pt x="7406" y="2947"/>
                      <a:pt x="7377" y="2976"/>
                    </a:cubicBezTo>
                    <a:lnTo>
                      <a:pt x="7475" y="3074"/>
                    </a:lnTo>
                    <a:lnTo>
                      <a:pt x="7057" y="3074"/>
                    </a:lnTo>
                    <a:cubicBezTo>
                      <a:pt x="7057" y="3271"/>
                      <a:pt x="7377" y="3271"/>
                      <a:pt x="7180" y="3492"/>
                    </a:cubicBezTo>
                    <a:lnTo>
                      <a:pt x="7180" y="3394"/>
                    </a:lnTo>
                    <a:cubicBezTo>
                      <a:pt x="7057" y="3492"/>
                      <a:pt x="6959" y="3591"/>
                      <a:pt x="6959" y="3591"/>
                    </a:cubicBezTo>
                    <a:lnTo>
                      <a:pt x="6959" y="3689"/>
                    </a:lnTo>
                    <a:lnTo>
                      <a:pt x="6861" y="3787"/>
                    </a:lnTo>
                    <a:cubicBezTo>
                      <a:pt x="6861" y="3689"/>
                      <a:pt x="6762" y="3591"/>
                      <a:pt x="6762" y="3591"/>
                    </a:cubicBezTo>
                    <a:cubicBezTo>
                      <a:pt x="6697" y="3591"/>
                      <a:pt x="6631" y="3634"/>
                      <a:pt x="6558" y="3634"/>
                    </a:cubicBezTo>
                    <a:cubicBezTo>
                      <a:pt x="6522" y="3634"/>
                      <a:pt x="6484" y="3623"/>
                      <a:pt x="6443" y="3591"/>
                    </a:cubicBezTo>
                    <a:lnTo>
                      <a:pt x="6246" y="3787"/>
                    </a:lnTo>
                    <a:lnTo>
                      <a:pt x="6246" y="4009"/>
                    </a:lnTo>
                    <a:cubicBezTo>
                      <a:pt x="6246" y="4009"/>
                      <a:pt x="6246" y="3886"/>
                      <a:pt x="6148" y="3886"/>
                    </a:cubicBezTo>
                    <a:lnTo>
                      <a:pt x="6148" y="4205"/>
                    </a:lnTo>
                    <a:cubicBezTo>
                      <a:pt x="6049" y="4205"/>
                      <a:pt x="6049" y="4107"/>
                      <a:pt x="5951" y="4107"/>
                    </a:cubicBezTo>
                    <a:cubicBezTo>
                      <a:pt x="5951" y="4205"/>
                      <a:pt x="6049" y="4205"/>
                      <a:pt x="6049" y="4205"/>
                    </a:cubicBezTo>
                    <a:cubicBezTo>
                      <a:pt x="5951" y="4304"/>
                      <a:pt x="5951" y="4304"/>
                      <a:pt x="5828" y="4304"/>
                    </a:cubicBezTo>
                    <a:lnTo>
                      <a:pt x="5828" y="4500"/>
                    </a:lnTo>
                    <a:cubicBezTo>
                      <a:pt x="5730" y="4402"/>
                      <a:pt x="5730" y="4402"/>
                      <a:pt x="5730" y="4304"/>
                    </a:cubicBezTo>
                    <a:cubicBezTo>
                      <a:pt x="5631" y="4402"/>
                      <a:pt x="5631" y="4402"/>
                      <a:pt x="5533" y="4402"/>
                    </a:cubicBezTo>
                    <a:lnTo>
                      <a:pt x="5533" y="4205"/>
                    </a:lnTo>
                    <a:cubicBezTo>
                      <a:pt x="5533" y="4304"/>
                      <a:pt x="5435" y="4304"/>
                      <a:pt x="5435" y="4304"/>
                    </a:cubicBezTo>
                    <a:cubicBezTo>
                      <a:pt x="5435" y="4402"/>
                      <a:pt x="5533" y="4623"/>
                      <a:pt x="5533" y="4722"/>
                    </a:cubicBezTo>
                    <a:lnTo>
                      <a:pt x="5213" y="4722"/>
                    </a:lnTo>
                    <a:cubicBezTo>
                      <a:pt x="5213" y="4820"/>
                      <a:pt x="5115" y="4918"/>
                      <a:pt x="5115" y="5017"/>
                    </a:cubicBezTo>
                    <a:lnTo>
                      <a:pt x="4918" y="4820"/>
                    </a:lnTo>
                    <a:cubicBezTo>
                      <a:pt x="4820" y="4918"/>
                      <a:pt x="4721" y="4918"/>
                      <a:pt x="4721" y="5017"/>
                    </a:cubicBezTo>
                    <a:cubicBezTo>
                      <a:pt x="4820" y="5115"/>
                      <a:pt x="4918" y="5336"/>
                      <a:pt x="4820" y="5435"/>
                    </a:cubicBezTo>
                    <a:cubicBezTo>
                      <a:pt x="4788" y="5449"/>
                      <a:pt x="4764" y="5455"/>
                      <a:pt x="4744" y="5455"/>
                    </a:cubicBezTo>
                    <a:cubicBezTo>
                      <a:pt x="4627" y="5455"/>
                      <a:pt x="4690" y="5238"/>
                      <a:pt x="4500" y="5238"/>
                    </a:cubicBezTo>
                    <a:cubicBezTo>
                      <a:pt x="4599" y="5435"/>
                      <a:pt x="4599" y="5533"/>
                      <a:pt x="4402" y="5632"/>
                    </a:cubicBezTo>
                    <a:lnTo>
                      <a:pt x="4402" y="5435"/>
                    </a:lnTo>
                    <a:lnTo>
                      <a:pt x="4205" y="5435"/>
                    </a:lnTo>
                    <a:cubicBezTo>
                      <a:pt x="4205" y="5533"/>
                      <a:pt x="4303" y="5632"/>
                      <a:pt x="4303" y="5730"/>
                    </a:cubicBezTo>
                    <a:cubicBezTo>
                      <a:pt x="4303" y="5730"/>
                      <a:pt x="4205" y="5853"/>
                      <a:pt x="4107" y="5853"/>
                    </a:cubicBezTo>
                    <a:lnTo>
                      <a:pt x="4107" y="6050"/>
                    </a:lnTo>
                    <a:cubicBezTo>
                      <a:pt x="3984" y="5951"/>
                      <a:pt x="3984" y="5951"/>
                      <a:pt x="3787" y="5853"/>
                    </a:cubicBezTo>
                    <a:lnTo>
                      <a:pt x="3787" y="5853"/>
                    </a:lnTo>
                    <a:cubicBezTo>
                      <a:pt x="3885" y="6050"/>
                      <a:pt x="3885" y="6148"/>
                      <a:pt x="3885" y="6246"/>
                    </a:cubicBezTo>
                    <a:lnTo>
                      <a:pt x="3689" y="6246"/>
                    </a:lnTo>
                    <a:lnTo>
                      <a:pt x="3689" y="6468"/>
                    </a:lnTo>
                    <a:lnTo>
                      <a:pt x="3492" y="6468"/>
                    </a:lnTo>
                    <a:cubicBezTo>
                      <a:pt x="3369" y="6566"/>
                      <a:pt x="3369" y="6566"/>
                      <a:pt x="3369" y="6664"/>
                    </a:cubicBezTo>
                    <a:cubicBezTo>
                      <a:pt x="3271" y="6566"/>
                      <a:pt x="3271" y="6566"/>
                      <a:pt x="3172" y="6468"/>
                    </a:cubicBezTo>
                    <a:lnTo>
                      <a:pt x="3172" y="6468"/>
                    </a:lnTo>
                    <a:cubicBezTo>
                      <a:pt x="3271" y="6566"/>
                      <a:pt x="3271" y="6664"/>
                      <a:pt x="3271" y="6664"/>
                    </a:cubicBezTo>
                    <a:cubicBezTo>
                      <a:pt x="3172" y="6763"/>
                      <a:pt x="2976" y="6664"/>
                      <a:pt x="2976" y="6861"/>
                    </a:cubicBezTo>
                    <a:lnTo>
                      <a:pt x="3172" y="6861"/>
                    </a:lnTo>
                    <a:cubicBezTo>
                      <a:pt x="3172" y="6959"/>
                      <a:pt x="3172" y="6959"/>
                      <a:pt x="3074" y="7082"/>
                    </a:cubicBezTo>
                    <a:lnTo>
                      <a:pt x="3074" y="6959"/>
                    </a:lnTo>
                    <a:cubicBezTo>
                      <a:pt x="2976" y="6959"/>
                      <a:pt x="2976" y="7082"/>
                      <a:pt x="2877" y="7082"/>
                    </a:cubicBezTo>
                    <a:lnTo>
                      <a:pt x="2754" y="6959"/>
                    </a:lnTo>
                    <a:lnTo>
                      <a:pt x="2754" y="6959"/>
                    </a:lnTo>
                    <a:cubicBezTo>
                      <a:pt x="2754" y="7082"/>
                      <a:pt x="2754" y="7181"/>
                      <a:pt x="2877" y="7181"/>
                    </a:cubicBezTo>
                    <a:lnTo>
                      <a:pt x="2754" y="7279"/>
                    </a:lnTo>
                    <a:cubicBezTo>
                      <a:pt x="2754" y="7377"/>
                      <a:pt x="2656" y="7377"/>
                      <a:pt x="2656" y="7377"/>
                    </a:cubicBezTo>
                    <a:lnTo>
                      <a:pt x="2656" y="7476"/>
                    </a:lnTo>
                    <a:lnTo>
                      <a:pt x="2656" y="7574"/>
                    </a:lnTo>
                    <a:lnTo>
                      <a:pt x="2459" y="7574"/>
                    </a:lnTo>
                    <a:cubicBezTo>
                      <a:pt x="2459" y="7795"/>
                      <a:pt x="2361" y="7894"/>
                      <a:pt x="2140" y="7992"/>
                    </a:cubicBezTo>
                    <a:cubicBezTo>
                      <a:pt x="2140" y="8090"/>
                      <a:pt x="2263" y="8090"/>
                      <a:pt x="2263" y="8090"/>
                    </a:cubicBezTo>
                    <a:cubicBezTo>
                      <a:pt x="2140" y="8189"/>
                      <a:pt x="2041" y="8312"/>
                      <a:pt x="2041" y="8410"/>
                    </a:cubicBezTo>
                    <a:cubicBezTo>
                      <a:pt x="1943" y="8410"/>
                      <a:pt x="1845" y="8508"/>
                      <a:pt x="1746" y="8607"/>
                    </a:cubicBezTo>
                    <a:lnTo>
                      <a:pt x="1845" y="8705"/>
                    </a:lnTo>
                    <a:lnTo>
                      <a:pt x="1648" y="8705"/>
                    </a:lnTo>
                    <a:lnTo>
                      <a:pt x="1648" y="8926"/>
                    </a:lnTo>
                    <a:lnTo>
                      <a:pt x="1525" y="8926"/>
                    </a:lnTo>
                    <a:cubicBezTo>
                      <a:pt x="1525" y="9025"/>
                      <a:pt x="1427" y="9123"/>
                      <a:pt x="1427" y="9320"/>
                    </a:cubicBezTo>
                    <a:lnTo>
                      <a:pt x="1328" y="9320"/>
                    </a:lnTo>
                    <a:lnTo>
                      <a:pt x="1328" y="9418"/>
                    </a:lnTo>
                    <a:cubicBezTo>
                      <a:pt x="1230" y="9418"/>
                      <a:pt x="1230" y="9418"/>
                      <a:pt x="1131" y="9541"/>
                    </a:cubicBezTo>
                    <a:lnTo>
                      <a:pt x="1131" y="9738"/>
                    </a:lnTo>
                    <a:lnTo>
                      <a:pt x="1427" y="9738"/>
                    </a:lnTo>
                    <a:cubicBezTo>
                      <a:pt x="1427" y="9836"/>
                      <a:pt x="1328" y="9836"/>
                      <a:pt x="1328" y="9836"/>
                    </a:cubicBezTo>
                    <a:cubicBezTo>
                      <a:pt x="1328" y="9836"/>
                      <a:pt x="1328" y="9935"/>
                      <a:pt x="1427" y="9935"/>
                    </a:cubicBezTo>
                    <a:lnTo>
                      <a:pt x="1230" y="9935"/>
                    </a:lnTo>
                    <a:cubicBezTo>
                      <a:pt x="1131" y="9935"/>
                      <a:pt x="1131" y="9935"/>
                      <a:pt x="1033" y="10033"/>
                    </a:cubicBezTo>
                    <a:lnTo>
                      <a:pt x="1033" y="10156"/>
                    </a:lnTo>
                    <a:cubicBezTo>
                      <a:pt x="1131" y="10254"/>
                      <a:pt x="1131" y="10254"/>
                      <a:pt x="1230" y="10353"/>
                    </a:cubicBezTo>
                    <a:cubicBezTo>
                      <a:pt x="1131" y="10451"/>
                      <a:pt x="1033" y="10451"/>
                      <a:pt x="910" y="10549"/>
                    </a:cubicBezTo>
                    <a:lnTo>
                      <a:pt x="517" y="10549"/>
                    </a:lnTo>
                    <a:cubicBezTo>
                      <a:pt x="615" y="10648"/>
                      <a:pt x="713" y="10648"/>
                      <a:pt x="713" y="10648"/>
                    </a:cubicBezTo>
                    <a:lnTo>
                      <a:pt x="713" y="10869"/>
                    </a:lnTo>
                    <a:lnTo>
                      <a:pt x="615" y="10869"/>
                    </a:lnTo>
                    <a:lnTo>
                      <a:pt x="615" y="10967"/>
                    </a:lnTo>
                    <a:cubicBezTo>
                      <a:pt x="713" y="10967"/>
                      <a:pt x="713" y="11066"/>
                      <a:pt x="812" y="11066"/>
                    </a:cubicBezTo>
                    <a:cubicBezTo>
                      <a:pt x="713" y="11066"/>
                      <a:pt x="713" y="11066"/>
                      <a:pt x="615" y="11164"/>
                    </a:cubicBezTo>
                    <a:cubicBezTo>
                      <a:pt x="713" y="11164"/>
                      <a:pt x="713" y="11262"/>
                      <a:pt x="812" y="11262"/>
                    </a:cubicBezTo>
                    <a:cubicBezTo>
                      <a:pt x="812" y="11385"/>
                      <a:pt x="812" y="11385"/>
                      <a:pt x="910" y="11484"/>
                    </a:cubicBezTo>
                    <a:lnTo>
                      <a:pt x="615" y="11484"/>
                    </a:lnTo>
                    <a:cubicBezTo>
                      <a:pt x="713" y="11680"/>
                      <a:pt x="713" y="11779"/>
                      <a:pt x="812" y="11877"/>
                    </a:cubicBezTo>
                    <a:cubicBezTo>
                      <a:pt x="713" y="12000"/>
                      <a:pt x="713" y="12098"/>
                      <a:pt x="615" y="12098"/>
                    </a:cubicBezTo>
                    <a:cubicBezTo>
                      <a:pt x="594" y="12119"/>
                      <a:pt x="578" y="12127"/>
                      <a:pt x="564" y="12127"/>
                    </a:cubicBezTo>
                    <a:cubicBezTo>
                      <a:pt x="526" y="12127"/>
                      <a:pt x="507" y="12070"/>
                      <a:pt x="469" y="12070"/>
                    </a:cubicBezTo>
                    <a:cubicBezTo>
                      <a:pt x="456" y="12070"/>
                      <a:pt x="439" y="12078"/>
                      <a:pt x="418" y="12098"/>
                    </a:cubicBezTo>
                    <a:cubicBezTo>
                      <a:pt x="418" y="12197"/>
                      <a:pt x="517" y="12197"/>
                      <a:pt x="517" y="12197"/>
                    </a:cubicBezTo>
                    <a:cubicBezTo>
                      <a:pt x="418" y="12295"/>
                      <a:pt x="615" y="12492"/>
                      <a:pt x="517" y="12492"/>
                    </a:cubicBezTo>
                    <a:cubicBezTo>
                      <a:pt x="517" y="12615"/>
                      <a:pt x="615" y="12615"/>
                      <a:pt x="615" y="12615"/>
                    </a:cubicBezTo>
                    <a:cubicBezTo>
                      <a:pt x="615" y="12713"/>
                      <a:pt x="615" y="12812"/>
                      <a:pt x="517" y="12910"/>
                    </a:cubicBezTo>
                    <a:cubicBezTo>
                      <a:pt x="615" y="12910"/>
                      <a:pt x="615" y="13008"/>
                      <a:pt x="713" y="13008"/>
                    </a:cubicBezTo>
                    <a:cubicBezTo>
                      <a:pt x="615" y="13107"/>
                      <a:pt x="615" y="13107"/>
                      <a:pt x="517" y="13230"/>
                    </a:cubicBezTo>
                    <a:lnTo>
                      <a:pt x="615" y="13328"/>
                    </a:lnTo>
                    <a:lnTo>
                      <a:pt x="418" y="13328"/>
                    </a:lnTo>
                    <a:lnTo>
                      <a:pt x="418" y="13230"/>
                    </a:lnTo>
                    <a:lnTo>
                      <a:pt x="418" y="13230"/>
                    </a:lnTo>
                    <a:cubicBezTo>
                      <a:pt x="295" y="13426"/>
                      <a:pt x="418" y="13623"/>
                      <a:pt x="517" y="13844"/>
                    </a:cubicBezTo>
                    <a:cubicBezTo>
                      <a:pt x="418" y="13943"/>
                      <a:pt x="295" y="14041"/>
                      <a:pt x="295" y="14139"/>
                    </a:cubicBezTo>
                    <a:lnTo>
                      <a:pt x="295" y="14459"/>
                    </a:lnTo>
                    <a:cubicBezTo>
                      <a:pt x="418" y="14459"/>
                      <a:pt x="517" y="14557"/>
                      <a:pt x="517" y="14557"/>
                    </a:cubicBezTo>
                    <a:cubicBezTo>
                      <a:pt x="517" y="14557"/>
                      <a:pt x="418" y="14557"/>
                      <a:pt x="418" y="14656"/>
                    </a:cubicBezTo>
                    <a:lnTo>
                      <a:pt x="418" y="14852"/>
                    </a:lnTo>
                    <a:lnTo>
                      <a:pt x="197" y="14656"/>
                    </a:lnTo>
                    <a:cubicBezTo>
                      <a:pt x="99" y="14656"/>
                      <a:pt x="0" y="14656"/>
                      <a:pt x="0" y="14754"/>
                    </a:cubicBezTo>
                    <a:cubicBezTo>
                      <a:pt x="0" y="14754"/>
                      <a:pt x="99" y="14852"/>
                      <a:pt x="197" y="14852"/>
                    </a:cubicBezTo>
                    <a:lnTo>
                      <a:pt x="99" y="14852"/>
                    </a:lnTo>
                    <a:cubicBezTo>
                      <a:pt x="99" y="14951"/>
                      <a:pt x="99" y="15074"/>
                      <a:pt x="197" y="15074"/>
                    </a:cubicBezTo>
                    <a:cubicBezTo>
                      <a:pt x="99" y="15172"/>
                      <a:pt x="99" y="15172"/>
                      <a:pt x="0" y="15270"/>
                    </a:cubicBezTo>
                    <a:cubicBezTo>
                      <a:pt x="99" y="15369"/>
                      <a:pt x="99" y="15467"/>
                      <a:pt x="197" y="15566"/>
                    </a:cubicBezTo>
                    <a:cubicBezTo>
                      <a:pt x="295" y="15467"/>
                      <a:pt x="295" y="15369"/>
                      <a:pt x="418" y="15270"/>
                    </a:cubicBezTo>
                    <a:cubicBezTo>
                      <a:pt x="418" y="15369"/>
                      <a:pt x="517" y="15467"/>
                      <a:pt x="517" y="15566"/>
                    </a:cubicBezTo>
                    <a:cubicBezTo>
                      <a:pt x="517" y="15688"/>
                      <a:pt x="418" y="15688"/>
                      <a:pt x="295" y="15688"/>
                    </a:cubicBezTo>
                    <a:cubicBezTo>
                      <a:pt x="418" y="15688"/>
                      <a:pt x="517" y="15787"/>
                      <a:pt x="517" y="15787"/>
                    </a:cubicBezTo>
                    <a:cubicBezTo>
                      <a:pt x="517" y="15885"/>
                      <a:pt x="418" y="15984"/>
                      <a:pt x="418" y="15984"/>
                    </a:cubicBezTo>
                    <a:cubicBezTo>
                      <a:pt x="418" y="15984"/>
                      <a:pt x="418" y="16082"/>
                      <a:pt x="295" y="16082"/>
                    </a:cubicBezTo>
                    <a:lnTo>
                      <a:pt x="197" y="16180"/>
                    </a:lnTo>
                    <a:lnTo>
                      <a:pt x="295" y="16180"/>
                    </a:lnTo>
                    <a:cubicBezTo>
                      <a:pt x="418" y="16303"/>
                      <a:pt x="517" y="16402"/>
                      <a:pt x="517" y="16500"/>
                    </a:cubicBezTo>
                    <a:lnTo>
                      <a:pt x="517" y="16697"/>
                    </a:lnTo>
                    <a:cubicBezTo>
                      <a:pt x="418" y="16598"/>
                      <a:pt x="295" y="16598"/>
                      <a:pt x="197" y="16500"/>
                    </a:cubicBezTo>
                    <a:lnTo>
                      <a:pt x="197" y="16500"/>
                    </a:lnTo>
                    <a:cubicBezTo>
                      <a:pt x="295" y="16697"/>
                      <a:pt x="418" y="16918"/>
                      <a:pt x="517" y="17016"/>
                    </a:cubicBezTo>
                    <a:cubicBezTo>
                      <a:pt x="517" y="17115"/>
                      <a:pt x="615" y="17115"/>
                      <a:pt x="615" y="17115"/>
                    </a:cubicBezTo>
                    <a:cubicBezTo>
                      <a:pt x="713" y="17213"/>
                      <a:pt x="713" y="17311"/>
                      <a:pt x="713" y="17410"/>
                    </a:cubicBezTo>
                    <a:lnTo>
                      <a:pt x="615" y="17410"/>
                    </a:lnTo>
                    <a:lnTo>
                      <a:pt x="615" y="17311"/>
                    </a:lnTo>
                    <a:lnTo>
                      <a:pt x="418" y="17311"/>
                    </a:lnTo>
                    <a:cubicBezTo>
                      <a:pt x="295" y="17533"/>
                      <a:pt x="295" y="17631"/>
                      <a:pt x="295" y="17729"/>
                    </a:cubicBezTo>
                    <a:cubicBezTo>
                      <a:pt x="295" y="17828"/>
                      <a:pt x="418" y="17926"/>
                      <a:pt x="517" y="18024"/>
                    </a:cubicBezTo>
                    <a:lnTo>
                      <a:pt x="418" y="18147"/>
                    </a:lnTo>
                    <a:lnTo>
                      <a:pt x="615" y="18147"/>
                    </a:lnTo>
                    <a:lnTo>
                      <a:pt x="615" y="18024"/>
                    </a:lnTo>
                    <a:cubicBezTo>
                      <a:pt x="713" y="18147"/>
                      <a:pt x="812" y="18147"/>
                      <a:pt x="910" y="18246"/>
                    </a:cubicBezTo>
                    <a:cubicBezTo>
                      <a:pt x="910" y="18344"/>
                      <a:pt x="812" y="18344"/>
                      <a:pt x="812" y="18344"/>
                    </a:cubicBezTo>
                    <a:cubicBezTo>
                      <a:pt x="910" y="18541"/>
                      <a:pt x="1033" y="18762"/>
                      <a:pt x="1131" y="18959"/>
                    </a:cubicBezTo>
                    <a:lnTo>
                      <a:pt x="910" y="18959"/>
                    </a:lnTo>
                    <a:cubicBezTo>
                      <a:pt x="1131" y="19156"/>
                      <a:pt x="1033" y="19475"/>
                      <a:pt x="1230" y="19574"/>
                    </a:cubicBezTo>
                    <a:cubicBezTo>
                      <a:pt x="1328" y="19574"/>
                      <a:pt x="1328" y="19475"/>
                      <a:pt x="1328" y="19475"/>
                    </a:cubicBezTo>
                    <a:cubicBezTo>
                      <a:pt x="1427" y="19475"/>
                      <a:pt x="1427" y="19475"/>
                      <a:pt x="1525" y="19574"/>
                    </a:cubicBezTo>
                    <a:lnTo>
                      <a:pt x="1525" y="19770"/>
                    </a:lnTo>
                    <a:cubicBezTo>
                      <a:pt x="1427" y="19770"/>
                      <a:pt x="1427" y="19770"/>
                      <a:pt x="1328" y="19869"/>
                    </a:cubicBezTo>
                    <a:lnTo>
                      <a:pt x="1648" y="19869"/>
                    </a:lnTo>
                    <a:cubicBezTo>
                      <a:pt x="1525" y="19992"/>
                      <a:pt x="1427" y="19992"/>
                      <a:pt x="1328" y="20090"/>
                    </a:cubicBezTo>
                    <a:lnTo>
                      <a:pt x="1525" y="20090"/>
                    </a:lnTo>
                    <a:cubicBezTo>
                      <a:pt x="1746" y="20090"/>
                      <a:pt x="1746" y="20287"/>
                      <a:pt x="1845" y="20385"/>
                    </a:cubicBezTo>
                    <a:cubicBezTo>
                      <a:pt x="1943" y="20385"/>
                      <a:pt x="2041" y="20606"/>
                      <a:pt x="2140" y="20705"/>
                    </a:cubicBezTo>
                    <a:cubicBezTo>
                      <a:pt x="2263" y="20803"/>
                      <a:pt x="2361" y="20803"/>
                      <a:pt x="2459" y="20901"/>
                    </a:cubicBezTo>
                    <a:cubicBezTo>
                      <a:pt x="2459" y="20901"/>
                      <a:pt x="2558" y="20803"/>
                      <a:pt x="2558" y="20705"/>
                    </a:cubicBezTo>
                    <a:cubicBezTo>
                      <a:pt x="2656" y="20803"/>
                      <a:pt x="2754" y="20901"/>
                      <a:pt x="2754" y="21000"/>
                    </a:cubicBezTo>
                    <a:lnTo>
                      <a:pt x="2656" y="21000"/>
                    </a:lnTo>
                    <a:cubicBezTo>
                      <a:pt x="2754" y="21098"/>
                      <a:pt x="2877" y="21221"/>
                      <a:pt x="3074" y="21221"/>
                    </a:cubicBezTo>
                    <a:cubicBezTo>
                      <a:pt x="3172" y="21221"/>
                      <a:pt x="3172" y="21319"/>
                      <a:pt x="3172" y="21418"/>
                    </a:cubicBezTo>
                    <a:lnTo>
                      <a:pt x="3172" y="21516"/>
                    </a:lnTo>
                    <a:cubicBezTo>
                      <a:pt x="3074" y="21418"/>
                      <a:pt x="3074" y="21418"/>
                      <a:pt x="2976" y="21319"/>
                    </a:cubicBezTo>
                    <a:cubicBezTo>
                      <a:pt x="2976" y="21418"/>
                      <a:pt x="2877" y="21418"/>
                      <a:pt x="2877" y="21418"/>
                    </a:cubicBezTo>
                    <a:cubicBezTo>
                      <a:pt x="2877" y="21516"/>
                      <a:pt x="2976" y="21614"/>
                      <a:pt x="2976" y="21713"/>
                    </a:cubicBezTo>
                    <a:lnTo>
                      <a:pt x="2877" y="21713"/>
                    </a:lnTo>
                    <a:lnTo>
                      <a:pt x="3074" y="21934"/>
                    </a:lnTo>
                    <a:lnTo>
                      <a:pt x="3074" y="21836"/>
                    </a:lnTo>
                    <a:cubicBezTo>
                      <a:pt x="3172" y="21934"/>
                      <a:pt x="3172" y="21934"/>
                      <a:pt x="3271" y="22032"/>
                    </a:cubicBezTo>
                    <a:cubicBezTo>
                      <a:pt x="3369" y="22131"/>
                      <a:pt x="3492" y="22131"/>
                      <a:pt x="3590" y="22229"/>
                    </a:cubicBezTo>
                    <a:cubicBezTo>
                      <a:pt x="3590" y="22229"/>
                      <a:pt x="3492" y="22229"/>
                      <a:pt x="3492" y="22328"/>
                    </a:cubicBezTo>
                    <a:lnTo>
                      <a:pt x="3590" y="22328"/>
                    </a:lnTo>
                    <a:cubicBezTo>
                      <a:pt x="3689" y="22328"/>
                      <a:pt x="3590" y="22549"/>
                      <a:pt x="3689" y="22549"/>
                    </a:cubicBezTo>
                    <a:cubicBezTo>
                      <a:pt x="3885" y="22549"/>
                      <a:pt x="3885" y="22647"/>
                      <a:pt x="3885" y="22746"/>
                    </a:cubicBezTo>
                    <a:lnTo>
                      <a:pt x="4205" y="23065"/>
                    </a:lnTo>
                    <a:cubicBezTo>
                      <a:pt x="4303" y="23065"/>
                      <a:pt x="4402" y="23065"/>
                      <a:pt x="4500" y="23164"/>
                    </a:cubicBezTo>
                    <a:cubicBezTo>
                      <a:pt x="4599" y="23164"/>
                      <a:pt x="4599" y="23262"/>
                      <a:pt x="4599" y="23360"/>
                    </a:cubicBezTo>
                    <a:cubicBezTo>
                      <a:pt x="4820" y="23459"/>
                      <a:pt x="5017" y="23557"/>
                      <a:pt x="5115" y="23680"/>
                    </a:cubicBezTo>
                    <a:lnTo>
                      <a:pt x="5533" y="23680"/>
                    </a:lnTo>
                    <a:lnTo>
                      <a:pt x="5533" y="23557"/>
                    </a:lnTo>
                    <a:cubicBezTo>
                      <a:pt x="5730" y="23557"/>
                      <a:pt x="5730" y="23778"/>
                      <a:pt x="5828" y="23877"/>
                    </a:cubicBezTo>
                    <a:lnTo>
                      <a:pt x="5730" y="23877"/>
                    </a:lnTo>
                    <a:cubicBezTo>
                      <a:pt x="5828" y="24073"/>
                      <a:pt x="5951" y="23975"/>
                      <a:pt x="6049" y="24073"/>
                    </a:cubicBezTo>
                    <a:cubicBezTo>
                      <a:pt x="6148" y="24172"/>
                      <a:pt x="6246" y="24295"/>
                      <a:pt x="6344" y="24295"/>
                    </a:cubicBezTo>
                    <a:lnTo>
                      <a:pt x="6344" y="24491"/>
                    </a:lnTo>
                    <a:lnTo>
                      <a:pt x="6566" y="24491"/>
                    </a:lnTo>
                    <a:lnTo>
                      <a:pt x="6566" y="24786"/>
                    </a:lnTo>
                    <a:cubicBezTo>
                      <a:pt x="6762" y="24786"/>
                      <a:pt x="6959" y="24786"/>
                      <a:pt x="7057" y="25106"/>
                    </a:cubicBezTo>
                    <a:cubicBezTo>
                      <a:pt x="7057" y="25008"/>
                      <a:pt x="7279" y="25008"/>
                      <a:pt x="7377" y="25008"/>
                    </a:cubicBezTo>
                    <a:lnTo>
                      <a:pt x="7377" y="24909"/>
                    </a:lnTo>
                    <a:lnTo>
                      <a:pt x="7180" y="24909"/>
                    </a:lnTo>
                    <a:lnTo>
                      <a:pt x="7180" y="24786"/>
                    </a:lnTo>
                    <a:lnTo>
                      <a:pt x="7279" y="24786"/>
                    </a:lnTo>
                    <a:cubicBezTo>
                      <a:pt x="7475" y="24909"/>
                      <a:pt x="7475" y="25008"/>
                      <a:pt x="7574" y="25106"/>
                    </a:cubicBezTo>
                    <a:lnTo>
                      <a:pt x="7672" y="25008"/>
                    </a:lnTo>
                    <a:cubicBezTo>
                      <a:pt x="7893" y="25204"/>
                      <a:pt x="8090" y="25401"/>
                      <a:pt x="8410" y="25524"/>
                    </a:cubicBezTo>
                    <a:cubicBezTo>
                      <a:pt x="8410" y="25622"/>
                      <a:pt x="8508" y="25622"/>
                      <a:pt x="8508" y="25721"/>
                    </a:cubicBezTo>
                    <a:lnTo>
                      <a:pt x="8705" y="25721"/>
                    </a:lnTo>
                    <a:cubicBezTo>
                      <a:pt x="8803" y="25721"/>
                      <a:pt x="8902" y="25622"/>
                      <a:pt x="9025" y="25622"/>
                    </a:cubicBezTo>
                    <a:cubicBezTo>
                      <a:pt x="8902" y="25721"/>
                      <a:pt x="8902" y="25819"/>
                      <a:pt x="8803" y="25819"/>
                    </a:cubicBezTo>
                    <a:cubicBezTo>
                      <a:pt x="9025" y="25918"/>
                      <a:pt x="9123" y="26016"/>
                      <a:pt x="9221" y="26139"/>
                    </a:cubicBezTo>
                    <a:cubicBezTo>
                      <a:pt x="9320" y="26016"/>
                      <a:pt x="9320" y="25918"/>
                      <a:pt x="9418" y="25819"/>
                    </a:cubicBezTo>
                    <a:lnTo>
                      <a:pt x="9516" y="25918"/>
                    </a:lnTo>
                    <a:cubicBezTo>
                      <a:pt x="9639" y="26139"/>
                      <a:pt x="9836" y="26237"/>
                      <a:pt x="9738" y="26336"/>
                    </a:cubicBezTo>
                    <a:lnTo>
                      <a:pt x="9934" y="26336"/>
                    </a:lnTo>
                    <a:lnTo>
                      <a:pt x="9934" y="26139"/>
                    </a:lnTo>
                    <a:lnTo>
                      <a:pt x="9836" y="26139"/>
                    </a:lnTo>
                    <a:lnTo>
                      <a:pt x="9836" y="26016"/>
                    </a:lnTo>
                    <a:lnTo>
                      <a:pt x="9934" y="26016"/>
                    </a:lnTo>
                    <a:cubicBezTo>
                      <a:pt x="10033" y="26139"/>
                      <a:pt x="10131" y="26237"/>
                      <a:pt x="10352" y="26237"/>
                    </a:cubicBezTo>
                    <a:cubicBezTo>
                      <a:pt x="10352" y="26237"/>
                      <a:pt x="10451" y="26237"/>
                      <a:pt x="10451" y="26336"/>
                    </a:cubicBezTo>
                    <a:lnTo>
                      <a:pt x="10549" y="26336"/>
                    </a:lnTo>
                    <a:cubicBezTo>
                      <a:pt x="10647" y="26336"/>
                      <a:pt x="10647" y="26434"/>
                      <a:pt x="10647" y="26434"/>
                    </a:cubicBezTo>
                    <a:lnTo>
                      <a:pt x="10746" y="26434"/>
                    </a:lnTo>
                    <a:cubicBezTo>
                      <a:pt x="10967" y="26434"/>
                      <a:pt x="11065" y="26532"/>
                      <a:pt x="11065" y="26754"/>
                    </a:cubicBezTo>
                    <a:lnTo>
                      <a:pt x="10869" y="26754"/>
                    </a:lnTo>
                    <a:cubicBezTo>
                      <a:pt x="11065" y="26754"/>
                      <a:pt x="10967" y="26950"/>
                      <a:pt x="11065" y="26950"/>
                    </a:cubicBezTo>
                    <a:cubicBezTo>
                      <a:pt x="11164" y="27049"/>
                      <a:pt x="11262" y="27049"/>
                      <a:pt x="11361" y="27049"/>
                    </a:cubicBezTo>
                    <a:cubicBezTo>
                      <a:pt x="11361" y="27049"/>
                      <a:pt x="11483" y="27049"/>
                      <a:pt x="11483" y="26950"/>
                    </a:cubicBezTo>
                    <a:lnTo>
                      <a:pt x="11262" y="26950"/>
                    </a:lnTo>
                    <a:cubicBezTo>
                      <a:pt x="11361" y="26852"/>
                      <a:pt x="11361" y="26852"/>
                      <a:pt x="11483" y="26852"/>
                    </a:cubicBezTo>
                    <a:cubicBezTo>
                      <a:pt x="11483" y="26852"/>
                      <a:pt x="11483" y="26950"/>
                      <a:pt x="11582" y="26950"/>
                    </a:cubicBezTo>
                    <a:lnTo>
                      <a:pt x="11483" y="26950"/>
                    </a:lnTo>
                    <a:cubicBezTo>
                      <a:pt x="11582" y="27049"/>
                      <a:pt x="11680" y="27147"/>
                      <a:pt x="11877" y="27147"/>
                    </a:cubicBezTo>
                    <a:lnTo>
                      <a:pt x="11975" y="27049"/>
                    </a:lnTo>
                    <a:cubicBezTo>
                      <a:pt x="11877" y="26950"/>
                      <a:pt x="11877" y="26950"/>
                      <a:pt x="11877" y="26852"/>
                    </a:cubicBezTo>
                    <a:cubicBezTo>
                      <a:pt x="11877" y="26852"/>
                      <a:pt x="11877" y="26754"/>
                      <a:pt x="11975" y="26754"/>
                    </a:cubicBezTo>
                    <a:cubicBezTo>
                      <a:pt x="12098" y="26852"/>
                      <a:pt x="12197" y="26950"/>
                      <a:pt x="12295" y="27049"/>
                    </a:cubicBezTo>
                    <a:cubicBezTo>
                      <a:pt x="12197" y="27147"/>
                      <a:pt x="12197" y="27147"/>
                      <a:pt x="12098" y="27147"/>
                    </a:cubicBezTo>
                    <a:lnTo>
                      <a:pt x="12295" y="27147"/>
                    </a:lnTo>
                    <a:lnTo>
                      <a:pt x="12492" y="26950"/>
                    </a:lnTo>
                    <a:cubicBezTo>
                      <a:pt x="12590" y="27049"/>
                      <a:pt x="12713" y="27147"/>
                      <a:pt x="12811" y="27245"/>
                    </a:cubicBezTo>
                    <a:cubicBezTo>
                      <a:pt x="12811" y="27368"/>
                      <a:pt x="12910" y="27368"/>
                      <a:pt x="12910" y="27467"/>
                    </a:cubicBezTo>
                    <a:lnTo>
                      <a:pt x="12910" y="27565"/>
                    </a:lnTo>
                    <a:cubicBezTo>
                      <a:pt x="13008" y="27565"/>
                      <a:pt x="13106" y="27663"/>
                      <a:pt x="13205" y="27663"/>
                    </a:cubicBezTo>
                    <a:cubicBezTo>
                      <a:pt x="13328" y="27565"/>
                      <a:pt x="13328" y="27467"/>
                      <a:pt x="13328" y="27368"/>
                    </a:cubicBezTo>
                    <a:cubicBezTo>
                      <a:pt x="13328" y="27368"/>
                      <a:pt x="13328" y="27245"/>
                      <a:pt x="13205" y="27245"/>
                    </a:cubicBezTo>
                    <a:cubicBezTo>
                      <a:pt x="13328" y="27147"/>
                      <a:pt x="13328" y="27147"/>
                      <a:pt x="13426" y="27049"/>
                    </a:cubicBezTo>
                    <a:cubicBezTo>
                      <a:pt x="13524" y="27147"/>
                      <a:pt x="13524" y="27245"/>
                      <a:pt x="13623" y="27368"/>
                    </a:cubicBezTo>
                    <a:cubicBezTo>
                      <a:pt x="13524" y="27467"/>
                      <a:pt x="13524" y="27467"/>
                      <a:pt x="13524" y="27565"/>
                    </a:cubicBezTo>
                    <a:cubicBezTo>
                      <a:pt x="13566" y="27544"/>
                      <a:pt x="13603" y="27537"/>
                      <a:pt x="13638" y="27537"/>
                    </a:cubicBezTo>
                    <a:cubicBezTo>
                      <a:pt x="13733" y="27537"/>
                      <a:pt x="13811" y="27593"/>
                      <a:pt x="13915" y="27593"/>
                    </a:cubicBezTo>
                    <a:cubicBezTo>
                      <a:pt x="13953" y="27593"/>
                      <a:pt x="13994" y="27586"/>
                      <a:pt x="14041" y="27565"/>
                    </a:cubicBezTo>
                    <a:cubicBezTo>
                      <a:pt x="13819" y="27368"/>
                      <a:pt x="13721" y="27245"/>
                      <a:pt x="13721" y="27049"/>
                    </a:cubicBezTo>
                    <a:lnTo>
                      <a:pt x="13721" y="27049"/>
                    </a:lnTo>
                    <a:cubicBezTo>
                      <a:pt x="13819" y="27147"/>
                      <a:pt x="13942" y="27245"/>
                      <a:pt x="14139" y="27368"/>
                    </a:cubicBezTo>
                    <a:cubicBezTo>
                      <a:pt x="14214" y="27368"/>
                      <a:pt x="14175" y="27181"/>
                      <a:pt x="14240" y="27181"/>
                    </a:cubicBezTo>
                    <a:cubicBezTo>
                      <a:pt x="14260" y="27181"/>
                      <a:pt x="14290" y="27199"/>
                      <a:pt x="14336" y="27245"/>
                    </a:cubicBezTo>
                    <a:lnTo>
                      <a:pt x="14336" y="27467"/>
                    </a:lnTo>
                    <a:lnTo>
                      <a:pt x="14139" y="27467"/>
                    </a:lnTo>
                    <a:cubicBezTo>
                      <a:pt x="14336" y="27565"/>
                      <a:pt x="14434" y="27663"/>
                      <a:pt x="14557" y="27663"/>
                    </a:cubicBezTo>
                    <a:lnTo>
                      <a:pt x="14754" y="27663"/>
                    </a:lnTo>
                    <a:cubicBezTo>
                      <a:pt x="14655" y="27565"/>
                      <a:pt x="14655" y="27565"/>
                      <a:pt x="14655" y="27467"/>
                    </a:cubicBezTo>
                    <a:cubicBezTo>
                      <a:pt x="14754" y="27467"/>
                      <a:pt x="14852" y="27368"/>
                      <a:pt x="14951" y="27245"/>
                    </a:cubicBezTo>
                    <a:lnTo>
                      <a:pt x="14951" y="27467"/>
                    </a:lnTo>
                    <a:cubicBezTo>
                      <a:pt x="15049" y="27467"/>
                      <a:pt x="15049" y="27467"/>
                      <a:pt x="15172" y="27368"/>
                    </a:cubicBezTo>
                    <a:cubicBezTo>
                      <a:pt x="15270" y="27467"/>
                      <a:pt x="15467" y="27467"/>
                      <a:pt x="15565" y="27467"/>
                    </a:cubicBezTo>
                    <a:cubicBezTo>
                      <a:pt x="15467" y="27368"/>
                      <a:pt x="15369" y="27368"/>
                      <a:pt x="15270" y="27245"/>
                    </a:cubicBezTo>
                    <a:cubicBezTo>
                      <a:pt x="15369" y="27245"/>
                      <a:pt x="15467" y="27147"/>
                      <a:pt x="15565" y="27147"/>
                    </a:cubicBezTo>
                    <a:cubicBezTo>
                      <a:pt x="15467" y="27049"/>
                      <a:pt x="15467" y="27049"/>
                      <a:pt x="15467" y="26950"/>
                    </a:cubicBezTo>
                    <a:cubicBezTo>
                      <a:pt x="15369" y="26950"/>
                      <a:pt x="15369" y="26852"/>
                      <a:pt x="15270" y="26754"/>
                    </a:cubicBezTo>
                    <a:lnTo>
                      <a:pt x="15565" y="26754"/>
                    </a:lnTo>
                    <a:cubicBezTo>
                      <a:pt x="15467" y="26852"/>
                      <a:pt x="15467" y="26950"/>
                      <a:pt x="15467" y="26950"/>
                    </a:cubicBezTo>
                    <a:lnTo>
                      <a:pt x="15565" y="26950"/>
                    </a:lnTo>
                    <a:lnTo>
                      <a:pt x="15565" y="27245"/>
                    </a:lnTo>
                    <a:lnTo>
                      <a:pt x="15467" y="27245"/>
                    </a:lnTo>
                    <a:cubicBezTo>
                      <a:pt x="15467" y="27245"/>
                      <a:pt x="15467" y="27368"/>
                      <a:pt x="15565" y="27467"/>
                    </a:cubicBezTo>
                    <a:lnTo>
                      <a:pt x="15664" y="27565"/>
                    </a:lnTo>
                    <a:lnTo>
                      <a:pt x="15270" y="27565"/>
                    </a:lnTo>
                    <a:cubicBezTo>
                      <a:pt x="15369" y="27565"/>
                      <a:pt x="15369" y="27663"/>
                      <a:pt x="15467" y="27762"/>
                    </a:cubicBezTo>
                    <a:cubicBezTo>
                      <a:pt x="15467" y="27663"/>
                      <a:pt x="15565" y="27663"/>
                      <a:pt x="15664" y="27663"/>
                    </a:cubicBezTo>
                    <a:cubicBezTo>
                      <a:pt x="15565" y="27762"/>
                      <a:pt x="15565" y="27762"/>
                      <a:pt x="15467" y="27860"/>
                    </a:cubicBezTo>
                    <a:cubicBezTo>
                      <a:pt x="15565" y="27983"/>
                      <a:pt x="15787" y="27983"/>
                      <a:pt x="15885" y="28081"/>
                    </a:cubicBezTo>
                    <a:cubicBezTo>
                      <a:pt x="15983" y="28081"/>
                      <a:pt x="15983" y="27983"/>
                      <a:pt x="16082" y="27983"/>
                    </a:cubicBezTo>
                    <a:lnTo>
                      <a:pt x="15983" y="27860"/>
                    </a:lnTo>
                    <a:cubicBezTo>
                      <a:pt x="15983" y="27762"/>
                      <a:pt x="15983" y="27762"/>
                      <a:pt x="16082" y="27663"/>
                    </a:cubicBezTo>
                    <a:lnTo>
                      <a:pt x="16082" y="27663"/>
                    </a:lnTo>
                    <a:cubicBezTo>
                      <a:pt x="16044" y="27682"/>
                      <a:pt x="16014" y="27690"/>
                      <a:pt x="15989" y="27690"/>
                    </a:cubicBezTo>
                    <a:cubicBezTo>
                      <a:pt x="15885" y="27690"/>
                      <a:pt x="15885" y="27546"/>
                      <a:pt x="15885" y="27467"/>
                    </a:cubicBezTo>
                    <a:lnTo>
                      <a:pt x="16180" y="27467"/>
                    </a:lnTo>
                    <a:cubicBezTo>
                      <a:pt x="16278" y="27565"/>
                      <a:pt x="16401" y="27565"/>
                      <a:pt x="16401" y="27663"/>
                    </a:cubicBezTo>
                    <a:lnTo>
                      <a:pt x="16278" y="27762"/>
                    </a:lnTo>
                    <a:lnTo>
                      <a:pt x="16500" y="27762"/>
                    </a:lnTo>
                    <a:lnTo>
                      <a:pt x="16500" y="27983"/>
                    </a:lnTo>
                    <a:lnTo>
                      <a:pt x="16696" y="27983"/>
                    </a:lnTo>
                    <a:cubicBezTo>
                      <a:pt x="16598" y="27860"/>
                      <a:pt x="16598" y="27860"/>
                      <a:pt x="16598" y="27762"/>
                    </a:cubicBezTo>
                    <a:lnTo>
                      <a:pt x="16893" y="27762"/>
                    </a:lnTo>
                    <a:lnTo>
                      <a:pt x="16893" y="27663"/>
                    </a:lnTo>
                    <a:cubicBezTo>
                      <a:pt x="16795" y="27565"/>
                      <a:pt x="16696" y="27467"/>
                      <a:pt x="16598" y="27368"/>
                    </a:cubicBezTo>
                    <a:lnTo>
                      <a:pt x="16893" y="27368"/>
                    </a:lnTo>
                    <a:cubicBezTo>
                      <a:pt x="17016" y="27467"/>
                      <a:pt x="17016" y="27565"/>
                      <a:pt x="17016" y="27565"/>
                    </a:cubicBezTo>
                    <a:cubicBezTo>
                      <a:pt x="17114" y="27663"/>
                      <a:pt x="17016" y="27860"/>
                      <a:pt x="17213" y="27983"/>
                    </a:cubicBezTo>
                    <a:cubicBezTo>
                      <a:pt x="17311" y="27983"/>
                      <a:pt x="17213" y="28081"/>
                      <a:pt x="17311" y="28081"/>
                    </a:cubicBezTo>
                    <a:lnTo>
                      <a:pt x="17508" y="28081"/>
                    </a:lnTo>
                    <a:cubicBezTo>
                      <a:pt x="17508" y="28081"/>
                      <a:pt x="17631" y="28081"/>
                      <a:pt x="17631" y="27983"/>
                    </a:cubicBezTo>
                    <a:cubicBezTo>
                      <a:pt x="17631" y="28081"/>
                      <a:pt x="17631" y="28081"/>
                      <a:pt x="17729" y="28081"/>
                    </a:cubicBezTo>
                    <a:cubicBezTo>
                      <a:pt x="17827" y="28081"/>
                      <a:pt x="17827" y="27983"/>
                      <a:pt x="17926" y="27860"/>
                    </a:cubicBezTo>
                    <a:cubicBezTo>
                      <a:pt x="17985" y="27993"/>
                      <a:pt x="18088" y="28046"/>
                      <a:pt x="18183" y="28046"/>
                    </a:cubicBezTo>
                    <a:cubicBezTo>
                      <a:pt x="18245" y="28046"/>
                      <a:pt x="18305" y="28022"/>
                      <a:pt x="18344" y="27983"/>
                    </a:cubicBezTo>
                    <a:cubicBezTo>
                      <a:pt x="18393" y="28032"/>
                      <a:pt x="18467" y="28057"/>
                      <a:pt x="18541" y="28057"/>
                    </a:cubicBezTo>
                    <a:cubicBezTo>
                      <a:pt x="18614" y="28057"/>
                      <a:pt x="18688" y="28032"/>
                      <a:pt x="18737" y="27983"/>
                    </a:cubicBezTo>
                    <a:cubicBezTo>
                      <a:pt x="18860" y="27983"/>
                      <a:pt x="18959" y="27983"/>
                      <a:pt x="18959" y="28081"/>
                    </a:cubicBezTo>
                    <a:cubicBezTo>
                      <a:pt x="19057" y="27983"/>
                      <a:pt x="19155" y="27860"/>
                      <a:pt x="19254" y="27860"/>
                    </a:cubicBezTo>
                    <a:lnTo>
                      <a:pt x="19254" y="27565"/>
                    </a:lnTo>
                    <a:lnTo>
                      <a:pt x="19352" y="27663"/>
                    </a:lnTo>
                    <a:cubicBezTo>
                      <a:pt x="19352" y="27565"/>
                      <a:pt x="19475" y="27467"/>
                      <a:pt x="19573" y="27368"/>
                    </a:cubicBezTo>
                    <a:cubicBezTo>
                      <a:pt x="19475" y="27245"/>
                      <a:pt x="19475" y="27245"/>
                      <a:pt x="19352" y="27147"/>
                    </a:cubicBezTo>
                    <a:lnTo>
                      <a:pt x="19352" y="27049"/>
                    </a:lnTo>
                    <a:lnTo>
                      <a:pt x="19352" y="26950"/>
                    </a:lnTo>
                    <a:lnTo>
                      <a:pt x="19573" y="26950"/>
                    </a:lnTo>
                    <a:cubicBezTo>
                      <a:pt x="19573" y="26950"/>
                      <a:pt x="19672" y="27049"/>
                      <a:pt x="19672" y="27147"/>
                    </a:cubicBezTo>
                    <a:cubicBezTo>
                      <a:pt x="19672" y="27147"/>
                      <a:pt x="19573" y="27245"/>
                      <a:pt x="19573" y="27368"/>
                    </a:cubicBezTo>
                    <a:cubicBezTo>
                      <a:pt x="19573" y="27467"/>
                      <a:pt x="19573" y="27467"/>
                      <a:pt x="19672" y="27565"/>
                    </a:cubicBezTo>
                    <a:cubicBezTo>
                      <a:pt x="19770" y="27565"/>
                      <a:pt x="19868" y="27565"/>
                      <a:pt x="19967" y="27467"/>
                    </a:cubicBezTo>
                    <a:cubicBezTo>
                      <a:pt x="19868" y="27245"/>
                      <a:pt x="19868" y="27147"/>
                      <a:pt x="19868" y="27049"/>
                    </a:cubicBezTo>
                    <a:lnTo>
                      <a:pt x="20090" y="27049"/>
                    </a:lnTo>
                    <a:cubicBezTo>
                      <a:pt x="20090" y="27245"/>
                      <a:pt x="20286" y="27368"/>
                      <a:pt x="20286" y="27467"/>
                    </a:cubicBezTo>
                    <a:cubicBezTo>
                      <a:pt x="20286" y="27536"/>
                      <a:pt x="20336" y="27606"/>
                      <a:pt x="20399" y="27606"/>
                    </a:cubicBezTo>
                    <a:cubicBezTo>
                      <a:pt x="20425" y="27606"/>
                      <a:pt x="20454" y="27594"/>
                      <a:pt x="20483" y="27565"/>
                    </a:cubicBezTo>
                    <a:cubicBezTo>
                      <a:pt x="20581" y="27467"/>
                      <a:pt x="20704" y="27368"/>
                      <a:pt x="20803" y="27245"/>
                    </a:cubicBezTo>
                    <a:cubicBezTo>
                      <a:pt x="20704" y="27245"/>
                      <a:pt x="20581" y="27147"/>
                      <a:pt x="20483" y="27049"/>
                    </a:cubicBezTo>
                    <a:cubicBezTo>
                      <a:pt x="20581" y="27049"/>
                      <a:pt x="20581" y="26950"/>
                      <a:pt x="20704" y="26950"/>
                    </a:cubicBezTo>
                    <a:cubicBezTo>
                      <a:pt x="20803" y="27049"/>
                      <a:pt x="20704" y="27147"/>
                      <a:pt x="20901" y="27245"/>
                    </a:cubicBezTo>
                    <a:lnTo>
                      <a:pt x="21098" y="27245"/>
                    </a:lnTo>
                    <a:lnTo>
                      <a:pt x="21319" y="27467"/>
                    </a:lnTo>
                    <a:cubicBezTo>
                      <a:pt x="21319" y="27368"/>
                      <a:pt x="21417" y="27245"/>
                      <a:pt x="21417" y="27245"/>
                    </a:cubicBezTo>
                    <a:cubicBezTo>
                      <a:pt x="21417" y="27147"/>
                      <a:pt x="21319" y="27147"/>
                      <a:pt x="21319" y="27049"/>
                    </a:cubicBezTo>
                    <a:cubicBezTo>
                      <a:pt x="21196" y="27049"/>
                      <a:pt x="21196" y="27049"/>
                      <a:pt x="21098" y="27147"/>
                    </a:cubicBezTo>
                    <a:cubicBezTo>
                      <a:pt x="21098" y="27049"/>
                      <a:pt x="20999" y="27049"/>
                      <a:pt x="20999" y="26950"/>
                    </a:cubicBezTo>
                    <a:cubicBezTo>
                      <a:pt x="20999" y="26852"/>
                      <a:pt x="21098" y="26754"/>
                      <a:pt x="21098" y="26631"/>
                    </a:cubicBezTo>
                    <a:cubicBezTo>
                      <a:pt x="21417" y="26631"/>
                      <a:pt x="21516" y="26950"/>
                      <a:pt x="21614" y="27049"/>
                    </a:cubicBezTo>
                    <a:cubicBezTo>
                      <a:pt x="21713" y="27147"/>
                      <a:pt x="21614" y="27368"/>
                      <a:pt x="21811" y="27368"/>
                    </a:cubicBezTo>
                    <a:cubicBezTo>
                      <a:pt x="21811" y="27245"/>
                      <a:pt x="21811" y="27147"/>
                      <a:pt x="21934" y="27147"/>
                    </a:cubicBezTo>
                    <a:cubicBezTo>
                      <a:pt x="21934" y="27049"/>
                      <a:pt x="22032" y="27049"/>
                      <a:pt x="22032" y="27049"/>
                    </a:cubicBezTo>
                    <a:cubicBezTo>
                      <a:pt x="22131" y="27049"/>
                      <a:pt x="22131" y="27147"/>
                      <a:pt x="22229" y="27245"/>
                    </a:cubicBezTo>
                    <a:lnTo>
                      <a:pt x="22229" y="26950"/>
                    </a:lnTo>
                    <a:cubicBezTo>
                      <a:pt x="22327" y="26950"/>
                      <a:pt x="22549" y="27049"/>
                      <a:pt x="22647" y="27147"/>
                    </a:cubicBezTo>
                    <a:lnTo>
                      <a:pt x="22745" y="27049"/>
                    </a:lnTo>
                    <a:cubicBezTo>
                      <a:pt x="22745" y="26950"/>
                      <a:pt x="22745" y="26950"/>
                      <a:pt x="22647" y="26852"/>
                    </a:cubicBezTo>
                    <a:lnTo>
                      <a:pt x="22942" y="26852"/>
                    </a:lnTo>
                    <a:lnTo>
                      <a:pt x="22942" y="26631"/>
                    </a:lnTo>
                    <a:cubicBezTo>
                      <a:pt x="22942" y="26754"/>
                      <a:pt x="22942" y="26754"/>
                      <a:pt x="22844" y="26754"/>
                    </a:cubicBezTo>
                    <a:lnTo>
                      <a:pt x="22844" y="26631"/>
                    </a:lnTo>
                    <a:cubicBezTo>
                      <a:pt x="22942" y="26631"/>
                      <a:pt x="22942" y="26532"/>
                      <a:pt x="23040" y="26532"/>
                    </a:cubicBezTo>
                    <a:cubicBezTo>
                      <a:pt x="23163" y="26532"/>
                      <a:pt x="23163" y="26532"/>
                      <a:pt x="23163" y="26631"/>
                    </a:cubicBezTo>
                    <a:cubicBezTo>
                      <a:pt x="23262" y="26532"/>
                      <a:pt x="23262" y="26532"/>
                      <a:pt x="23360" y="26532"/>
                    </a:cubicBezTo>
                    <a:lnTo>
                      <a:pt x="23360" y="26336"/>
                    </a:lnTo>
                    <a:cubicBezTo>
                      <a:pt x="23360" y="26336"/>
                      <a:pt x="23458" y="26336"/>
                      <a:pt x="23458" y="26434"/>
                    </a:cubicBezTo>
                    <a:lnTo>
                      <a:pt x="23458" y="26237"/>
                    </a:lnTo>
                    <a:lnTo>
                      <a:pt x="23876" y="26237"/>
                    </a:lnTo>
                    <a:cubicBezTo>
                      <a:pt x="23778" y="26237"/>
                      <a:pt x="23778" y="26237"/>
                      <a:pt x="23778" y="26139"/>
                    </a:cubicBezTo>
                    <a:cubicBezTo>
                      <a:pt x="23876" y="26139"/>
                      <a:pt x="23876" y="26016"/>
                      <a:pt x="23975" y="26016"/>
                    </a:cubicBezTo>
                    <a:cubicBezTo>
                      <a:pt x="23975" y="25918"/>
                      <a:pt x="23876" y="25819"/>
                      <a:pt x="23876" y="25721"/>
                    </a:cubicBezTo>
                    <a:lnTo>
                      <a:pt x="23876" y="25721"/>
                    </a:lnTo>
                    <a:cubicBezTo>
                      <a:pt x="24073" y="25918"/>
                      <a:pt x="24073" y="26016"/>
                      <a:pt x="24171" y="26139"/>
                    </a:cubicBezTo>
                    <a:cubicBezTo>
                      <a:pt x="24270" y="26016"/>
                      <a:pt x="24393" y="26016"/>
                      <a:pt x="24491" y="25918"/>
                    </a:cubicBezTo>
                    <a:lnTo>
                      <a:pt x="24491" y="25819"/>
                    </a:lnTo>
                    <a:cubicBezTo>
                      <a:pt x="24491" y="25721"/>
                      <a:pt x="24393" y="25721"/>
                      <a:pt x="24393" y="25622"/>
                    </a:cubicBezTo>
                    <a:cubicBezTo>
                      <a:pt x="24589" y="25622"/>
                      <a:pt x="24688" y="25721"/>
                      <a:pt x="24786" y="25721"/>
                    </a:cubicBezTo>
                    <a:lnTo>
                      <a:pt x="24786" y="25622"/>
                    </a:lnTo>
                    <a:lnTo>
                      <a:pt x="24688" y="25622"/>
                    </a:lnTo>
                    <a:lnTo>
                      <a:pt x="24688" y="25524"/>
                    </a:lnTo>
                    <a:cubicBezTo>
                      <a:pt x="24786" y="25524"/>
                      <a:pt x="25106" y="25524"/>
                      <a:pt x="25204" y="25401"/>
                    </a:cubicBezTo>
                    <a:cubicBezTo>
                      <a:pt x="25303" y="25303"/>
                      <a:pt x="25303" y="25204"/>
                      <a:pt x="25303" y="25204"/>
                    </a:cubicBezTo>
                    <a:cubicBezTo>
                      <a:pt x="25303" y="25008"/>
                      <a:pt x="25401" y="24909"/>
                      <a:pt x="25499" y="24786"/>
                    </a:cubicBezTo>
                    <a:cubicBezTo>
                      <a:pt x="25303" y="24786"/>
                      <a:pt x="25303" y="24590"/>
                      <a:pt x="25303" y="24590"/>
                    </a:cubicBezTo>
                    <a:lnTo>
                      <a:pt x="25303" y="24295"/>
                    </a:lnTo>
                    <a:cubicBezTo>
                      <a:pt x="25401" y="24295"/>
                      <a:pt x="25401" y="24172"/>
                      <a:pt x="25499" y="24172"/>
                    </a:cubicBezTo>
                    <a:lnTo>
                      <a:pt x="25819" y="24172"/>
                    </a:lnTo>
                    <a:cubicBezTo>
                      <a:pt x="25622" y="24295"/>
                      <a:pt x="25721" y="24491"/>
                      <a:pt x="25499" y="24491"/>
                    </a:cubicBezTo>
                    <a:lnTo>
                      <a:pt x="25499" y="24786"/>
                    </a:lnTo>
                    <a:cubicBezTo>
                      <a:pt x="25647" y="24786"/>
                      <a:pt x="25740" y="24841"/>
                      <a:pt x="25844" y="24841"/>
                    </a:cubicBezTo>
                    <a:cubicBezTo>
                      <a:pt x="25895" y="24841"/>
                      <a:pt x="25950" y="24827"/>
                      <a:pt x="26016" y="24786"/>
                    </a:cubicBezTo>
                    <a:cubicBezTo>
                      <a:pt x="26016" y="24688"/>
                      <a:pt x="26016" y="24590"/>
                      <a:pt x="26237" y="24590"/>
                    </a:cubicBezTo>
                    <a:lnTo>
                      <a:pt x="26335" y="24590"/>
                    </a:lnTo>
                    <a:cubicBezTo>
                      <a:pt x="26237" y="24590"/>
                      <a:pt x="26237" y="24688"/>
                      <a:pt x="26237" y="24688"/>
                    </a:cubicBezTo>
                    <a:cubicBezTo>
                      <a:pt x="26266" y="24717"/>
                      <a:pt x="26295" y="24729"/>
                      <a:pt x="26321" y="24729"/>
                    </a:cubicBezTo>
                    <a:cubicBezTo>
                      <a:pt x="26384" y="24729"/>
                      <a:pt x="26434" y="24659"/>
                      <a:pt x="26434" y="24590"/>
                    </a:cubicBezTo>
                    <a:cubicBezTo>
                      <a:pt x="26532" y="24393"/>
                      <a:pt x="26114" y="24295"/>
                      <a:pt x="26237" y="23975"/>
                    </a:cubicBezTo>
                    <a:cubicBezTo>
                      <a:pt x="26303" y="23975"/>
                      <a:pt x="26368" y="24019"/>
                      <a:pt x="26434" y="24019"/>
                    </a:cubicBezTo>
                    <a:cubicBezTo>
                      <a:pt x="26466" y="24019"/>
                      <a:pt x="26499" y="24008"/>
                      <a:pt x="26532" y="23975"/>
                    </a:cubicBezTo>
                    <a:cubicBezTo>
                      <a:pt x="26565" y="24008"/>
                      <a:pt x="26598" y="24019"/>
                      <a:pt x="26631" y="24019"/>
                    </a:cubicBezTo>
                    <a:cubicBezTo>
                      <a:pt x="26699" y="24019"/>
                      <a:pt x="26770" y="23975"/>
                      <a:pt x="26852" y="23975"/>
                    </a:cubicBezTo>
                    <a:lnTo>
                      <a:pt x="26852" y="23877"/>
                    </a:lnTo>
                    <a:lnTo>
                      <a:pt x="27048" y="23877"/>
                    </a:lnTo>
                    <a:cubicBezTo>
                      <a:pt x="27147" y="23877"/>
                      <a:pt x="27147" y="23877"/>
                      <a:pt x="27245" y="23975"/>
                    </a:cubicBezTo>
                    <a:lnTo>
                      <a:pt x="27245" y="23778"/>
                    </a:lnTo>
                    <a:lnTo>
                      <a:pt x="27048" y="23778"/>
                    </a:lnTo>
                    <a:cubicBezTo>
                      <a:pt x="26950" y="23557"/>
                      <a:pt x="26852" y="23459"/>
                      <a:pt x="26729" y="23360"/>
                    </a:cubicBezTo>
                    <a:lnTo>
                      <a:pt x="26729" y="23164"/>
                    </a:lnTo>
                    <a:cubicBezTo>
                      <a:pt x="26729" y="23262"/>
                      <a:pt x="26852" y="23360"/>
                      <a:pt x="26852" y="23360"/>
                    </a:cubicBezTo>
                    <a:lnTo>
                      <a:pt x="27147" y="23680"/>
                    </a:lnTo>
                    <a:cubicBezTo>
                      <a:pt x="27245" y="23680"/>
                      <a:pt x="27245" y="23680"/>
                      <a:pt x="27245" y="23557"/>
                    </a:cubicBezTo>
                    <a:cubicBezTo>
                      <a:pt x="27245" y="23680"/>
                      <a:pt x="27343" y="23680"/>
                      <a:pt x="27343" y="23680"/>
                    </a:cubicBezTo>
                    <a:cubicBezTo>
                      <a:pt x="27466" y="23557"/>
                      <a:pt x="27466" y="23459"/>
                      <a:pt x="27565" y="23459"/>
                    </a:cubicBezTo>
                    <a:cubicBezTo>
                      <a:pt x="27343" y="23360"/>
                      <a:pt x="27343" y="23164"/>
                      <a:pt x="27245" y="23065"/>
                    </a:cubicBezTo>
                    <a:lnTo>
                      <a:pt x="27466" y="23065"/>
                    </a:lnTo>
                    <a:cubicBezTo>
                      <a:pt x="27565" y="23065"/>
                      <a:pt x="27565" y="23065"/>
                      <a:pt x="27663" y="22942"/>
                    </a:cubicBezTo>
                    <a:lnTo>
                      <a:pt x="27466" y="22942"/>
                    </a:lnTo>
                    <a:cubicBezTo>
                      <a:pt x="27565" y="22893"/>
                      <a:pt x="27639" y="22868"/>
                      <a:pt x="27712" y="22868"/>
                    </a:cubicBezTo>
                    <a:cubicBezTo>
                      <a:pt x="27786" y="22868"/>
                      <a:pt x="27860" y="22893"/>
                      <a:pt x="27958" y="22942"/>
                    </a:cubicBezTo>
                    <a:lnTo>
                      <a:pt x="28081" y="22844"/>
                    </a:lnTo>
                    <a:lnTo>
                      <a:pt x="28081" y="22647"/>
                    </a:lnTo>
                    <a:lnTo>
                      <a:pt x="28278" y="22647"/>
                    </a:lnTo>
                    <a:cubicBezTo>
                      <a:pt x="28376" y="22450"/>
                      <a:pt x="28376" y="22328"/>
                      <a:pt x="28475" y="22229"/>
                    </a:cubicBezTo>
                    <a:lnTo>
                      <a:pt x="28573" y="22328"/>
                    </a:lnTo>
                    <a:lnTo>
                      <a:pt x="28573" y="22229"/>
                    </a:lnTo>
                    <a:cubicBezTo>
                      <a:pt x="28573" y="22229"/>
                      <a:pt x="28573" y="22131"/>
                      <a:pt x="28475" y="22131"/>
                    </a:cubicBezTo>
                    <a:lnTo>
                      <a:pt x="28573" y="22032"/>
                    </a:lnTo>
                    <a:cubicBezTo>
                      <a:pt x="28475" y="22032"/>
                      <a:pt x="28475" y="21934"/>
                      <a:pt x="28475" y="21934"/>
                    </a:cubicBezTo>
                    <a:cubicBezTo>
                      <a:pt x="28573" y="21934"/>
                      <a:pt x="28696" y="21836"/>
                      <a:pt x="28696" y="21713"/>
                    </a:cubicBezTo>
                    <a:lnTo>
                      <a:pt x="28696" y="21516"/>
                    </a:lnTo>
                    <a:cubicBezTo>
                      <a:pt x="28893" y="21418"/>
                      <a:pt x="28991" y="21418"/>
                      <a:pt x="29188" y="21319"/>
                    </a:cubicBezTo>
                    <a:cubicBezTo>
                      <a:pt x="29188" y="21221"/>
                      <a:pt x="29188" y="21221"/>
                      <a:pt x="29089" y="21221"/>
                    </a:cubicBezTo>
                    <a:cubicBezTo>
                      <a:pt x="29188" y="21098"/>
                      <a:pt x="29188" y="21000"/>
                      <a:pt x="29188" y="21000"/>
                    </a:cubicBezTo>
                    <a:cubicBezTo>
                      <a:pt x="29188" y="21000"/>
                      <a:pt x="29311" y="21000"/>
                      <a:pt x="29311" y="21098"/>
                    </a:cubicBezTo>
                    <a:lnTo>
                      <a:pt x="29311" y="20803"/>
                    </a:lnTo>
                    <a:lnTo>
                      <a:pt x="29188" y="20803"/>
                    </a:lnTo>
                    <a:cubicBezTo>
                      <a:pt x="29311" y="20705"/>
                      <a:pt x="29409" y="20606"/>
                      <a:pt x="29507" y="20483"/>
                    </a:cubicBezTo>
                    <a:cubicBezTo>
                      <a:pt x="29409" y="20483"/>
                      <a:pt x="29409" y="20385"/>
                      <a:pt x="29409" y="20385"/>
                    </a:cubicBezTo>
                    <a:lnTo>
                      <a:pt x="29507" y="20385"/>
                    </a:lnTo>
                    <a:cubicBezTo>
                      <a:pt x="29507" y="20287"/>
                      <a:pt x="29606" y="20188"/>
                      <a:pt x="29606" y="20090"/>
                    </a:cubicBezTo>
                    <a:lnTo>
                      <a:pt x="29507" y="19992"/>
                    </a:lnTo>
                    <a:cubicBezTo>
                      <a:pt x="29606" y="19992"/>
                      <a:pt x="29704" y="19992"/>
                      <a:pt x="29704" y="19869"/>
                    </a:cubicBezTo>
                    <a:cubicBezTo>
                      <a:pt x="29802" y="19770"/>
                      <a:pt x="29925" y="19672"/>
                      <a:pt x="29925" y="19574"/>
                    </a:cubicBezTo>
                    <a:lnTo>
                      <a:pt x="29925" y="19377"/>
                    </a:lnTo>
                    <a:lnTo>
                      <a:pt x="30122" y="19377"/>
                    </a:lnTo>
                    <a:cubicBezTo>
                      <a:pt x="30220" y="19254"/>
                      <a:pt x="30220" y="19156"/>
                      <a:pt x="30220" y="19057"/>
                    </a:cubicBezTo>
                    <a:lnTo>
                      <a:pt x="30319" y="18959"/>
                    </a:lnTo>
                    <a:cubicBezTo>
                      <a:pt x="30220" y="18860"/>
                      <a:pt x="30122" y="18639"/>
                      <a:pt x="30024" y="18541"/>
                    </a:cubicBezTo>
                    <a:cubicBezTo>
                      <a:pt x="30220" y="18442"/>
                      <a:pt x="30220" y="18246"/>
                      <a:pt x="30540" y="18147"/>
                    </a:cubicBezTo>
                    <a:cubicBezTo>
                      <a:pt x="30417" y="18147"/>
                      <a:pt x="30319" y="18147"/>
                      <a:pt x="30319" y="18024"/>
                    </a:cubicBezTo>
                    <a:lnTo>
                      <a:pt x="30417" y="17926"/>
                    </a:lnTo>
                    <a:cubicBezTo>
                      <a:pt x="30417" y="17877"/>
                      <a:pt x="30368" y="17877"/>
                      <a:pt x="30319" y="17877"/>
                    </a:cubicBezTo>
                    <a:cubicBezTo>
                      <a:pt x="30270" y="17877"/>
                      <a:pt x="30220" y="17877"/>
                      <a:pt x="30220" y="17828"/>
                    </a:cubicBezTo>
                    <a:cubicBezTo>
                      <a:pt x="30220" y="17828"/>
                      <a:pt x="30220" y="17729"/>
                      <a:pt x="30122" y="17729"/>
                    </a:cubicBezTo>
                    <a:lnTo>
                      <a:pt x="30024" y="17729"/>
                    </a:lnTo>
                    <a:cubicBezTo>
                      <a:pt x="29925" y="17729"/>
                      <a:pt x="29925" y="17631"/>
                      <a:pt x="29802" y="17631"/>
                    </a:cubicBezTo>
                    <a:cubicBezTo>
                      <a:pt x="29704" y="17631"/>
                      <a:pt x="29704" y="17631"/>
                      <a:pt x="29704" y="17729"/>
                    </a:cubicBezTo>
                    <a:cubicBezTo>
                      <a:pt x="29606" y="17631"/>
                      <a:pt x="29606" y="17631"/>
                      <a:pt x="29507" y="17631"/>
                    </a:cubicBezTo>
                    <a:lnTo>
                      <a:pt x="29507" y="17115"/>
                    </a:lnTo>
                    <a:lnTo>
                      <a:pt x="29606" y="17115"/>
                    </a:lnTo>
                    <a:lnTo>
                      <a:pt x="29704" y="17016"/>
                    </a:lnTo>
                    <a:cubicBezTo>
                      <a:pt x="29507" y="17016"/>
                      <a:pt x="29507" y="16795"/>
                      <a:pt x="29507" y="16795"/>
                    </a:cubicBezTo>
                    <a:cubicBezTo>
                      <a:pt x="29311" y="16697"/>
                      <a:pt x="29188" y="16697"/>
                      <a:pt x="29089" y="16598"/>
                    </a:cubicBezTo>
                    <a:lnTo>
                      <a:pt x="29089" y="16500"/>
                    </a:lnTo>
                    <a:cubicBezTo>
                      <a:pt x="29188" y="16402"/>
                      <a:pt x="29311" y="16402"/>
                      <a:pt x="29409" y="16303"/>
                    </a:cubicBezTo>
                    <a:cubicBezTo>
                      <a:pt x="29311" y="16180"/>
                      <a:pt x="29188" y="15984"/>
                      <a:pt x="28991" y="15885"/>
                    </a:cubicBezTo>
                    <a:cubicBezTo>
                      <a:pt x="29089" y="15787"/>
                      <a:pt x="29089" y="15787"/>
                      <a:pt x="29089" y="15688"/>
                    </a:cubicBezTo>
                    <a:lnTo>
                      <a:pt x="29089" y="15566"/>
                    </a:lnTo>
                    <a:lnTo>
                      <a:pt x="29089" y="15467"/>
                    </a:lnTo>
                    <a:lnTo>
                      <a:pt x="28991" y="15467"/>
                    </a:lnTo>
                    <a:lnTo>
                      <a:pt x="29089" y="15369"/>
                    </a:lnTo>
                    <a:lnTo>
                      <a:pt x="29311" y="15369"/>
                    </a:lnTo>
                    <a:cubicBezTo>
                      <a:pt x="29311" y="15467"/>
                      <a:pt x="29311" y="15688"/>
                      <a:pt x="29507" y="15688"/>
                    </a:cubicBezTo>
                    <a:lnTo>
                      <a:pt x="29507" y="15566"/>
                    </a:lnTo>
                    <a:lnTo>
                      <a:pt x="29507" y="15467"/>
                    </a:lnTo>
                    <a:lnTo>
                      <a:pt x="29507" y="15369"/>
                    </a:lnTo>
                    <a:lnTo>
                      <a:pt x="29507" y="15270"/>
                    </a:lnTo>
                    <a:cubicBezTo>
                      <a:pt x="29311" y="15270"/>
                      <a:pt x="29311" y="15074"/>
                      <a:pt x="29311" y="14852"/>
                    </a:cubicBezTo>
                    <a:cubicBezTo>
                      <a:pt x="29188" y="14951"/>
                      <a:pt x="29188" y="14951"/>
                      <a:pt x="29089" y="15074"/>
                    </a:cubicBezTo>
                    <a:cubicBezTo>
                      <a:pt x="29089" y="15074"/>
                      <a:pt x="29188" y="15074"/>
                      <a:pt x="29188" y="15172"/>
                    </a:cubicBezTo>
                    <a:cubicBezTo>
                      <a:pt x="29089" y="15172"/>
                      <a:pt x="29089" y="15270"/>
                      <a:pt x="29089" y="15270"/>
                    </a:cubicBezTo>
                    <a:cubicBezTo>
                      <a:pt x="28991" y="15270"/>
                      <a:pt x="28991" y="15172"/>
                      <a:pt x="28893" y="15172"/>
                    </a:cubicBezTo>
                    <a:lnTo>
                      <a:pt x="28893" y="14852"/>
                    </a:lnTo>
                    <a:lnTo>
                      <a:pt x="29089" y="14852"/>
                    </a:lnTo>
                    <a:cubicBezTo>
                      <a:pt x="29089" y="14852"/>
                      <a:pt x="29089" y="14754"/>
                      <a:pt x="29188" y="14754"/>
                    </a:cubicBezTo>
                    <a:cubicBezTo>
                      <a:pt x="29311" y="14754"/>
                      <a:pt x="29409" y="14852"/>
                      <a:pt x="29507" y="14852"/>
                    </a:cubicBezTo>
                    <a:cubicBezTo>
                      <a:pt x="29409" y="14754"/>
                      <a:pt x="29409" y="14754"/>
                      <a:pt x="29409" y="14656"/>
                    </a:cubicBezTo>
                    <a:lnTo>
                      <a:pt x="29507" y="14656"/>
                    </a:lnTo>
                    <a:cubicBezTo>
                      <a:pt x="29409" y="14557"/>
                      <a:pt x="29311" y="14557"/>
                      <a:pt x="29311" y="14557"/>
                    </a:cubicBezTo>
                    <a:cubicBezTo>
                      <a:pt x="29311" y="14557"/>
                      <a:pt x="29188" y="14557"/>
                      <a:pt x="29188" y="14459"/>
                    </a:cubicBezTo>
                    <a:lnTo>
                      <a:pt x="29188" y="14557"/>
                    </a:lnTo>
                    <a:cubicBezTo>
                      <a:pt x="29089" y="14459"/>
                      <a:pt x="29089" y="14459"/>
                      <a:pt x="28991" y="14459"/>
                    </a:cubicBezTo>
                    <a:lnTo>
                      <a:pt x="29188" y="14238"/>
                    </a:lnTo>
                    <a:lnTo>
                      <a:pt x="29089" y="14238"/>
                    </a:lnTo>
                    <a:cubicBezTo>
                      <a:pt x="29311" y="14139"/>
                      <a:pt x="29409" y="13943"/>
                      <a:pt x="29507" y="13844"/>
                    </a:cubicBezTo>
                    <a:lnTo>
                      <a:pt x="29507" y="13623"/>
                    </a:lnTo>
                    <a:cubicBezTo>
                      <a:pt x="29409" y="13623"/>
                      <a:pt x="29311" y="13623"/>
                      <a:pt x="29311" y="13721"/>
                    </a:cubicBezTo>
                    <a:lnTo>
                      <a:pt x="29311" y="13525"/>
                    </a:lnTo>
                    <a:cubicBezTo>
                      <a:pt x="29311" y="13426"/>
                      <a:pt x="29409" y="13426"/>
                      <a:pt x="29409" y="13426"/>
                    </a:cubicBezTo>
                    <a:cubicBezTo>
                      <a:pt x="29409" y="13426"/>
                      <a:pt x="29409" y="13328"/>
                      <a:pt x="29507" y="13328"/>
                    </a:cubicBezTo>
                    <a:cubicBezTo>
                      <a:pt x="29507" y="13230"/>
                      <a:pt x="29409" y="13230"/>
                      <a:pt x="29409" y="13230"/>
                    </a:cubicBezTo>
                    <a:cubicBezTo>
                      <a:pt x="29409" y="13107"/>
                      <a:pt x="29409" y="13107"/>
                      <a:pt x="29507" y="13008"/>
                    </a:cubicBezTo>
                    <a:cubicBezTo>
                      <a:pt x="29409" y="13008"/>
                      <a:pt x="29311" y="13107"/>
                      <a:pt x="29311" y="13107"/>
                    </a:cubicBezTo>
                    <a:cubicBezTo>
                      <a:pt x="29311" y="13107"/>
                      <a:pt x="29311" y="13008"/>
                      <a:pt x="29188" y="13008"/>
                    </a:cubicBezTo>
                    <a:cubicBezTo>
                      <a:pt x="29188" y="13008"/>
                      <a:pt x="29089" y="13008"/>
                      <a:pt x="28991" y="12910"/>
                    </a:cubicBezTo>
                    <a:lnTo>
                      <a:pt x="29188" y="12910"/>
                    </a:lnTo>
                    <a:cubicBezTo>
                      <a:pt x="29311" y="12812"/>
                      <a:pt x="29409" y="12713"/>
                      <a:pt x="29409" y="12713"/>
                    </a:cubicBezTo>
                    <a:lnTo>
                      <a:pt x="29507" y="12812"/>
                    </a:lnTo>
                    <a:lnTo>
                      <a:pt x="29704" y="12812"/>
                    </a:lnTo>
                    <a:cubicBezTo>
                      <a:pt x="29606" y="12713"/>
                      <a:pt x="29507" y="12615"/>
                      <a:pt x="29507" y="12492"/>
                    </a:cubicBezTo>
                    <a:cubicBezTo>
                      <a:pt x="29409" y="12492"/>
                      <a:pt x="29409" y="12492"/>
                      <a:pt x="29311" y="12615"/>
                    </a:cubicBezTo>
                    <a:cubicBezTo>
                      <a:pt x="29409" y="12492"/>
                      <a:pt x="29409" y="12394"/>
                      <a:pt x="29507" y="12295"/>
                    </a:cubicBezTo>
                    <a:cubicBezTo>
                      <a:pt x="29409" y="12295"/>
                      <a:pt x="29409" y="12295"/>
                      <a:pt x="29311" y="12197"/>
                    </a:cubicBezTo>
                    <a:cubicBezTo>
                      <a:pt x="29311" y="12098"/>
                      <a:pt x="29409" y="12000"/>
                      <a:pt x="29311" y="11877"/>
                    </a:cubicBezTo>
                    <a:cubicBezTo>
                      <a:pt x="29311" y="11779"/>
                      <a:pt x="29311" y="11779"/>
                      <a:pt x="29188" y="11582"/>
                    </a:cubicBezTo>
                    <a:cubicBezTo>
                      <a:pt x="29089" y="11582"/>
                      <a:pt x="29089" y="11484"/>
                      <a:pt x="29089" y="11385"/>
                    </a:cubicBezTo>
                    <a:lnTo>
                      <a:pt x="29089" y="11262"/>
                    </a:lnTo>
                    <a:cubicBezTo>
                      <a:pt x="28893" y="11262"/>
                      <a:pt x="28893" y="11262"/>
                      <a:pt x="28893" y="11066"/>
                    </a:cubicBezTo>
                    <a:cubicBezTo>
                      <a:pt x="28794" y="10869"/>
                      <a:pt x="28794" y="10771"/>
                      <a:pt x="28573" y="10771"/>
                    </a:cubicBezTo>
                    <a:cubicBezTo>
                      <a:pt x="28376" y="10771"/>
                      <a:pt x="28179" y="10648"/>
                      <a:pt x="27958" y="10648"/>
                    </a:cubicBezTo>
                    <a:cubicBezTo>
                      <a:pt x="28081" y="10549"/>
                      <a:pt x="28081" y="10451"/>
                      <a:pt x="28179" y="10353"/>
                    </a:cubicBezTo>
                    <a:lnTo>
                      <a:pt x="28179" y="10254"/>
                    </a:lnTo>
                    <a:cubicBezTo>
                      <a:pt x="28179" y="10254"/>
                      <a:pt x="28278" y="10156"/>
                      <a:pt x="28278" y="10033"/>
                    </a:cubicBezTo>
                    <a:cubicBezTo>
                      <a:pt x="28179" y="10033"/>
                      <a:pt x="28179" y="9935"/>
                      <a:pt x="28081" y="9935"/>
                    </a:cubicBezTo>
                    <a:cubicBezTo>
                      <a:pt x="28081" y="9935"/>
                      <a:pt x="28081" y="9836"/>
                      <a:pt x="28179" y="9836"/>
                    </a:cubicBezTo>
                    <a:cubicBezTo>
                      <a:pt x="28081" y="9738"/>
                      <a:pt x="27958" y="9541"/>
                      <a:pt x="27958" y="9418"/>
                    </a:cubicBezTo>
                    <a:lnTo>
                      <a:pt x="27958" y="9320"/>
                    </a:lnTo>
                    <a:cubicBezTo>
                      <a:pt x="27761" y="9320"/>
                      <a:pt x="27860" y="9222"/>
                      <a:pt x="27761" y="9123"/>
                    </a:cubicBezTo>
                    <a:cubicBezTo>
                      <a:pt x="27663" y="9025"/>
                      <a:pt x="27565" y="9025"/>
                      <a:pt x="27466" y="8926"/>
                    </a:cubicBezTo>
                    <a:cubicBezTo>
                      <a:pt x="27343" y="8926"/>
                      <a:pt x="27245" y="8926"/>
                      <a:pt x="27147" y="9025"/>
                    </a:cubicBezTo>
                    <a:cubicBezTo>
                      <a:pt x="27048" y="8926"/>
                      <a:pt x="27048" y="8804"/>
                      <a:pt x="27048" y="8804"/>
                    </a:cubicBezTo>
                    <a:cubicBezTo>
                      <a:pt x="27048" y="8804"/>
                      <a:pt x="27048" y="8705"/>
                      <a:pt x="27147" y="8705"/>
                    </a:cubicBezTo>
                    <a:lnTo>
                      <a:pt x="27147" y="8508"/>
                    </a:lnTo>
                    <a:cubicBezTo>
                      <a:pt x="26950" y="8410"/>
                      <a:pt x="26852" y="8189"/>
                      <a:pt x="26852" y="7992"/>
                    </a:cubicBezTo>
                    <a:lnTo>
                      <a:pt x="26630" y="7992"/>
                    </a:lnTo>
                    <a:cubicBezTo>
                      <a:pt x="26630" y="7894"/>
                      <a:pt x="26532" y="7894"/>
                      <a:pt x="26532" y="7894"/>
                    </a:cubicBezTo>
                    <a:lnTo>
                      <a:pt x="26434" y="7894"/>
                    </a:lnTo>
                    <a:lnTo>
                      <a:pt x="26434" y="7697"/>
                    </a:lnTo>
                    <a:cubicBezTo>
                      <a:pt x="26335" y="7476"/>
                      <a:pt x="26114" y="7697"/>
                      <a:pt x="26114" y="7377"/>
                    </a:cubicBezTo>
                    <a:cubicBezTo>
                      <a:pt x="25917" y="7279"/>
                      <a:pt x="25819" y="7181"/>
                      <a:pt x="25721" y="7082"/>
                    </a:cubicBezTo>
                    <a:cubicBezTo>
                      <a:pt x="25721" y="6959"/>
                      <a:pt x="25721" y="6861"/>
                      <a:pt x="25622" y="6861"/>
                    </a:cubicBezTo>
                    <a:cubicBezTo>
                      <a:pt x="25499" y="6763"/>
                      <a:pt x="25499" y="6763"/>
                      <a:pt x="25401" y="6664"/>
                    </a:cubicBezTo>
                    <a:lnTo>
                      <a:pt x="25303" y="6763"/>
                    </a:lnTo>
                    <a:cubicBezTo>
                      <a:pt x="25303" y="6468"/>
                      <a:pt x="25106" y="6246"/>
                      <a:pt x="24786" y="6050"/>
                    </a:cubicBezTo>
                    <a:cubicBezTo>
                      <a:pt x="24786" y="5951"/>
                      <a:pt x="24688" y="5730"/>
                      <a:pt x="24589" y="5632"/>
                    </a:cubicBezTo>
                    <a:lnTo>
                      <a:pt x="24491" y="5730"/>
                    </a:lnTo>
                    <a:cubicBezTo>
                      <a:pt x="24393" y="5632"/>
                      <a:pt x="24270" y="5533"/>
                      <a:pt x="24171" y="5533"/>
                    </a:cubicBezTo>
                    <a:lnTo>
                      <a:pt x="24171" y="5238"/>
                    </a:lnTo>
                    <a:lnTo>
                      <a:pt x="24073" y="5238"/>
                    </a:lnTo>
                    <a:cubicBezTo>
                      <a:pt x="23876" y="5115"/>
                      <a:pt x="23778" y="4918"/>
                      <a:pt x="23778" y="4722"/>
                    </a:cubicBezTo>
                    <a:lnTo>
                      <a:pt x="23655" y="4820"/>
                    </a:lnTo>
                    <a:cubicBezTo>
                      <a:pt x="23557" y="4623"/>
                      <a:pt x="23360" y="4500"/>
                      <a:pt x="23262" y="4304"/>
                    </a:cubicBezTo>
                    <a:cubicBezTo>
                      <a:pt x="23262" y="4402"/>
                      <a:pt x="23163" y="4402"/>
                      <a:pt x="23163" y="4402"/>
                    </a:cubicBezTo>
                    <a:cubicBezTo>
                      <a:pt x="23163" y="4304"/>
                      <a:pt x="23163" y="4205"/>
                      <a:pt x="23040" y="4205"/>
                    </a:cubicBezTo>
                    <a:cubicBezTo>
                      <a:pt x="23040" y="4107"/>
                      <a:pt x="22844" y="4107"/>
                      <a:pt x="22844" y="4009"/>
                    </a:cubicBezTo>
                    <a:cubicBezTo>
                      <a:pt x="22844" y="3886"/>
                      <a:pt x="22745" y="3886"/>
                      <a:pt x="22745" y="3886"/>
                    </a:cubicBezTo>
                    <a:cubicBezTo>
                      <a:pt x="22647" y="3787"/>
                      <a:pt x="22549" y="3787"/>
                      <a:pt x="22549" y="3787"/>
                    </a:cubicBezTo>
                    <a:cubicBezTo>
                      <a:pt x="22426" y="3591"/>
                      <a:pt x="22426" y="3492"/>
                      <a:pt x="22327" y="3394"/>
                    </a:cubicBezTo>
                    <a:lnTo>
                      <a:pt x="22131" y="3394"/>
                    </a:lnTo>
                    <a:cubicBezTo>
                      <a:pt x="22032" y="3394"/>
                      <a:pt x="22032" y="3271"/>
                      <a:pt x="22032" y="3271"/>
                    </a:cubicBezTo>
                    <a:cubicBezTo>
                      <a:pt x="21934" y="3074"/>
                      <a:pt x="21811" y="2976"/>
                      <a:pt x="21713" y="2779"/>
                    </a:cubicBezTo>
                    <a:lnTo>
                      <a:pt x="21614" y="2779"/>
                    </a:lnTo>
                    <a:cubicBezTo>
                      <a:pt x="21516" y="2656"/>
                      <a:pt x="21417" y="2656"/>
                      <a:pt x="21417" y="2558"/>
                    </a:cubicBezTo>
                    <a:lnTo>
                      <a:pt x="21196" y="2361"/>
                    </a:lnTo>
                    <a:cubicBezTo>
                      <a:pt x="21196" y="2312"/>
                      <a:pt x="21172" y="2312"/>
                      <a:pt x="21147" y="2312"/>
                    </a:cubicBezTo>
                    <a:cubicBezTo>
                      <a:pt x="21122" y="2312"/>
                      <a:pt x="21098" y="2312"/>
                      <a:pt x="21098" y="2263"/>
                    </a:cubicBezTo>
                    <a:cubicBezTo>
                      <a:pt x="21098" y="2182"/>
                      <a:pt x="21072" y="2160"/>
                      <a:pt x="21039" y="2160"/>
                    </a:cubicBezTo>
                    <a:cubicBezTo>
                      <a:pt x="20999" y="2160"/>
                      <a:pt x="20950" y="2191"/>
                      <a:pt x="20922" y="2191"/>
                    </a:cubicBezTo>
                    <a:cubicBezTo>
                      <a:pt x="20909" y="2191"/>
                      <a:pt x="20901" y="2184"/>
                      <a:pt x="20901" y="2164"/>
                    </a:cubicBezTo>
                    <a:lnTo>
                      <a:pt x="20803" y="2042"/>
                    </a:lnTo>
                    <a:lnTo>
                      <a:pt x="20803" y="1845"/>
                    </a:lnTo>
                    <a:cubicBezTo>
                      <a:pt x="20704" y="1943"/>
                      <a:pt x="20704" y="1943"/>
                      <a:pt x="20581" y="2042"/>
                    </a:cubicBezTo>
                    <a:lnTo>
                      <a:pt x="20581" y="1845"/>
                    </a:lnTo>
                    <a:cubicBezTo>
                      <a:pt x="20385" y="1746"/>
                      <a:pt x="20286" y="1550"/>
                      <a:pt x="20090" y="1427"/>
                    </a:cubicBezTo>
                    <a:cubicBezTo>
                      <a:pt x="20090" y="1427"/>
                      <a:pt x="19967" y="1427"/>
                      <a:pt x="19967" y="1550"/>
                    </a:cubicBezTo>
                    <a:cubicBezTo>
                      <a:pt x="19967" y="1427"/>
                      <a:pt x="19868" y="1427"/>
                      <a:pt x="19868" y="1328"/>
                    </a:cubicBezTo>
                    <a:cubicBezTo>
                      <a:pt x="19868" y="1328"/>
                      <a:pt x="19967" y="1328"/>
                      <a:pt x="19967" y="1230"/>
                    </a:cubicBezTo>
                    <a:cubicBezTo>
                      <a:pt x="19967" y="1230"/>
                      <a:pt x="19868" y="1230"/>
                      <a:pt x="19868" y="1132"/>
                    </a:cubicBezTo>
                    <a:lnTo>
                      <a:pt x="19573" y="1132"/>
                    </a:lnTo>
                    <a:cubicBezTo>
                      <a:pt x="19475" y="1132"/>
                      <a:pt x="19475" y="1033"/>
                      <a:pt x="19475" y="935"/>
                    </a:cubicBezTo>
                    <a:lnTo>
                      <a:pt x="19155" y="935"/>
                    </a:lnTo>
                    <a:cubicBezTo>
                      <a:pt x="19057" y="935"/>
                      <a:pt x="19057" y="935"/>
                      <a:pt x="18959" y="1033"/>
                    </a:cubicBezTo>
                    <a:cubicBezTo>
                      <a:pt x="18959" y="935"/>
                      <a:pt x="18959" y="812"/>
                      <a:pt x="18860" y="812"/>
                    </a:cubicBezTo>
                    <a:cubicBezTo>
                      <a:pt x="18737" y="714"/>
                      <a:pt x="18639" y="714"/>
                      <a:pt x="18541" y="615"/>
                    </a:cubicBezTo>
                    <a:cubicBezTo>
                      <a:pt x="18442" y="615"/>
                      <a:pt x="18442" y="615"/>
                      <a:pt x="18344" y="517"/>
                    </a:cubicBezTo>
                    <a:lnTo>
                      <a:pt x="17827" y="517"/>
                    </a:lnTo>
                    <a:lnTo>
                      <a:pt x="17827" y="419"/>
                    </a:lnTo>
                    <a:cubicBezTo>
                      <a:pt x="17729" y="419"/>
                      <a:pt x="17631" y="419"/>
                      <a:pt x="17409" y="320"/>
                    </a:cubicBezTo>
                    <a:lnTo>
                      <a:pt x="17409" y="517"/>
                    </a:lnTo>
                    <a:cubicBezTo>
                      <a:pt x="17311" y="419"/>
                      <a:pt x="17311" y="320"/>
                      <a:pt x="17213" y="320"/>
                    </a:cubicBezTo>
                    <a:cubicBezTo>
                      <a:pt x="17016" y="320"/>
                      <a:pt x="16893" y="320"/>
                      <a:pt x="16598" y="197"/>
                    </a:cubicBezTo>
                    <a:cubicBezTo>
                      <a:pt x="16545" y="257"/>
                      <a:pt x="16491" y="277"/>
                      <a:pt x="16437" y="277"/>
                    </a:cubicBezTo>
                    <a:cubicBezTo>
                      <a:pt x="16319" y="277"/>
                      <a:pt x="16207" y="178"/>
                      <a:pt x="16130" y="178"/>
                    </a:cubicBezTo>
                    <a:cubicBezTo>
                      <a:pt x="16112" y="178"/>
                      <a:pt x="16095" y="184"/>
                      <a:pt x="16082" y="197"/>
                    </a:cubicBezTo>
                    <a:cubicBezTo>
                      <a:pt x="15983" y="197"/>
                      <a:pt x="15983" y="320"/>
                      <a:pt x="15983" y="320"/>
                    </a:cubicBezTo>
                    <a:cubicBezTo>
                      <a:pt x="15885" y="197"/>
                      <a:pt x="15664" y="197"/>
                      <a:pt x="15565" y="99"/>
                    </a:cubicBezTo>
                    <a:lnTo>
                      <a:pt x="15467" y="197"/>
                    </a:lnTo>
                    <a:lnTo>
                      <a:pt x="15270" y="197"/>
                    </a:lnTo>
                    <a:cubicBezTo>
                      <a:pt x="15270" y="197"/>
                      <a:pt x="15172" y="99"/>
                      <a:pt x="15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165125" y="4846425"/>
                <a:ext cx="233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460" extrusionOk="0">
                    <a:moveTo>
                      <a:pt x="0" y="1"/>
                    </a:moveTo>
                    <a:lnTo>
                      <a:pt x="0" y="198"/>
                    </a:lnTo>
                    <a:lnTo>
                      <a:pt x="0" y="296"/>
                    </a:lnTo>
                    <a:cubicBezTo>
                      <a:pt x="123" y="394"/>
                      <a:pt x="222" y="616"/>
                      <a:pt x="320" y="714"/>
                    </a:cubicBezTo>
                    <a:cubicBezTo>
                      <a:pt x="222" y="812"/>
                      <a:pt x="123" y="812"/>
                      <a:pt x="123" y="812"/>
                    </a:cubicBezTo>
                    <a:lnTo>
                      <a:pt x="123" y="1009"/>
                    </a:lnTo>
                    <a:lnTo>
                      <a:pt x="123" y="1108"/>
                    </a:lnTo>
                    <a:cubicBezTo>
                      <a:pt x="320" y="1009"/>
                      <a:pt x="517" y="911"/>
                      <a:pt x="615" y="911"/>
                    </a:cubicBezTo>
                    <a:cubicBezTo>
                      <a:pt x="615" y="812"/>
                      <a:pt x="517" y="812"/>
                      <a:pt x="418" y="714"/>
                    </a:cubicBezTo>
                    <a:lnTo>
                      <a:pt x="517" y="714"/>
                    </a:lnTo>
                    <a:lnTo>
                      <a:pt x="517" y="493"/>
                    </a:lnTo>
                    <a:cubicBezTo>
                      <a:pt x="418" y="394"/>
                      <a:pt x="320" y="394"/>
                      <a:pt x="222" y="296"/>
                    </a:cubicBezTo>
                    <a:cubicBezTo>
                      <a:pt x="222" y="296"/>
                      <a:pt x="320" y="296"/>
                      <a:pt x="320" y="198"/>
                    </a:cubicBezTo>
                    <a:cubicBezTo>
                      <a:pt x="222" y="99"/>
                      <a:pt x="123" y="99"/>
                      <a:pt x="0" y="1"/>
                    </a:cubicBezTo>
                    <a:close/>
                    <a:moveTo>
                      <a:pt x="123" y="1108"/>
                    </a:moveTo>
                    <a:lnTo>
                      <a:pt x="123" y="1230"/>
                    </a:lnTo>
                    <a:lnTo>
                      <a:pt x="123" y="1329"/>
                    </a:lnTo>
                    <a:lnTo>
                      <a:pt x="222" y="1427"/>
                    </a:lnTo>
                    <a:lnTo>
                      <a:pt x="123" y="1526"/>
                    </a:lnTo>
                    <a:cubicBezTo>
                      <a:pt x="123" y="1624"/>
                      <a:pt x="123" y="1624"/>
                      <a:pt x="222" y="1722"/>
                    </a:cubicBezTo>
                    <a:cubicBezTo>
                      <a:pt x="320" y="1722"/>
                      <a:pt x="418" y="1845"/>
                      <a:pt x="615" y="1845"/>
                    </a:cubicBezTo>
                    <a:lnTo>
                      <a:pt x="517" y="1944"/>
                    </a:lnTo>
                    <a:cubicBezTo>
                      <a:pt x="517" y="2042"/>
                      <a:pt x="517" y="2042"/>
                      <a:pt x="615" y="2239"/>
                    </a:cubicBezTo>
                    <a:cubicBezTo>
                      <a:pt x="517" y="2140"/>
                      <a:pt x="517" y="2140"/>
                      <a:pt x="418" y="2140"/>
                    </a:cubicBezTo>
                    <a:cubicBezTo>
                      <a:pt x="320" y="2140"/>
                      <a:pt x="222" y="2140"/>
                      <a:pt x="123" y="2239"/>
                    </a:cubicBezTo>
                    <a:cubicBezTo>
                      <a:pt x="123" y="2239"/>
                      <a:pt x="222" y="2239"/>
                      <a:pt x="222" y="2337"/>
                    </a:cubicBezTo>
                    <a:cubicBezTo>
                      <a:pt x="320" y="2337"/>
                      <a:pt x="418" y="2239"/>
                      <a:pt x="418" y="2239"/>
                    </a:cubicBezTo>
                    <a:cubicBezTo>
                      <a:pt x="517" y="2337"/>
                      <a:pt x="615" y="2337"/>
                      <a:pt x="615" y="2460"/>
                    </a:cubicBezTo>
                    <a:cubicBezTo>
                      <a:pt x="738" y="2337"/>
                      <a:pt x="836" y="2239"/>
                      <a:pt x="935" y="2140"/>
                    </a:cubicBezTo>
                    <a:cubicBezTo>
                      <a:pt x="935" y="2042"/>
                      <a:pt x="836" y="2042"/>
                      <a:pt x="738" y="1944"/>
                    </a:cubicBezTo>
                    <a:cubicBezTo>
                      <a:pt x="836" y="1944"/>
                      <a:pt x="836" y="1845"/>
                      <a:pt x="935" y="1722"/>
                    </a:cubicBezTo>
                    <a:lnTo>
                      <a:pt x="836" y="1722"/>
                    </a:lnTo>
                    <a:cubicBezTo>
                      <a:pt x="836" y="1624"/>
                      <a:pt x="836" y="1624"/>
                      <a:pt x="935" y="1526"/>
                    </a:cubicBezTo>
                    <a:lnTo>
                      <a:pt x="517" y="1526"/>
                    </a:lnTo>
                    <a:cubicBezTo>
                      <a:pt x="418" y="1427"/>
                      <a:pt x="418" y="1329"/>
                      <a:pt x="320" y="1230"/>
                    </a:cubicBezTo>
                    <a:cubicBezTo>
                      <a:pt x="320" y="1230"/>
                      <a:pt x="418" y="1230"/>
                      <a:pt x="517" y="1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170650" y="4904825"/>
                <a:ext cx="154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9" y="222"/>
                      <a:pt x="1" y="419"/>
                      <a:pt x="99" y="517"/>
                    </a:cubicBezTo>
                    <a:lnTo>
                      <a:pt x="1" y="517"/>
                    </a:lnTo>
                    <a:lnTo>
                      <a:pt x="1" y="837"/>
                    </a:lnTo>
                    <a:cubicBezTo>
                      <a:pt x="1" y="837"/>
                      <a:pt x="25" y="812"/>
                      <a:pt x="50" y="812"/>
                    </a:cubicBezTo>
                    <a:cubicBezTo>
                      <a:pt x="74" y="812"/>
                      <a:pt x="99" y="837"/>
                      <a:pt x="99" y="935"/>
                    </a:cubicBezTo>
                    <a:cubicBezTo>
                      <a:pt x="197" y="935"/>
                      <a:pt x="197" y="1034"/>
                      <a:pt x="197" y="1034"/>
                    </a:cubicBezTo>
                    <a:lnTo>
                      <a:pt x="394" y="1034"/>
                    </a:lnTo>
                    <a:cubicBezTo>
                      <a:pt x="296" y="935"/>
                      <a:pt x="296" y="935"/>
                      <a:pt x="296" y="837"/>
                    </a:cubicBezTo>
                    <a:cubicBezTo>
                      <a:pt x="394" y="837"/>
                      <a:pt x="517" y="739"/>
                      <a:pt x="615" y="739"/>
                    </a:cubicBezTo>
                    <a:cubicBezTo>
                      <a:pt x="517" y="739"/>
                      <a:pt x="517" y="739"/>
                      <a:pt x="517" y="616"/>
                    </a:cubicBezTo>
                    <a:lnTo>
                      <a:pt x="517" y="517"/>
                    </a:lnTo>
                    <a:lnTo>
                      <a:pt x="394" y="419"/>
                    </a:lnTo>
                    <a:lnTo>
                      <a:pt x="394" y="321"/>
                    </a:lnTo>
                    <a:lnTo>
                      <a:pt x="197" y="124"/>
                    </a:lnTo>
                    <a:cubicBezTo>
                      <a:pt x="99" y="124"/>
                      <a:pt x="99" y="12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68425" y="5140900"/>
                <a:ext cx="1540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714" extrusionOk="0">
                    <a:moveTo>
                      <a:pt x="418" y="0"/>
                    </a:moveTo>
                    <a:cubicBezTo>
                      <a:pt x="418" y="99"/>
                      <a:pt x="320" y="197"/>
                      <a:pt x="320" y="197"/>
                    </a:cubicBezTo>
                    <a:cubicBezTo>
                      <a:pt x="197" y="197"/>
                      <a:pt x="197" y="197"/>
                      <a:pt x="197" y="99"/>
                    </a:cubicBezTo>
                    <a:lnTo>
                      <a:pt x="0" y="99"/>
                    </a:lnTo>
                    <a:cubicBezTo>
                      <a:pt x="99" y="197"/>
                      <a:pt x="99" y="295"/>
                      <a:pt x="197" y="394"/>
                    </a:cubicBezTo>
                    <a:cubicBezTo>
                      <a:pt x="197" y="615"/>
                      <a:pt x="418" y="615"/>
                      <a:pt x="517" y="713"/>
                    </a:cubicBezTo>
                    <a:cubicBezTo>
                      <a:pt x="517" y="713"/>
                      <a:pt x="517" y="615"/>
                      <a:pt x="615" y="615"/>
                    </a:cubicBezTo>
                    <a:cubicBezTo>
                      <a:pt x="517" y="517"/>
                      <a:pt x="517" y="517"/>
                      <a:pt x="517" y="394"/>
                    </a:cubicBezTo>
                    <a:cubicBezTo>
                      <a:pt x="517" y="394"/>
                      <a:pt x="418" y="394"/>
                      <a:pt x="418" y="295"/>
                    </a:cubicBezTo>
                    <a:lnTo>
                      <a:pt x="418" y="197"/>
                    </a:lnTo>
                    <a:cubicBezTo>
                      <a:pt x="418" y="295"/>
                      <a:pt x="517" y="295"/>
                      <a:pt x="517" y="295"/>
                    </a:cubicBezTo>
                    <a:lnTo>
                      <a:pt x="517" y="99"/>
                    </a:lnTo>
                    <a:cubicBezTo>
                      <a:pt x="517" y="0"/>
                      <a:pt x="418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155275" y="4810175"/>
                <a:ext cx="129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5" extrusionOk="0">
                    <a:moveTo>
                      <a:pt x="198" y="0"/>
                    </a:moveTo>
                    <a:lnTo>
                      <a:pt x="198" y="222"/>
                    </a:lnTo>
                    <a:lnTo>
                      <a:pt x="198" y="517"/>
                    </a:lnTo>
                    <a:cubicBezTo>
                      <a:pt x="99" y="517"/>
                      <a:pt x="99" y="517"/>
                      <a:pt x="1" y="615"/>
                    </a:cubicBezTo>
                    <a:cubicBezTo>
                      <a:pt x="198" y="615"/>
                      <a:pt x="198" y="517"/>
                      <a:pt x="296" y="418"/>
                    </a:cubicBezTo>
                    <a:lnTo>
                      <a:pt x="517" y="222"/>
                    </a:lnTo>
                    <a:cubicBezTo>
                      <a:pt x="394" y="222"/>
                      <a:pt x="394" y="99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1157750" y="4889475"/>
                <a:ext cx="74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15" extrusionOk="0">
                    <a:moveTo>
                      <a:pt x="0" y="0"/>
                    </a:moveTo>
                    <a:cubicBezTo>
                      <a:pt x="0" y="222"/>
                      <a:pt x="99" y="418"/>
                      <a:pt x="197" y="615"/>
                    </a:cubicBezTo>
                    <a:lnTo>
                      <a:pt x="197" y="517"/>
                    </a:lnTo>
                    <a:cubicBezTo>
                      <a:pt x="295" y="418"/>
                      <a:pt x="295" y="418"/>
                      <a:pt x="295" y="320"/>
                    </a:cubicBezTo>
                    <a:cubicBezTo>
                      <a:pt x="295" y="222"/>
                      <a:pt x="197" y="222"/>
                      <a:pt x="197" y="123"/>
                    </a:cubicBezTo>
                    <a:lnTo>
                      <a:pt x="99" y="222"/>
                    </a:lnTo>
                    <a:cubicBezTo>
                      <a:pt x="99" y="123"/>
                      <a:pt x="0" y="12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1168200" y="4833525"/>
                <a:ext cx="7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98" extrusionOk="0">
                    <a:moveTo>
                      <a:pt x="197" y="1"/>
                    </a:moveTo>
                    <a:cubicBezTo>
                      <a:pt x="99" y="99"/>
                      <a:pt x="0" y="1"/>
                      <a:pt x="0" y="197"/>
                    </a:cubicBezTo>
                    <a:lnTo>
                      <a:pt x="295" y="197"/>
                    </a:lnTo>
                    <a:lnTo>
                      <a:pt x="295" y="99"/>
                    </a:lnTo>
                    <a:cubicBezTo>
                      <a:pt x="295" y="1"/>
                      <a:pt x="295" y="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420075" y="4879625"/>
                <a:ext cx="104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5" extrusionOk="0">
                    <a:moveTo>
                      <a:pt x="0" y="1"/>
                    </a:moveTo>
                    <a:cubicBezTo>
                      <a:pt x="99" y="99"/>
                      <a:pt x="197" y="198"/>
                      <a:pt x="197" y="394"/>
                    </a:cubicBezTo>
                    <a:lnTo>
                      <a:pt x="295" y="296"/>
                    </a:lnTo>
                    <a:cubicBezTo>
                      <a:pt x="418" y="296"/>
                      <a:pt x="418" y="198"/>
                      <a:pt x="418" y="198"/>
                    </a:cubicBezTo>
                    <a:cubicBezTo>
                      <a:pt x="197" y="198"/>
                      <a:pt x="197" y="99"/>
                      <a:pt x="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599575" y="5112625"/>
                <a:ext cx="74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96" extrusionOk="0">
                    <a:moveTo>
                      <a:pt x="197" y="0"/>
                    </a:moveTo>
                    <a:cubicBezTo>
                      <a:pt x="197" y="0"/>
                      <a:pt x="99" y="0"/>
                      <a:pt x="0" y="98"/>
                    </a:cubicBezTo>
                    <a:cubicBezTo>
                      <a:pt x="99" y="197"/>
                      <a:pt x="99" y="197"/>
                      <a:pt x="99" y="295"/>
                    </a:cubicBezTo>
                    <a:cubicBezTo>
                      <a:pt x="197" y="295"/>
                      <a:pt x="295" y="197"/>
                      <a:pt x="295" y="197"/>
                    </a:cubicBezTo>
                    <a:cubicBezTo>
                      <a:pt x="295" y="197"/>
                      <a:pt x="295" y="98"/>
                      <a:pt x="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160200" y="4877175"/>
                <a:ext cx="8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6" extrusionOk="0">
                    <a:moveTo>
                      <a:pt x="1" y="0"/>
                    </a:moveTo>
                    <a:cubicBezTo>
                      <a:pt x="1" y="99"/>
                      <a:pt x="99" y="197"/>
                      <a:pt x="99" y="296"/>
                    </a:cubicBezTo>
                    <a:cubicBezTo>
                      <a:pt x="197" y="197"/>
                      <a:pt x="197" y="197"/>
                      <a:pt x="320" y="99"/>
                    </a:cubicBezTo>
                    <a:cubicBezTo>
                      <a:pt x="197" y="99"/>
                      <a:pt x="99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53050" y="5138425"/>
                <a:ext cx="8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6" extrusionOk="0">
                    <a:moveTo>
                      <a:pt x="197" y="1"/>
                    </a:moveTo>
                    <a:cubicBezTo>
                      <a:pt x="197" y="99"/>
                      <a:pt x="99" y="99"/>
                      <a:pt x="1" y="198"/>
                    </a:cubicBezTo>
                    <a:cubicBezTo>
                      <a:pt x="99" y="296"/>
                      <a:pt x="197" y="296"/>
                      <a:pt x="197" y="296"/>
                    </a:cubicBezTo>
                    <a:cubicBezTo>
                      <a:pt x="197" y="296"/>
                      <a:pt x="320" y="198"/>
                      <a:pt x="320" y="99"/>
                    </a:cubicBez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1160200" y="4840900"/>
                <a:ext cx="49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21" extrusionOk="0">
                    <a:moveTo>
                      <a:pt x="1" y="1"/>
                    </a:moveTo>
                    <a:lnTo>
                      <a:pt x="1" y="99"/>
                    </a:lnTo>
                    <a:cubicBezTo>
                      <a:pt x="1" y="99"/>
                      <a:pt x="99" y="222"/>
                      <a:pt x="197" y="320"/>
                    </a:cubicBezTo>
                    <a:lnTo>
                      <a:pt x="197" y="1"/>
                    </a:lnTo>
                    <a:cubicBezTo>
                      <a:pt x="197" y="1"/>
                      <a:pt x="99" y="1"/>
                      <a:pt x="99" y="9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35450" y="4946025"/>
                <a:ext cx="49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21" extrusionOk="0">
                    <a:moveTo>
                      <a:pt x="98" y="0"/>
                    </a:moveTo>
                    <a:cubicBezTo>
                      <a:pt x="98" y="99"/>
                      <a:pt x="0" y="99"/>
                      <a:pt x="0" y="99"/>
                    </a:cubicBezTo>
                    <a:cubicBezTo>
                      <a:pt x="0" y="197"/>
                      <a:pt x="98" y="197"/>
                      <a:pt x="98" y="320"/>
                    </a:cubicBezTo>
                    <a:lnTo>
                      <a:pt x="197" y="320"/>
                    </a:lnTo>
                    <a:cubicBezTo>
                      <a:pt x="197" y="197"/>
                      <a:pt x="98" y="99"/>
                      <a:pt x="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14950" y="5123075"/>
                <a:ext cx="49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97" extrusionOk="0">
                    <a:moveTo>
                      <a:pt x="197" y="0"/>
                    </a:moveTo>
                    <a:cubicBezTo>
                      <a:pt x="98" y="0"/>
                      <a:pt x="98" y="98"/>
                      <a:pt x="0" y="98"/>
                    </a:cubicBezTo>
                    <a:lnTo>
                      <a:pt x="0" y="197"/>
                    </a:lnTo>
                    <a:lnTo>
                      <a:pt x="197" y="19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507375" y="4638650"/>
                <a:ext cx="49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197" y="99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794600" y="5179000"/>
                <a:ext cx="47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47" extrusionOk="0">
                    <a:moveTo>
                      <a:pt x="68" y="1"/>
                    </a:moveTo>
                    <a:cubicBezTo>
                      <a:pt x="68" y="82"/>
                      <a:pt x="1" y="247"/>
                      <a:pt x="102" y="247"/>
                    </a:cubicBezTo>
                    <a:cubicBezTo>
                      <a:pt x="123" y="247"/>
                      <a:pt x="152" y="239"/>
                      <a:pt x="191" y="22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824575" y="4603000"/>
                <a:ext cx="80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16" extrusionOk="0">
                    <a:moveTo>
                      <a:pt x="0" y="1"/>
                    </a:moveTo>
                    <a:cubicBezTo>
                      <a:pt x="85" y="85"/>
                      <a:pt x="24" y="316"/>
                      <a:pt x="209" y="316"/>
                    </a:cubicBezTo>
                    <a:cubicBezTo>
                      <a:pt x="239" y="316"/>
                      <a:pt x="275" y="310"/>
                      <a:pt x="320" y="296"/>
                    </a:cubicBezTo>
                    <a:cubicBezTo>
                      <a:pt x="320" y="197"/>
                      <a:pt x="320" y="197"/>
                      <a:pt x="221" y="197"/>
                    </a:cubicBezTo>
                    <a:lnTo>
                      <a:pt x="221" y="99"/>
                    </a:lnTo>
                    <a:cubicBezTo>
                      <a:pt x="221" y="1"/>
                      <a:pt x="98" y="1"/>
                      <a:pt x="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962875" y="4792350"/>
                <a:ext cx="80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" y="0"/>
                    </a:moveTo>
                    <a:cubicBezTo>
                      <a:pt x="1" y="99"/>
                      <a:pt x="99" y="99"/>
                      <a:pt x="99" y="197"/>
                    </a:cubicBezTo>
                    <a:lnTo>
                      <a:pt x="222" y="197"/>
                    </a:lnTo>
                    <a:lnTo>
                      <a:pt x="320" y="320"/>
                    </a:lnTo>
                    <a:cubicBezTo>
                      <a:pt x="320" y="99"/>
                      <a:pt x="222" y="99"/>
                      <a:pt x="2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712075" y="4636200"/>
                <a:ext cx="74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96" extrusionOk="0">
                    <a:moveTo>
                      <a:pt x="99" y="1"/>
                    </a:moveTo>
                    <a:lnTo>
                      <a:pt x="99" y="197"/>
                    </a:lnTo>
                    <a:cubicBezTo>
                      <a:pt x="99" y="197"/>
                      <a:pt x="99" y="296"/>
                      <a:pt x="0" y="296"/>
                    </a:cubicBezTo>
                    <a:cubicBezTo>
                      <a:pt x="197" y="296"/>
                      <a:pt x="197" y="197"/>
                      <a:pt x="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953050" y="5099700"/>
                <a:ext cx="178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16" extrusionOk="0">
                    <a:moveTo>
                      <a:pt x="492" y="1"/>
                    </a:moveTo>
                    <a:cubicBezTo>
                      <a:pt x="414" y="79"/>
                      <a:pt x="336" y="234"/>
                      <a:pt x="209" y="234"/>
                    </a:cubicBezTo>
                    <a:cubicBezTo>
                      <a:pt x="176" y="234"/>
                      <a:pt x="139" y="223"/>
                      <a:pt x="98" y="197"/>
                    </a:cubicBezTo>
                    <a:cubicBezTo>
                      <a:pt x="197" y="197"/>
                      <a:pt x="197" y="197"/>
                      <a:pt x="197" y="99"/>
                    </a:cubicBezTo>
                    <a:lnTo>
                      <a:pt x="98" y="99"/>
                    </a:lnTo>
                    <a:cubicBezTo>
                      <a:pt x="98" y="197"/>
                      <a:pt x="0" y="197"/>
                      <a:pt x="0" y="320"/>
                    </a:cubicBezTo>
                    <a:cubicBezTo>
                      <a:pt x="49" y="370"/>
                      <a:pt x="98" y="370"/>
                      <a:pt x="135" y="370"/>
                    </a:cubicBezTo>
                    <a:cubicBezTo>
                      <a:pt x="172" y="370"/>
                      <a:pt x="197" y="370"/>
                      <a:pt x="197" y="419"/>
                    </a:cubicBezTo>
                    <a:cubicBezTo>
                      <a:pt x="197" y="517"/>
                      <a:pt x="197" y="517"/>
                      <a:pt x="98" y="517"/>
                    </a:cubicBezTo>
                    <a:lnTo>
                      <a:pt x="98" y="615"/>
                    </a:lnTo>
                    <a:cubicBezTo>
                      <a:pt x="197" y="517"/>
                      <a:pt x="295" y="517"/>
                      <a:pt x="394" y="419"/>
                    </a:cubicBezTo>
                    <a:lnTo>
                      <a:pt x="394" y="320"/>
                    </a:lnTo>
                    <a:lnTo>
                      <a:pt x="492" y="320"/>
                    </a:lnTo>
                    <a:cubicBezTo>
                      <a:pt x="615" y="197"/>
                      <a:pt x="615" y="197"/>
                      <a:pt x="713" y="197"/>
                    </a:cubicBezTo>
                    <a:cubicBezTo>
                      <a:pt x="615" y="99"/>
                      <a:pt x="615" y="1"/>
                      <a:pt x="4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070450" y="4992125"/>
                <a:ext cx="178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321" extrusionOk="0">
                    <a:moveTo>
                      <a:pt x="222" y="1"/>
                    </a:moveTo>
                    <a:lnTo>
                      <a:pt x="222" y="197"/>
                    </a:lnTo>
                    <a:cubicBezTo>
                      <a:pt x="99" y="197"/>
                      <a:pt x="99" y="99"/>
                      <a:pt x="1" y="99"/>
                    </a:cubicBezTo>
                    <a:cubicBezTo>
                      <a:pt x="1" y="197"/>
                      <a:pt x="99" y="320"/>
                      <a:pt x="99" y="320"/>
                    </a:cubicBezTo>
                    <a:lnTo>
                      <a:pt x="419" y="320"/>
                    </a:lnTo>
                    <a:lnTo>
                      <a:pt x="419" y="197"/>
                    </a:lnTo>
                    <a:cubicBezTo>
                      <a:pt x="517" y="197"/>
                      <a:pt x="615" y="99"/>
                      <a:pt x="714" y="99"/>
                    </a:cubicBezTo>
                    <a:lnTo>
                      <a:pt x="419" y="99"/>
                    </a:lnTo>
                    <a:cubicBezTo>
                      <a:pt x="320" y="99"/>
                      <a:pt x="320" y="1"/>
                      <a:pt x="2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901400" y="5127975"/>
                <a:ext cx="129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19" extrusionOk="0">
                    <a:moveTo>
                      <a:pt x="99" y="1"/>
                    </a:moveTo>
                    <a:lnTo>
                      <a:pt x="99" y="99"/>
                    </a:lnTo>
                    <a:cubicBezTo>
                      <a:pt x="99" y="198"/>
                      <a:pt x="222" y="198"/>
                      <a:pt x="222" y="198"/>
                    </a:cubicBezTo>
                    <a:cubicBezTo>
                      <a:pt x="99" y="296"/>
                      <a:pt x="99" y="296"/>
                      <a:pt x="1" y="296"/>
                    </a:cubicBezTo>
                    <a:cubicBezTo>
                      <a:pt x="99" y="296"/>
                      <a:pt x="222" y="419"/>
                      <a:pt x="320" y="419"/>
                    </a:cubicBezTo>
                    <a:cubicBezTo>
                      <a:pt x="320" y="296"/>
                      <a:pt x="419" y="296"/>
                      <a:pt x="517" y="296"/>
                    </a:cubicBezTo>
                    <a:cubicBezTo>
                      <a:pt x="517" y="198"/>
                      <a:pt x="419" y="198"/>
                      <a:pt x="320" y="99"/>
                    </a:cubicBezTo>
                    <a:cubicBezTo>
                      <a:pt x="419" y="99"/>
                      <a:pt x="419" y="1"/>
                      <a:pt x="4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68400" y="5079425"/>
                <a:ext cx="203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394" extrusionOk="0">
                    <a:moveTo>
                      <a:pt x="493" y="0"/>
                    </a:moveTo>
                    <a:cubicBezTo>
                      <a:pt x="493" y="0"/>
                      <a:pt x="394" y="99"/>
                      <a:pt x="394" y="197"/>
                    </a:cubicBezTo>
                    <a:lnTo>
                      <a:pt x="99" y="197"/>
                    </a:lnTo>
                    <a:cubicBezTo>
                      <a:pt x="99" y="295"/>
                      <a:pt x="99" y="394"/>
                      <a:pt x="1" y="394"/>
                    </a:cubicBezTo>
                    <a:lnTo>
                      <a:pt x="99" y="394"/>
                    </a:lnTo>
                    <a:cubicBezTo>
                      <a:pt x="198" y="295"/>
                      <a:pt x="394" y="197"/>
                      <a:pt x="616" y="197"/>
                    </a:cubicBezTo>
                    <a:lnTo>
                      <a:pt x="616" y="99"/>
                    </a:lnTo>
                    <a:lnTo>
                      <a:pt x="812" y="99"/>
                    </a:lnTo>
                    <a:cubicBezTo>
                      <a:pt x="714" y="0"/>
                      <a:pt x="616" y="0"/>
                      <a:pt x="4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980700" y="5107700"/>
                <a:ext cx="8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6" extrusionOk="0">
                    <a:moveTo>
                      <a:pt x="124" y="0"/>
                    </a:moveTo>
                    <a:lnTo>
                      <a:pt x="1" y="99"/>
                    </a:lnTo>
                    <a:cubicBezTo>
                      <a:pt x="124" y="197"/>
                      <a:pt x="124" y="295"/>
                      <a:pt x="222" y="295"/>
                    </a:cubicBezTo>
                    <a:cubicBezTo>
                      <a:pt x="320" y="295"/>
                      <a:pt x="320" y="197"/>
                      <a:pt x="320" y="197"/>
                    </a:cubicBezTo>
                    <a:lnTo>
                      <a:pt x="320" y="99"/>
                    </a:lnTo>
                    <a:lnTo>
                      <a:pt x="222" y="99"/>
                    </a:lnTo>
                    <a:cubicBezTo>
                      <a:pt x="124" y="99"/>
                      <a:pt x="124" y="99"/>
                      <a:pt x="1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1122100" y="4974300"/>
                <a:ext cx="49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6" extrusionOk="0">
                    <a:moveTo>
                      <a:pt x="98" y="1"/>
                    </a:moveTo>
                    <a:cubicBezTo>
                      <a:pt x="0" y="99"/>
                      <a:pt x="0" y="99"/>
                      <a:pt x="0" y="197"/>
                    </a:cubicBezTo>
                    <a:lnTo>
                      <a:pt x="98" y="296"/>
                    </a:lnTo>
                    <a:cubicBezTo>
                      <a:pt x="98" y="197"/>
                      <a:pt x="197" y="197"/>
                      <a:pt x="197" y="99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37250" y="5038225"/>
                <a:ext cx="49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21" extrusionOk="0">
                    <a:moveTo>
                      <a:pt x="1" y="1"/>
                    </a:moveTo>
                    <a:lnTo>
                      <a:pt x="1" y="198"/>
                    </a:lnTo>
                    <a:lnTo>
                      <a:pt x="1" y="320"/>
                    </a:lnTo>
                    <a:cubicBezTo>
                      <a:pt x="99" y="198"/>
                      <a:pt x="99" y="99"/>
                      <a:pt x="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06725" y="4966300"/>
                <a:ext cx="123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23" extrusionOk="0">
                    <a:moveTo>
                      <a:pt x="0" y="1"/>
                    </a:moveTo>
                    <a:lnTo>
                      <a:pt x="0" y="124"/>
                    </a:lnTo>
                    <a:cubicBezTo>
                      <a:pt x="99" y="124"/>
                      <a:pt x="197" y="124"/>
                      <a:pt x="197" y="222"/>
                    </a:cubicBezTo>
                    <a:cubicBezTo>
                      <a:pt x="295" y="124"/>
                      <a:pt x="394" y="124"/>
                      <a:pt x="492" y="124"/>
                    </a:cubicBezTo>
                    <a:cubicBezTo>
                      <a:pt x="295" y="1"/>
                      <a:pt x="197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1063075" y="5040700"/>
                <a:ext cx="49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20" extrusionOk="0">
                    <a:moveTo>
                      <a:pt x="1" y="0"/>
                    </a:moveTo>
                    <a:lnTo>
                      <a:pt x="1" y="320"/>
                    </a:lnTo>
                    <a:cubicBezTo>
                      <a:pt x="99" y="320"/>
                      <a:pt x="197" y="221"/>
                      <a:pt x="197" y="221"/>
                    </a:cubicBezTo>
                    <a:cubicBezTo>
                      <a:pt x="99" y="221"/>
                      <a:pt x="99" y="99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937675" y="5110150"/>
                <a:ext cx="49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96" extrusionOk="0">
                    <a:moveTo>
                      <a:pt x="197" y="1"/>
                    </a:moveTo>
                    <a:cubicBezTo>
                      <a:pt x="99" y="99"/>
                      <a:pt x="99" y="99"/>
                      <a:pt x="0" y="197"/>
                    </a:cubicBezTo>
                    <a:cubicBezTo>
                      <a:pt x="99" y="197"/>
                      <a:pt x="197" y="197"/>
                      <a:pt x="197" y="296"/>
                    </a:cubicBez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" name="Google Shape;169;p15"/>
          <p:cNvGrpSpPr/>
          <p:nvPr/>
        </p:nvGrpSpPr>
        <p:grpSpPr>
          <a:xfrm rot="1743928" flipH="1">
            <a:off x="707273" y="2752456"/>
            <a:ext cx="2923861" cy="1365805"/>
            <a:chOff x="6177931" y="3230298"/>
            <a:chExt cx="2194064" cy="1123014"/>
          </a:xfrm>
        </p:grpSpPr>
        <p:sp>
          <p:nvSpPr>
            <p:cNvPr id="170" name="Google Shape;170;p15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5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15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 flipH="1">
            <a:off x="880248" y="414082"/>
            <a:ext cx="7246698" cy="4205390"/>
            <a:chOff x="985898" y="137632"/>
            <a:chExt cx="7246698" cy="4205390"/>
          </a:xfrm>
        </p:grpSpPr>
        <p:sp>
          <p:nvSpPr>
            <p:cNvPr id="227" name="Google Shape;227;p15"/>
            <p:cNvSpPr/>
            <p:nvPr/>
          </p:nvSpPr>
          <p:spPr>
            <a:xfrm rot="-4612034">
              <a:off x="1018480" y="3801124"/>
              <a:ext cx="514291" cy="475027"/>
            </a:xfrm>
            <a:custGeom>
              <a:avLst/>
              <a:gdLst/>
              <a:ahLst/>
              <a:cxnLst/>
              <a:rect l="l" t="t" r="r" b="b"/>
              <a:pathLst>
                <a:path w="17460" h="16127" extrusionOk="0">
                  <a:moveTo>
                    <a:pt x="12806" y="0"/>
                  </a:moveTo>
                  <a:cubicBezTo>
                    <a:pt x="12473" y="0"/>
                    <a:pt x="12270" y="516"/>
                    <a:pt x="12656" y="697"/>
                  </a:cubicBezTo>
                  <a:cubicBezTo>
                    <a:pt x="13417" y="1012"/>
                    <a:pt x="14178" y="1354"/>
                    <a:pt x="14939" y="1800"/>
                  </a:cubicBezTo>
                  <a:cubicBezTo>
                    <a:pt x="7826" y="3427"/>
                    <a:pt x="1053" y="8126"/>
                    <a:pt x="82" y="15896"/>
                  </a:cubicBezTo>
                  <a:cubicBezTo>
                    <a:pt x="0" y="16026"/>
                    <a:pt x="142" y="16127"/>
                    <a:pt x="261" y="16127"/>
                  </a:cubicBezTo>
                  <a:cubicBezTo>
                    <a:pt x="333" y="16127"/>
                    <a:pt x="397" y="16090"/>
                    <a:pt x="397" y="16001"/>
                  </a:cubicBezTo>
                  <a:cubicBezTo>
                    <a:pt x="2051" y="8126"/>
                    <a:pt x="8823" y="3532"/>
                    <a:pt x="16252" y="2220"/>
                  </a:cubicBezTo>
                  <a:lnTo>
                    <a:pt x="16252" y="2220"/>
                  </a:lnTo>
                  <a:cubicBezTo>
                    <a:pt x="15595" y="2876"/>
                    <a:pt x="14939" y="3427"/>
                    <a:pt x="14283" y="4083"/>
                  </a:cubicBezTo>
                  <a:cubicBezTo>
                    <a:pt x="13941" y="4361"/>
                    <a:pt x="14225" y="4691"/>
                    <a:pt x="14527" y="4691"/>
                  </a:cubicBezTo>
                  <a:cubicBezTo>
                    <a:pt x="14596" y="4691"/>
                    <a:pt x="14666" y="4674"/>
                    <a:pt x="14729" y="4635"/>
                  </a:cubicBezTo>
                  <a:cubicBezTo>
                    <a:pt x="15595" y="3873"/>
                    <a:pt x="16488" y="3112"/>
                    <a:pt x="17354" y="2456"/>
                  </a:cubicBezTo>
                  <a:cubicBezTo>
                    <a:pt x="17459" y="2220"/>
                    <a:pt x="17459" y="1905"/>
                    <a:pt x="17249" y="1800"/>
                  </a:cubicBezTo>
                  <a:cubicBezTo>
                    <a:pt x="15832" y="1249"/>
                    <a:pt x="14388" y="592"/>
                    <a:pt x="12971" y="41"/>
                  </a:cubicBezTo>
                  <a:cubicBezTo>
                    <a:pt x="12914" y="13"/>
                    <a:pt x="12859" y="0"/>
                    <a:pt x="12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7740825" y="137632"/>
              <a:ext cx="491772" cy="510764"/>
            </a:xfrm>
            <a:custGeom>
              <a:avLst/>
              <a:gdLst/>
              <a:ahLst/>
              <a:cxnLst/>
              <a:rect l="l" t="t" r="r" b="b"/>
              <a:pathLst>
                <a:path w="12765" h="13258" extrusionOk="0">
                  <a:moveTo>
                    <a:pt x="12539" y="0"/>
                  </a:moveTo>
                  <a:cubicBezTo>
                    <a:pt x="12514" y="0"/>
                    <a:pt x="12489" y="9"/>
                    <a:pt x="12469" y="29"/>
                  </a:cubicBezTo>
                  <a:cubicBezTo>
                    <a:pt x="7455" y="2208"/>
                    <a:pt x="3623" y="6381"/>
                    <a:pt x="1103" y="11185"/>
                  </a:cubicBezTo>
                  <a:cubicBezTo>
                    <a:pt x="1103" y="11080"/>
                    <a:pt x="998" y="10975"/>
                    <a:pt x="998" y="10975"/>
                  </a:cubicBezTo>
                  <a:cubicBezTo>
                    <a:pt x="1103" y="9426"/>
                    <a:pt x="1103" y="8009"/>
                    <a:pt x="1208" y="6591"/>
                  </a:cubicBezTo>
                  <a:cubicBezTo>
                    <a:pt x="1208" y="6342"/>
                    <a:pt x="1003" y="6200"/>
                    <a:pt x="804" y="6200"/>
                  </a:cubicBezTo>
                  <a:cubicBezTo>
                    <a:pt x="647" y="6200"/>
                    <a:pt x="493" y="6289"/>
                    <a:pt x="446" y="6486"/>
                  </a:cubicBezTo>
                  <a:cubicBezTo>
                    <a:pt x="0" y="8009"/>
                    <a:pt x="0" y="9426"/>
                    <a:pt x="341" y="10975"/>
                  </a:cubicBezTo>
                  <a:cubicBezTo>
                    <a:pt x="236" y="11631"/>
                    <a:pt x="236" y="12288"/>
                    <a:pt x="236" y="12812"/>
                  </a:cubicBezTo>
                  <a:cubicBezTo>
                    <a:pt x="236" y="13112"/>
                    <a:pt x="426" y="13258"/>
                    <a:pt x="621" y="13258"/>
                  </a:cubicBezTo>
                  <a:cubicBezTo>
                    <a:pt x="717" y="13258"/>
                    <a:pt x="815" y="13223"/>
                    <a:pt x="893" y="13154"/>
                  </a:cubicBezTo>
                  <a:cubicBezTo>
                    <a:pt x="2625" y="11736"/>
                    <a:pt x="4279" y="10083"/>
                    <a:pt x="5696" y="8219"/>
                  </a:cubicBezTo>
                  <a:cubicBezTo>
                    <a:pt x="5927" y="7988"/>
                    <a:pt x="5707" y="7631"/>
                    <a:pt x="5439" y="7631"/>
                  </a:cubicBezTo>
                  <a:cubicBezTo>
                    <a:pt x="5341" y="7631"/>
                    <a:pt x="5237" y="7679"/>
                    <a:pt x="5145" y="7799"/>
                  </a:cubicBezTo>
                  <a:cubicBezTo>
                    <a:pt x="4043" y="9111"/>
                    <a:pt x="2861" y="10319"/>
                    <a:pt x="1654" y="11500"/>
                  </a:cubicBezTo>
                  <a:cubicBezTo>
                    <a:pt x="4043" y="6591"/>
                    <a:pt x="7980" y="3100"/>
                    <a:pt x="12574" y="239"/>
                  </a:cubicBezTo>
                  <a:cubicBezTo>
                    <a:pt x="12765" y="154"/>
                    <a:pt x="12647" y="0"/>
                    <a:pt x="12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/>
          <p:nvPr/>
        </p:nvSpPr>
        <p:spPr>
          <a:xfrm rot="-5400000">
            <a:off x="-16236" y="1147322"/>
            <a:ext cx="1144337" cy="151468"/>
          </a:xfrm>
          <a:custGeom>
            <a:avLst/>
            <a:gdLst/>
            <a:ahLst/>
            <a:cxnLst/>
            <a:rect l="l" t="t" r="r" b="b"/>
            <a:pathLst>
              <a:path w="86414" h="11438" extrusionOk="0">
                <a:moveTo>
                  <a:pt x="16317" y="204"/>
                </a:moveTo>
                <a:lnTo>
                  <a:pt x="16419" y="306"/>
                </a:lnTo>
                <a:cubicBezTo>
                  <a:pt x="16317" y="306"/>
                  <a:pt x="16317" y="306"/>
                  <a:pt x="16317" y="433"/>
                </a:cubicBezTo>
                <a:lnTo>
                  <a:pt x="16215" y="306"/>
                </a:lnTo>
                <a:lnTo>
                  <a:pt x="16317" y="204"/>
                </a:lnTo>
                <a:close/>
                <a:moveTo>
                  <a:pt x="17385" y="839"/>
                </a:moveTo>
                <a:lnTo>
                  <a:pt x="17385" y="941"/>
                </a:lnTo>
                <a:lnTo>
                  <a:pt x="17385" y="1068"/>
                </a:lnTo>
                <a:cubicBezTo>
                  <a:pt x="17257" y="941"/>
                  <a:pt x="17257" y="941"/>
                  <a:pt x="17257" y="839"/>
                </a:cubicBezTo>
                <a:close/>
                <a:moveTo>
                  <a:pt x="56779" y="1068"/>
                </a:moveTo>
                <a:cubicBezTo>
                  <a:pt x="56779" y="1068"/>
                  <a:pt x="56881" y="1068"/>
                  <a:pt x="56881" y="1170"/>
                </a:cubicBezTo>
                <a:lnTo>
                  <a:pt x="56652" y="1170"/>
                </a:lnTo>
                <a:cubicBezTo>
                  <a:pt x="56652" y="1068"/>
                  <a:pt x="56652" y="1068"/>
                  <a:pt x="56779" y="1068"/>
                </a:cubicBezTo>
                <a:close/>
                <a:moveTo>
                  <a:pt x="17486" y="1703"/>
                </a:moveTo>
                <a:lnTo>
                  <a:pt x="17486" y="1703"/>
                </a:lnTo>
                <a:cubicBezTo>
                  <a:pt x="17588" y="1805"/>
                  <a:pt x="17588" y="1805"/>
                  <a:pt x="17588" y="2339"/>
                </a:cubicBezTo>
                <a:cubicBezTo>
                  <a:pt x="17385" y="2008"/>
                  <a:pt x="17385" y="1805"/>
                  <a:pt x="17486" y="1703"/>
                </a:cubicBezTo>
                <a:close/>
                <a:moveTo>
                  <a:pt x="37669" y="2502"/>
                </a:moveTo>
                <a:cubicBezTo>
                  <a:pt x="37684" y="2502"/>
                  <a:pt x="37696" y="2509"/>
                  <a:pt x="37707" y="2521"/>
                </a:cubicBezTo>
                <a:lnTo>
                  <a:pt x="37707" y="2521"/>
                </a:lnTo>
                <a:cubicBezTo>
                  <a:pt x="37695" y="2557"/>
                  <a:pt x="37674" y="2568"/>
                  <a:pt x="37654" y="2568"/>
                </a:cubicBezTo>
                <a:cubicBezTo>
                  <a:pt x="37622" y="2568"/>
                  <a:pt x="37590" y="2542"/>
                  <a:pt x="37590" y="2542"/>
                </a:cubicBezTo>
                <a:cubicBezTo>
                  <a:pt x="37624" y="2515"/>
                  <a:pt x="37649" y="2502"/>
                  <a:pt x="37669" y="2502"/>
                </a:cubicBezTo>
                <a:close/>
                <a:moveTo>
                  <a:pt x="56982" y="2110"/>
                </a:moveTo>
                <a:cubicBezTo>
                  <a:pt x="57084" y="2212"/>
                  <a:pt x="57084" y="2212"/>
                  <a:pt x="56982" y="3076"/>
                </a:cubicBezTo>
                <a:cubicBezTo>
                  <a:pt x="56779" y="2847"/>
                  <a:pt x="56881" y="2745"/>
                  <a:pt x="56881" y="2542"/>
                </a:cubicBezTo>
                <a:cubicBezTo>
                  <a:pt x="56881" y="2440"/>
                  <a:pt x="56779" y="2212"/>
                  <a:pt x="56982" y="2110"/>
                </a:cubicBezTo>
                <a:close/>
                <a:moveTo>
                  <a:pt x="79526" y="2847"/>
                </a:moveTo>
                <a:lnTo>
                  <a:pt x="79653" y="2974"/>
                </a:lnTo>
                <a:cubicBezTo>
                  <a:pt x="79653" y="2974"/>
                  <a:pt x="79526" y="2974"/>
                  <a:pt x="79526" y="3076"/>
                </a:cubicBezTo>
                <a:lnTo>
                  <a:pt x="79425" y="2974"/>
                </a:lnTo>
                <a:cubicBezTo>
                  <a:pt x="79526" y="2974"/>
                  <a:pt x="79526" y="2847"/>
                  <a:pt x="79526" y="2847"/>
                </a:cubicBezTo>
                <a:close/>
                <a:moveTo>
                  <a:pt x="79993" y="3090"/>
                </a:moveTo>
                <a:cubicBezTo>
                  <a:pt x="80033" y="3090"/>
                  <a:pt x="80049" y="3133"/>
                  <a:pt x="80056" y="3182"/>
                </a:cubicBezTo>
                <a:lnTo>
                  <a:pt x="80056" y="3182"/>
                </a:lnTo>
                <a:cubicBezTo>
                  <a:pt x="80024" y="3212"/>
                  <a:pt x="80003" y="3223"/>
                  <a:pt x="79985" y="3223"/>
                </a:cubicBezTo>
                <a:cubicBezTo>
                  <a:pt x="79947" y="3223"/>
                  <a:pt x="79924" y="3177"/>
                  <a:pt x="79857" y="3177"/>
                </a:cubicBezTo>
                <a:cubicBezTo>
                  <a:pt x="79920" y="3114"/>
                  <a:pt x="79963" y="3090"/>
                  <a:pt x="79993" y="3090"/>
                </a:cubicBezTo>
                <a:close/>
                <a:moveTo>
                  <a:pt x="80061" y="3279"/>
                </a:moveTo>
                <a:cubicBezTo>
                  <a:pt x="80162" y="3279"/>
                  <a:pt x="80162" y="3280"/>
                  <a:pt x="80289" y="3381"/>
                </a:cubicBezTo>
                <a:cubicBezTo>
                  <a:pt x="80227" y="3408"/>
                  <a:pt x="80183" y="3421"/>
                  <a:pt x="80150" y="3421"/>
                </a:cubicBezTo>
                <a:cubicBezTo>
                  <a:pt x="80083" y="3421"/>
                  <a:pt x="80066" y="3368"/>
                  <a:pt x="80061" y="3279"/>
                </a:cubicBezTo>
                <a:close/>
                <a:moveTo>
                  <a:pt x="37285" y="3711"/>
                </a:moveTo>
                <a:lnTo>
                  <a:pt x="37285" y="3813"/>
                </a:lnTo>
                <a:lnTo>
                  <a:pt x="37285" y="3915"/>
                </a:lnTo>
                <a:cubicBezTo>
                  <a:pt x="37183" y="3813"/>
                  <a:pt x="37183" y="3813"/>
                  <a:pt x="37183" y="3711"/>
                </a:cubicBezTo>
                <a:close/>
                <a:moveTo>
                  <a:pt x="37717" y="2534"/>
                </a:moveTo>
                <a:lnTo>
                  <a:pt x="37717" y="2534"/>
                </a:lnTo>
                <a:cubicBezTo>
                  <a:pt x="37745" y="2573"/>
                  <a:pt x="37770" y="2648"/>
                  <a:pt x="37819" y="2745"/>
                </a:cubicBezTo>
                <a:cubicBezTo>
                  <a:pt x="37921" y="2745"/>
                  <a:pt x="37921" y="2745"/>
                  <a:pt x="37921" y="2847"/>
                </a:cubicBezTo>
                <a:lnTo>
                  <a:pt x="37921" y="5617"/>
                </a:lnTo>
                <a:cubicBezTo>
                  <a:pt x="37921" y="5617"/>
                  <a:pt x="37921" y="5719"/>
                  <a:pt x="37819" y="5719"/>
                </a:cubicBezTo>
                <a:lnTo>
                  <a:pt x="37819" y="5617"/>
                </a:lnTo>
                <a:lnTo>
                  <a:pt x="37819" y="4652"/>
                </a:lnTo>
                <a:cubicBezTo>
                  <a:pt x="37717" y="4550"/>
                  <a:pt x="37590" y="4448"/>
                  <a:pt x="37590" y="4347"/>
                </a:cubicBezTo>
                <a:cubicBezTo>
                  <a:pt x="37590" y="4347"/>
                  <a:pt x="37717" y="4245"/>
                  <a:pt x="37717" y="4118"/>
                </a:cubicBezTo>
                <a:lnTo>
                  <a:pt x="37717" y="2534"/>
                </a:lnTo>
                <a:close/>
                <a:moveTo>
                  <a:pt x="37488" y="5719"/>
                </a:moveTo>
                <a:lnTo>
                  <a:pt x="37488" y="5821"/>
                </a:lnTo>
                <a:lnTo>
                  <a:pt x="37488" y="5922"/>
                </a:lnTo>
                <a:cubicBezTo>
                  <a:pt x="37387" y="5821"/>
                  <a:pt x="37387" y="5821"/>
                  <a:pt x="37387" y="5719"/>
                </a:cubicBezTo>
                <a:close/>
                <a:moveTo>
                  <a:pt x="85474" y="7727"/>
                </a:moveTo>
                <a:lnTo>
                  <a:pt x="85474" y="7829"/>
                </a:lnTo>
                <a:lnTo>
                  <a:pt x="85474" y="7930"/>
                </a:lnTo>
                <a:lnTo>
                  <a:pt x="85372" y="7829"/>
                </a:lnTo>
                <a:cubicBezTo>
                  <a:pt x="85372" y="7727"/>
                  <a:pt x="85474" y="7727"/>
                  <a:pt x="85474" y="7727"/>
                </a:cubicBezTo>
                <a:close/>
                <a:moveTo>
                  <a:pt x="15783" y="7930"/>
                </a:moveTo>
                <a:lnTo>
                  <a:pt x="15783" y="8261"/>
                </a:lnTo>
                <a:lnTo>
                  <a:pt x="15580" y="8261"/>
                </a:lnTo>
                <a:cubicBezTo>
                  <a:pt x="15580" y="8159"/>
                  <a:pt x="15580" y="8057"/>
                  <a:pt x="15682" y="7930"/>
                </a:cubicBezTo>
                <a:close/>
                <a:moveTo>
                  <a:pt x="15987" y="8566"/>
                </a:moveTo>
                <a:cubicBezTo>
                  <a:pt x="15987" y="8693"/>
                  <a:pt x="15885" y="8693"/>
                  <a:pt x="15885" y="8794"/>
                </a:cubicBezTo>
                <a:cubicBezTo>
                  <a:pt x="15885" y="8693"/>
                  <a:pt x="15885" y="8693"/>
                  <a:pt x="15783" y="8693"/>
                </a:cubicBezTo>
                <a:cubicBezTo>
                  <a:pt x="15885" y="8693"/>
                  <a:pt x="15885" y="8566"/>
                  <a:pt x="15885" y="8566"/>
                </a:cubicBezTo>
                <a:close/>
                <a:moveTo>
                  <a:pt x="14945" y="1"/>
                </a:moveTo>
                <a:cubicBezTo>
                  <a:pt x="14843" y="102"/>
                  <a:pt x="14716" y="102"/>
                  <a:pt x="14614" y="204"/>
                </a:cubicBezTo>
                <a:lnTo>
                  <a:pt x="13674" y="204"/>
                </a:lnTo>
                <a:cubicBezTo>
                  <a:pt x="13445" y="306"/>
                  <a:pt x="13242" y="433"/>
                  <a:pt x="13140" y="534"/>
                </a:cubicBezTo>
                <a:cubicBezTo>
                  <a:pt x="13038" y="636"/>
                  <a:pt x="12937" y="636"/>
                  <a:pt x="12810" y="636"/>
                </a:cubicBezTo>
                <a:cubicBezTo>
                  <a:pt x="12505" y="636"/>
                  <a:pt x="12301" y="839"/>
                  <a:pt x="11971" y="839"/>
                </a:cubicBezTo>
                <a:cubicBezTo>
                  <a:pt x="11869" y="839"/>
                  <a:pt x="11666" y="1068"/>
                  <a:pt x="11539" y="1170"/>
                </a:cubicBezTo>
                <a:cubicBezTo>
                  <a:pt x="11666" y="1170"/>
                  <a:pt x="11666" y="1271"/>
                  <a:pt x="11768" y="1373"/>
                </a:cubicBezTo>
                <a:cubicBezTo>
                  <a:pt x="11437" y="1475"/>
                  <a:pt x="11234" y="1576"/>
                  <a:pt x="10904" y="1703"/>
                </a:cubicBezTo>
                <a:cubicBezTo>
                  <a:pt x="10904" y="1805"/>
                  <a:pt x="10904" y="1907"/>
                  <a:pt x="10802" y="2008"/>
                </a:cubicBezTo>
                <a:cubicBezTo>
                  <a:pt x="10761" y="2029"/>
                  <a:pt x="10725" y="2037"/>
                  <a:pt x="10692" y="2037"/>
                </a:cubicBezTo>
                <a:cubicBezTo>
                  <a:pt x="10562" y="2037"/>
                  <a:pt x="10497" y="1907"/>
                  <a:pt x="10497" y="1907"/>
                </a:cubicBezTo>
                <a:cubicBezTo>
                  <a:pt x="10268" y="1907"/>
                  <a:pt x="10065" y="2008"/>
                  <a:pt x="9963" y="2110"/>
                </a:cubicBezTo>
                <a:cubicBezTo>
                  <a:pt x="9963" y="2110"/>
                  <a:pt x="9963" y="2212"/>
                  <a:pt x="9861" y="2212"/>
                </a:cubicBezTo>
                <a:cubicBezTo>
                  <a:pt x="9963" y="2212"/>
                  <a:pt x="10065" y="2212"/>
                  <a:pt x="10065" y="2339"/>
                </a:cubicBezTo>
                <a:cubicBezTo>
                  <a:pt x="10065" y="2440"/>
                  <a:pt x="9963" y="2440"/>
                  <a:pt x="9861" y="2440"/>
                </a:cubicBezTo>
                <a:cubicBezTo>
                  <a:pt x="9963" y="2542"/>
                  <a:pt x="9861" y="2644"/>
                  <a:pt x="9760" y="2644"/>
                </a:cubicBezTo>
                <a:lnTo>
                  <a:pt x="9760" y="2440"/>
                </a:lnTo>
                <a:cubicBezTo>
                  <a:pt x="9633" y="2440"/>
                  <a:pt x="9531" y="2440"/>
                  <a:pt x="9531" y="2542"/>
                </a:cubicBezTo>
                <a:cubicBezTo>
                  <a:pt x="9429" y="2644"/>
                  <a:pt x="9429" y="2745"/>
                  <a:pt x="9429" y="2847"/>
                </a:cubicBezTo>
                <a:cubicBezTo>
                  <a:pt x="9397" y="2836"/>
                  <a:pt x="9368" y="2831"/>
                  <a:pt x="9341" y="2831"/>
                </a:cubicBezTo>
                <a:cubicBezTo>
                  <a:pt x="9147" y="2831"/>
                  <a:pt x="9099" y="3091"/>
                  <a:pt x="8889" y="3091"/>
                </a:cubicBezTo>
                <a:cubicBezTo>
                  <a:pt x="8861" y="3091"/>
                  <a:pt x="8829" y="3087"/>
                  <a:pt x="8794" y="3076"/>
                </a:cubicBezTo>
                <a:cubicBezTo>
                  <a:pt x="8692" y="3279"/>
                  <a:pt x="8489" y="3177"/>
                  <a:pt x="8260" y="3381"/>
                </a:cubicBezTo>
                <a:lnTo>
                  <a:pt x="8489" y="3610"/>
                </a:lnTo>
                <a:cubicBezTo>
                  <a:pt x="8425" y="3660"/>
                  <a:pt x="8343" y="3660"/>
                  <a:pt x="8263" y="3660"/>
                </a:cubicBezTo>
                <a:cubicBezTo>
                  <a:pt x="8184" y="3660"/>
                  <a:pt x="8108" y="3660"/>
                  <a:pt x="8057" y="3711"/>
                </a:cubicBezTo>
                <a:cubicBezTo>
                  <a:pt x="8057" y="3813"/>
                  <a:pt x="8057" y="3915"/>
                  <a:pt x="7854" y="3915"/>
                </a:cubicBezTo>
                <a:cubicBezTo>
                  <a:pt x="7625" y="4016"/>
                  <a:pt x="7422" y="4245"/>
                  <a:pt x="7218" y="4347"/>
                </a:cubicBezTo>
                <a:cubicBezTo>
                  <a:pt x="6989" y="4550"/>
                  <a:pt x="6786" y="4652"/>
                  <a:pt x="6583" y="4880"/>
                </a:cubicBezTo>
                <a:cubicBezTo>
                  <a:pt x="6456" y="5084"/>
                  <a:pt x="6151" y="5084"/>
                  <a:pt x="5947" y="5287"/>
                </a:cubicBezTo>
                <a:cubicBezTo>
                  <a:pt x="5617" y="5389"/>
                  <a:pt x="5312" y="5617"/>
                  <a:pt x="5185" y="5922"/>
                </a:cubicBezTo>
                <a:cubicBezTo>
                  <a:pt x="5185" y="6151"/>
                  <a:pt x="4982" y="6253"/>
                  <a:pt x="4778" y="6354"/>
                </a:cubicBezTo>
                <a:cubicBezTo>
                  <a:pt x="4550" y="6354"/>
                  <a:pt x="4448" y="6456"/>
                  <a:pt x="4245" y="6558"/>
                </a:cubicBezTo>
                <a:lnTo>
                  <a:pt x="4245" y="6787"/>
                </a:lnTo>
                <a:cubicBezTo>
                  <a:pt x="4041" y="6888"/>
                  <a:pt x="3914" y="6990"/>
                  <a:pt x="3813" y="6990"/>
                </a:cubicBezTo>
                <a:cubicBezTo>
                  <a:pt x="3813" y="7092"/>
                  <a:pt x="3813" y="7193"/>
                  <a:pt x="3711" y="7295"/>
                </a:cubicBezTo>
                <a:lnTo>
                  <a:pt x="3508" y="7295"/>
                </a:lnTo>
                <a:cubicBezTo>
                  <a:pt x="3406" y="7524"/>
                  <a:pt x="3177" y="7625"/>
                  <a:pt x="2974" y="7829"/>
                </a:cubicBezTo>
                <a:cubicBezTo>
                  <a:pt x="2770" y="7930"/>
                  <a:pt x="2542" y="8057"/>
                  <a:pt x="2338" y="8261"/>
                </a:cubicBezTo>
                <a:cubicBezTo>
                  <a:pt x="2338" y="8362"/>
                  <a:pt x="2440" y="8566"/>
                  <a:pt x="2338" y="8693"/>
                </a:cubicBezTo>
                <a:cubicBezTo>
                  <a:pt x="2135" y="8794"/>
                  <a:pt x="2008" y="8794"/>
                  <a:pt x="1805" y="8794"/>
                </a:cubicBezTo>
                <a:cubicBezTo>
                  <a:pt x="1703" y="8896"/>
                  <a:pt x="1805" y="9099"/>
                  <a:pt x="1601" y="9201"/>
                </a:cubicBezTo>
                <a:lnTo>
                  <a:pt x="636" y="10167"/>
                </a:lnTo>
                <a:cubicBezTo>
                  <a:pt x="432" y="10370"/>
                  <a:pt x="331" y="10701"/>
                  <a:pt x="229" y="10904"/>
                </a:cubicBezTo>
                <a:cubicBezTo>
                  <a:pt x="102" y="11006"/>
                  <a:pt x="0" y="11234"/>
                  <a:pt x="229" y="11438"/>
                </a:cubicBezTo>
                <a:cubicBezTo>
                  <a:pt x="432" y="11438"/>
                  <a:pt x="534" y="11234"/>
                  <a:pt x="737" y="11234"/>
                </a:cubicBezTo>
                <a:cubicBezTo>
                  <a:pt x="801" y="11387"/>
                  <a:pt x="883" y="11438"/>
                  <a:pt x="975" y="11438"/>
                </a:cubicBezTo>
                <a:cubicBezTo>
                  <a:pt x="1068" y="11438"/>
                  <a:pt x="1169" y="11387"/>
                  <a:pt x="1271" y="11336"/>
                </a:cubicBezTo>
                <a:cubicBezTo>
                  <a:pt x="1500" y="11234"/>
                  <a:pt x="1805" y="11107"/>
                  <a:pt x="2135" y="10904"/>
                </a:cubicBezTo>
                <a:cubicBezTo>
                  <a:pt x="2338" y="10701"/>
                  <a:pt x="2542" y="10472"/>
                  <a:pt x="2974" y="10268"/>
                </a:cubicBezTo>
                <a:cubicBezTo>
                  <a:pt x="3279" y="10065"/>
                  <a:pt x="3508" y="9633"/>
                  <a:pt x="3914" y="9531"/>
                </a:cubicBezTo>
                <a:cubicBezTo>
                  <a:pt x="4143" y="9328"/>
                  <a:pt x="4346" y="9099"/>
                  <a:pt x="4550" y="8896"/>
                </a:cubicBezTo>
                <a:cubicBezTo>
                  <a:pt x="4778" y="8693"/>
                  <a:pt x="4982" y="8362"/>
                  <a:pt x="5312" y="8362"/>
                </a:cubicBezTo>
                <a:lnTo>
                  <a:pt x="6354" y="7295"/>
                </a:lnTo>
                <a:cubicBezTo>
                  <a:pt x="6888" y="7193"/>
                  <a:pt x="6989" y="6659"/>
                  <a:pt x="7523" y="6456"/>
                </a:cubicBezTo>
                <a:cubicBezTo>
                  <a:pt x="7854" y="6253"/>
                  <a:pt x="8057" y="6024"/>
                  <a:pt x="8362" y="5719"/>
                </a:cubicBezTo>
                <a:lnTo>
                  <a:pt x="8489" y="5719"/>
                </a:lnTo>
                <a:cubicBezTo>
                  <a:pt x="8591" y="5617"/>
                  <a:pt x="8794" y="5516"/>
                  <a:pt x="8896" y="5389"/>
                </a:cubicBezTo>
                <a:cubicBezTo>
                  <a:pt x="8997" y="5287"/>
                  <a:pt x="9226" y="5287"/>
                  <a:pt x="9328" y="5185"/>
                </a:cubicBezTo>
                <a:cubicBezTo>
                  <a:pt x="9429" y="5084"/>
                  <a:pt x="9633" y="4880"/>
                  <a:pt x="9760" y="4652"/>
                </a:cubicBezTo>
                <a:cubicBezTo>
                  <a:pt x="9802" y="4666"/>
                  <a:pt x="9841" y="4672"/>
                  <a:pt x="9877" y="4672"/>
                </a:cubicBezTo>
                <a:cubicBezTo>
                  <a:pt x="10096" y="4672"/>
                  <a:pt x="10198" y="4434"/>
                  <a:pt x="10395" y="4347"/>
                </a:cubicBezTo>
                <a:cubicBezTo>
                  <a:pt x="10599" y="4245"/>
                  <a:pt x="10802" y="4118"/>
                  <a:pt x="10904" y="3915"/>
                </a:cubicBezTo>
                <a:cubicBezTo>
                  <a:pt x="11031" y="3813"/>
                  <a:pt x="11336" y="3915"/>
                  <a:pt x="11437" y="3711"/>
                </a:cubicBezTo>
                <a:cubicBezTo>
                  <a:pt x="11539" y="3381"/>
                  <a:pt x="11768" y="3482"/>
                  <a:pt x="11971" y="3279"/>
                </a:cubicBezTo>
                <a:cubicBezTo>
                  <a:pt x="12073" y="3177"/>
                  <a:pt x="12301" y="3177"/>
                  <a:pt x="12505" y="3076"/>
                </a:cubicBezTo>
                <a:cubicBezTo>
                  <a:pt x="12606" y="2847"/>
                  <a:pt x="12810" y="2745"/>
                  <a:pt x="13038" y="2644"/>
                </a:cubicBezTo>
                <a:cubicBezTo>
                  <a:pt x="13242" y="2644"/>
                  <a:pt x="13343" y="2542"/>
                  <a:pt x="13572" y="2440"/>
                </a:cubicBezTo>
                <a:cubicBezTo>
                  <a:pt x="13776" y="2339"/>
                  <a:pt x="14080" y="2212"/>
                  <a:pt x="14309" y="2008"/>
                </a:cubicBezTo>
                <a:lnTo>
                  <a:pt x="15478" y="2008"/>
                </a:lnTo>
                <a:cubicBezTo>
                  <a:pt x="15580" y="2008"/>
                  <a:pt x="15580" y="2110"/>
                  <a:pt x="15580" y="2110"/>
                </a:cubicBezTo>
                <a:cubicBezTo>
                  <a:pt x="15580" y="2212"/>
                  <a:pt x="15682" y="2339"/>
                  <a:pt x="15478" y="2440"/>
                </a:cubicBezTo>
                <a:cubicBezTo>
                  <a:pt x="15351" y="2339"/>
                  <a:pt x="15351" y="2339"/>
                  <a:pt x="15250" y="2212"/>
                </a:cubicBezTo>
                <a:lnTo>
                  <a:pt x="15250" y="2212"/>
                </a:lnTo>
                <a:cubicBezTo>
                  <a:pt x="15046" y="2542"/>
                  <a:pt x="15351" y="2644"/>
                  <a:pt x="15351" y="2745"/>
                </a:cubicBezTo>
                <a:lnTo>
                  <a:pt x="15351" y="2974"/>
                </a:lnTo>
                <a:cubicBezTo>
                  <a:pt x="15478" y="3279"/>
                  <a:pt x="15046" y="3381"/>
                  <a:pt x="15148" y="3711"/>
                </a:cubicBezTo>
                <a:cubicBezTo>
                  <a:pt x="15148" y="3711"/>
                  <a:pt x="15148" y="3813"/>
                  <a:pt x="15046" y="3915"/>
                </a:cubicBezTo>
                <a:cubicBezTo>
                  <a:pt x="14945" y="4016"/>
                  <a:pt x="14843" y="4245"/>
                  <a:pt x="14843" y="4448"/>
                </a:cubicBezTo>
                <a:cubicBezTo>
                  <a:pt x="14945" y="4753"/>
                  <a:pt x="14513" y="4880"/>
                  <a:pt x="14614" y="5185"/>
                </a:cubicBezTo>
                <a:cubicBezTo>
                  <a:pt x="14208" y="5287"/>
                  <a:pt x="14411" y="5617"/>
                  <a:pt x="14309" y="5922"/>
                </a:cubicBezTo>
                <a:cubicBezTo>
                  <a:pt x="14080" y="6151"/>
                  <a:pt x="13877" y="6456"/>
                  <a:pt x="13979" y="6888"/>
                </a:cubicBezTo>
                <a:lnTo>
                  <a:pt x="13776" y="6888"/>
                </a:lnTo>
                <a:lnTo>
                  <a:pt x="13776" y="7193"/>
                </a:lnTo>
                <a:cubicBezTo>
                  <a:pt x="13674" y="7295"/>
                  <a:pt x="13674" y="7422"/>
                  <a:pt x="13572" y="7422"/>
                </a:cubicBezTo>
                <a:lnTo>
                  <a:pt x="13572" y="8464"/>
                </a:lnTo>
                <a:cubicBezTo>
                  <a:pt x="13674" y="8566"/>
                  <a:pt x="13674" y="8566"/>
                  <a:pt x="13776" y="8693"/>
                </a:cubicBezTo>
                <a:lnTo>
                  <a:pt x="13776" y="9201"/>
                </a:lnTo>
                <a:cubicBezTo>
                  <a:pt x="13979" y="9531"/>
                  <a:pt x="14080" y="9735"/>
                  <a:pt x="14208" y="9963"/>
                </a:cubicBezTo>
                <a:cubicBezTo>
                  <a:pt x="14208" y="10268"/>
                  <a:pt x="14513" y="10370"/>
                  <a:pt x="14614" y="10599"/>
                </a:cubicBezTo>
                <a:cubicBezTo>
                  <a:pt x="14843" y="10802"/>
                  <a:pt x="15148" y="10701"/>
                  <a:pt x="15250" y="11006"/>
                </a:cubicBezTo>
                <a:lnTo>
                  <a:pt x="15682" y="11006"/>
                </a:lnTo>
                <a:cubicBezTo>
                  <a:pt x="15783" y="11006"/>
                  <a:pt x="15783" y="11107"/>
                  <a:pt x="15885" y="11234"/>
                </a:cubicBezTo>
                <a:lnTo>
                  <a:pt x="17893" y="11234"/>
                </a:lnTo>
                <a:cubicBezTo>
                  <a:pt x="18020" y="11107"/>
                  <a:pt x="18122" y="11006"/>
                  <a:pt x="18122" y="11006"/>
                </a:cubicBezTo>
                <a:lnTo>
                  <a:pt x="18757" y="11006"/>
                </a:lnTo>
                <a:cubicBezTo>
                  <a:pt x="18859" y="10904"/>
                  <a:pt x="18859" y="10904"/>
                  <a:pt x="18960" y="10802"/>
                </a:cubicBezTo>
                <a:cubicBezTo>
                  <a:pt x="18983" y="10779"/>
                  <a:pt x="19013" y="10772"/>
                  <a:pt x="19047" y="10772"/>
                </a:cubicBezTo>
                <a:cubicBezTo>
                  <a:pt x="19108" y="10772"/>
                  <a:pt x="19185" y="10795"/>
                  <a:pt x="19266" y="10795"/>
                </a:cubicBezTo>
                <a:cubicBezTo>
                  <a:pt x="19340" y="10795"/>
                  <a:pt x="19419" y="10776"/>
                  <a:pt x="19494" y="10701"/>
                </a:cubicBezTo>
                <a:cubicBezTo>
                  <a:pt x="19545" y="10586"/>
                  <a:pt x="19653" y="10586"/>
                  <a:pt x="19774" y="10586"/>
                </a:cubicBezTo>
                <a:cubicBezTo>
                  <a:pt x="19894" y="10586"/>
                  <a:pt x="20028" y="10586"/>
                  <a:pt x="20129" y="10472"/>
                </a:cubicBezTo>
                <a:cubicBezTo>
                  <a:pt x="20231" y="10268"/>
                  <a:pt x="20434" y="10370"/>
                  <a:pt x="20562" y="10167"/>
                </a:cubicBezTo>
                <a:lnTo>
                  <a:pt x="20663" y="10167"/>
                </a:lnTo>
                <a:cubicBezTo>
                  <a:pt x="20867" y="10167"/>
                  <a:pt x="21070" y="10065"/>
                  <a:pt x="21197" y="9963"/>
                </a:cubicBezTo>
                <a:cubicBezTo>
                  <a:pt x="21400" y="9963"/>
                  <a:pt x="21604" y="9963"/>
                  <a:pt x="21832" y="9735"/>
                </a:cubicBezTo>
                <a:cubicBezTo>
                  <a:pt x="21876" y="9749"/>
                  <a:pt x="21917" y="9755"/>
                  <a:pt x="21957" y="9755"/>
                </a:cubicBezTo>
                <a:cubicBezTo>
                  <a:pt x="22198" y="9755"/>
                  <a:pt x="22388" y="9531"/>
                  <a:pt x="22671" y="9531"/>
                </a:cubicBezTo>
                <a:cubicBezTo>
                  <a:pt x="22722" y="9366"/>
                  <a:pt x="22881" y="9366"/>
                  <a:pt x="23040" y="9366"/>
                </a:cubicBezTo>
                <a:cubicBezTo>
                  <a:pt x="23198" y="9366"/>
                  <a:pt x="23357" y="9366"/>
                  <a:pt x="23408" y="9201"/>
                </a:cubicBezTo>
                <a:cubicBezTo>
                  <a:pt x="23611" y="9099"/>
                  <a:pt x="23840" y="8998"/>
                  <a:pt x="24043" y="8896"/>
                </a:cubicBezTo>
                <a:cubicBezTo>
                  <a:pt x="24374" y="8794"/>
                  <a:pt x="24577" y="8693"/>
                  <a:pt x="24781" y="8566"/>
                </a:cubicBezTo>
                <a:cubicBezTo>
                  <a:pt x="25009" y="8362"/>
                  <a:pt x="25213" y="8362"/>
                  <a:pt x="25416" y="8159"/>
                </a:cubicBezTo>
                <a:cubicBezTo>
                  <a:pt x="25518" y="8057"/>
                  <a:pt x="25746" y="8159"/>
                  <a:pt x="25848" y="7930"/>
                </a:cubicBezTo>
                <a:cubicBezTo>
                  <a:pt x="25950" y="7727"/>
                  <a:pt x="26382" y="7727"/>
                  <a:pt x="26483" y="7524"/>
                </a:cubicBezTo>
                <a:cubicBezTo>
                  <a:pt x="26788" y="7422"/>
                  <a:pt x="27119" y="7295"/>
                  <a:pt x="27424" y="6990"/>
                </a:cubicBezTo>
                <a:cubicBezTo>
                  <a:pt x="27551" y="6888"/>
                  <a:pt x="27653" y="6888"/>
                  <a:pt x="27856" y="6787"/>
                </a:cubicBezTo>
                <a:cubicBezTo>
                  <a:pt x="27938" y="6683"/>
                  <a:pt x="27954" y="6530"/>
                  <a:pt x="28079" y="6530"/>
                </a:cubicBezTo>
                <a:cubicBezTo>
                  <a:pt x="28108" y="6530"/>
                  <a:pt x="28143" y="6539"/>
                  <a:pt x="28186" y="6558"/>
                </a:cubicBezTo>
                <a:cubicBezTo>
                  <a:pt x="28390" y="6558"/>
                  <a:pt x="28491" y="6253"/>
                  <a:pt x="28695" y="6253"/>
                </a:cubicBezTo>
                <a:cubicBezTo>
                  <a:pt x="28923" y="6253"/>
                  <a:pt x="29025" y="5922"/>
                  <a:pt x="29228" y="5922"/>
                </a:cubicBezTo>
                <a:cubicBezTo>
                  <a:pt x="29457" y="5821"/>
                  <a:pt x="29559" y="5719"/>
                  <a:pt x="29762" y="5617"/>
                </a:cubicBezTo>
                <a:cubicBezTo>
                  <a:pt x="29864" y="5617"/>
                  <a:pt x="29864" y="5617"/>
                  <a:pt x="29864" y="5516"/>
                </a:cubicBezTo>
                <a:cubicBezTo>
                  <a:pt x="29965" y="5287"/>
                  <a:pt x="30296" y="5287"/>
                  <a:pt x="30499" y="5185"/>
                </a:cubicBezTo>
                <a:cubicBezTo>
                  <a:pt x="30601" y="5084"/>
                  <a:pt x="30931" y="4982"/>
                  <a:pt x="31033" y="4753"/>
                </a:cubicBezTo>
                <a:cubicBezTo>
                  <a:pt x="31236" y="4652"/>
                  <a:pt x="31465" y="4550"/>
                  <a:pt x="31668" y="4448"/>
                </a:cubicBezTo>
                <a:cubicBezTo>
                  <a:pt x="31872" y="4347"/>
                  <a:pt x="32100" y="4245"/>
                  <a:pt x="32304" y="4118"/>
                </a:cubicBezTo>
                <a:cubicBezTo>
                  <a:pt x="32405" y="4016"/>
                  <a:pt x="32634" y="4118"/>
                  <a:pt x="32736" y="3915"/>
                </a:cubicBezTo>
                <a:cubicBezTo>
                  <a:pt x="32837" y="3813"/>
                  <a:pt x="32939" y="3711"/>
                  <a:pt x="33142" y="3610"/>
                </a:cubicBezTo>
                <a:cubicBezTo>
                  <a:pt x="33574" y="3482"/>
                  <a:pt x="33905" y="3177"/>
                  <a:pt x="34413" y="3076"/>
                </a:cubicBezTo>
                <a:cubicBezTo>
                  <a:pt x="34540" y="2974"/>
                  <a:pt x="34744" y="2847"/>
                  <a:pt x="34947" y="2847"/>
                </a:cubicBezTo>
                <a:cubicBezTo>
                  <a:pt x="35176" y="2745"/>
                  <a:pt x="35379" y="2644"/>
                  <a:pt x="35684" y="2440"/>
                </a:cubicBezTo>
                <a:lnTo>
                  <a:pt x="36650" y="2440"/>
                </a:lnTo>
                <a:lnTo>
                  <a:pt x="36751" y="2542"/>
                </a:lnTo>
                <a:lnTo>
                  <a:pt x="36751" y="2974"/>
                </a:lnTo>
                <a:cubicBezTo>
                  <a:pt x="36853" y="2974"/>
                  <a:pt x="36853" y="3076"/>
                  <a:pt x="36955" y="3177"/>
                </a:cubicBezTo>
                <a:lnTo>
                  <a:pt x="36955" y="3610"/>
                </a:lnTo>
                <a:cubicBezTo>
                  <a:pt x="36853" y="3610"/>
                  <a:pt x="36853" y="3711"/>
                  <a:pt x="36751" y="3813"/>
                </a:cubicBezTo>
                <a:lnTo>
                  <a:pt x="36751" y="5516"/>
                </a:lnTo>
                <a:cubicBezTo>
                  <a:pt x="36955" y="5922"/>
                  <a:pt x="37082" y="6253"/>
                  <a:pt x="37183" y="6456"/>
                </a:cubicBezTo>
                <a:cubicBezTo>
                  <a:pt x="37590" y="6558"/>
                  <a:pt x="37819" y="6787"/>
                  <a:pt x="38124" y="6888"/>
                </a:cubicBezTo>
                <a:lnTo>
                  <a:pt x="38658" y="6888"/>
                </a:lnTo>
                <a:cubicBezTo>
                  <a:pt x="38759" y="6888"/>
                  <a:pt x="38759" y="6787"/>
                  <a:pt x="38861" y="6787"/>
                </a:cubicBezTo>
                <a:cubicBezTo>
                  <a:pt x="38988" y="6787"/>
                  <a:pt x="38988" y="6888"/>
                  <a:pt x="39090" y="6888"/>
                </a:cubicBezTo>
                <a:lnTo>
                  <a:pt x="39496" y="6888"/>
                </a:lnTo>
                <a:lnTo>
                  <a:pt x="39725" y="6659"/>
                </a:lnTo>
                <a:lnTo>
                  <a:pt x="40259" y="6659"/>
                </a:lnTo>
                <a:cubicBezTo>
                  <a:pt x="40360" y="6659"/>
                  <a:pt x="40462" y="6558"/>
                  <a:pt x="40564" y="6456"/>
                </a:cubicBezTo>
                <a:lnTo>
                  <a:pt x="40894" y="6456"/>
                </a:lnTo>
                <a:cubicBezTo>
                  <a:pt x="40996" y="6456"/>
                  <a:pt x="41098" y="6354"/>
                  <a:pt x="41199" y="6354"/>
                </a:cubicBezTo>
                <a:cubicBezTo>
                  <a:pt x="41301" y="6253"/>
                  <a:pt x="41402" y="6151"/>
                  <a:pt x="41530" y="6151"/>
                </a:cubicBezTo>
                <a:cubicBezTo>
                  <a:pt x="41631" y="6088"/>
                  <a:pt x="41707" y="6088"/>
                  <a:pt x="41784" y="6088"/>
                </a:cubicBezTo>
                <a:cubicBezTo>
                  <a:pt x="41860" y="6088"/>
                  <a:pt x="41936" y="6088"/>
                  <a:pt x="42038" y="6024"/>
                </a:cubicBezTo>
                <a:cubicBezTo>
                  <a:pt x="42225" y="5858"/>
                  <a:pt x="42462" y="5692"/>
                  <a:pt x="42723" y="5692"/>
                </a:cubicBezTo>
                <a:cubicBezTo>
                  <a:pt x="42782" y="5692"/>
                  <a:pt x="42841" y="5700"/>
                  <a:pt x="42902" y="5719"/>
                </a:cubicBezTo>
                <a:cubicBezTo>
                  <a:pt x="43105" y="5516"/>
                  <a:pt x="43309" y="5516"/>
                  <a:pt x="43537" y="5516"/>
                </a:cubicBezTo>
                <a:cubicBezTo>
                  <a:pt x="43639" y="5287"/>
                  <a:pt x="43944" y="5287"/>
                  <a:pt x="44173" y="5185"/>
                </a:cubicBezTo>
                <a:cubicBezTo>
                  <a:pt x="44173" y="5084"/>
                  <a:pt x="44274" y="5084"/>
                  <a:pt x="44376" y="5084"/>
                </a:cubicBezTo>
                <a:cubicBezTo>
                  <a:pt x="44653" y="5084"/>
                  <a:pt x="44769" y="4851"/>
                  <a:pt x="44980" y="4851"/>
                </a:cubicBezTo>
                <a:cubicBezTo>
                  <a:pt x="45020" y="4851"/>
                  <a:pt x="45064" y="4860"/>
                  <a:pt x="45113" y="4880"/>
                </a:cubicBezTo>
                <a:cubicBezTo>
                  <a:pt x="45113" y="4880"/>
                  <a:pt x="45215" y="4753"/>
                  <a:pt x="45342" y="4753"/>
                </a:cubicBezTo>
                <a:cubicBezTo>
                  <a:pt x="45545" y="4753"/>
                  <a:pt x="45749" y="4448"/>
                  <a:pt x="45977" y="4448"/>
                </a:cubicBezTo>
                <a:cubicBezTo>
                  <a:pt x="46021" y="4463"/>
                  <a:pt x="46058" y="4469"/>
                  <a:pt x="46091" y="4469"/>
                </a:cubicBezTo>
                <a:cubicBezTo>
                  <a:pt x="46289" y="4469"/>
                  <a:pt x="46330" y="4245"/>
                  <a:pt x="46613" y="4245"/>
                </a:cubicBezTo>
                <a:cubicBezTo>
                  <a:pt x="46653" y="4259"/>
                  <a:pt x="46690" y="4264"/>
                  <a:pt x="46725" y="4264"/>
                </a:cubicBezTo>
                <a:cubicBezTo>
                  <a:pt x="46949" y="4264"/>
                  <a:pt x="47063" y="4016"/>
                  <a:pt x="47350" y="4016"/>
                </a:cubicBezTo>
                <a:cubicBezTo>
                  <a:pt x="47379" y="4031"/>
                  <a:pt x="47406" y="4037"/>
                  <a:pt x="47432" y="4037"/>
                </a:cubicBezTo>
                <a:cubicBezTo>
                  <a:pt x="47587" y="4037"/>
                  <a:pt x="47702" y="3813"/>
                  <a:pt x="47985" y="3813"/>
                </a:cubicBezTo>
                <a:cubicBezTo>
                  <a:pt x="47985" y="3833"/>
                  <a:pt x="47989" y="3841"/>
                  <a:pt x="47997" y="3841"/>
                </a:cubicBezTo>
                <a:cubicBezTo>
                  <a:pt x="48026" y="3841"/>
                  <a:pt x="48107" y="3711"/>
                  <a:pt x="48189" y="3711"/>
                </a:cubicBezTo>
                <a:cubicBezTo>
                  <a:pt x="48392" y="3610"/>
                  <a:pt x="48621" y="3482"/>
                  <a:pt x="48824" y="3482"/>
                </a:cubicBezTo>
                <a:cubicBezTo>
                  <a:pt x="49027" y="3482"/>
                  <a:pt x="49256" y="3279"/>
                  <a:pt x="49561" y="3279"/>
                </a:cubicBezTo>
                <a:cubicBezTo>
                  <a:pt x="49790" y="3279"/>
                  <a:pt x="49993" y="2974"/>
                  <a:pt x="50298" y="2847"/>
                </a:cubicBezTo>
                <a:lnTo>
                  <a:pt x="50832" y="2847"/>
                </a:lnTo>
                <a:cubicBezTo>
                  <a:pt x="50933" y="2745"/>
                  <a:pt x="51061" y="2745"/>
                  <a:pt x="51061" y="2644"/>
                </a:cubicBezTo>
                <a:cubicBezTo>
                  <a:pt x="51467" y="2644"/>
                  <a:pt x="51798" y="2440"/>
                  <a:pt x="52204" y="2212"/>
                </a:cubicBezTo>
                <a:lnTo>
                  <a:pt x="52967" y="2212"/>
                </a:lnTo>
                <a:cubicBezTo>
                  <a:pt x="52967" y="2110"/>
                  <a:pt x="53068" y="2110"/>
                  <a:pt x="53170" y="2008"/>
                </a:cubicBezTo>
                <a:lnTo>
                  <a:pt x="53907" y="2008"/>
                </a:lnTo>
                <a:cubicBezTo>
                  <a:pt x="54009" y="1907"/>
                  <a:pt x="54110" y="1907"/>
                  <a:pt x="54110" y="1805"/>
                </a:cubicBezTo>
                <a:lnTo>
                  <a:pt x="54542" y="1805"/>
                </a:lnTo>
                <a:cubicBezTo>
                  <a:pt x="54644" y="1907"/>
                  <a:pt x="54746" y="2008"/>
                  <a:pt x="54873" y="2212"/>
                </a:cubicBezTo>
                <a:lnTo>
                  <a:pt x="54873" y="3177"/>
                </a:lnTo>
                <a:cubicBezTo>
                  <a:pt x="54975" y="3279"/>
                  <a:pt x="54975" y="3279"/>
                  <a:pt x="55076" y="3381"/>
                </a:cubicBezTo>
                <a:lnTo>
                  <a:pt x="55076" y="4245"/>
                </a:lnTo>
                <a:cubicBezTo>
                  <a:pt x="55280" y="4347"/>
                  <a:pt x="55178" y="4652"/>
                  <a:pt x="55508" y="4753"/>
                </a:cubicBezTo>
                <a:cubicBezTo>
                  <a:pt x="55712" y="4880"/>
                  <a:pt x="55915" y="5084"/>
                  <a:pt x="56144" y="5185"/>
                </a:cubicBezTo>
                <a:cubicBezTo>
                  <a:pt x="56347" y="5287"/>
                  <a:pt x="56550" y="5389"/>
                  <a:pt x="56779" y="5516"/>
                </a:cubicBezTo>
                <a:cubicBezTo>
                  <a:pt x="56982" y="5617"/>
                  <a:pt x="57186" y="5821"/>
                  <a:pt x="57516" y="5922"/>
                </a:cubicBezTo>
                <a:lnTo>
                  <a:pt x="58990" y="5922"/>
                </a:lnTo>
                <a:cubicBezTo>
                  <a:pt x="59092" y="6024"/>
                  <a:pt x="59194" y="6024"/>
                  <a:pt x="59194" y="6024"/>
                </a:cubicBezTo>
                <a:cubicBezTo>
                  <a:pt x="59321" y="6024"/>
                  <a:pt x="59321" y="5922"/>
                  <a:pt x="59422" y="5922"/>
                </a:cubicBezTo>
                <a:lnTo>
                  <a:pt x="60998" y="5922"/>
                </a:lnTo>
                <a:lnTo>
                  <a:pt x="61100" y="5821"/>
                </a:lnTo>
                <a:lnTo>
                  <a:pt x="61227" y="5719"/>
                </a:lnTo>
                <a:lnTo>
                  <a:pt x="62701" y="5719"/>
                </a:lnTo>
                <a:cubicBezTo>
                  <a:pt x="62701" y="5617"/>
                  <a:pt x="62803" y="5516"/>
                  <a:pt x="62904" y="5516"/>
                </a:cubicBezTo>
                <a:lnTo>
                  <a:pt x="63870" y="5516"/>
                </a:lnTo>
                <a:cubicBezTo>
                  <a:pt x="63972" y="5389"/>
                  <a:pt x="63972" y="5389"/>
                  <a:pt x="64073" y="5287"/>
                </a:cubicBezTo>
                <a:lnTo>
                  <a:pt x="65141" y="5287"/>
                </a:lnTo>
                <a:cubicBezTo>
                  <a:pt x="65141" y="5185"/>
                  <a:pt x="65243" y="5185"/>
                  <a:pt x="65344" y="5084"/>
                </a:cubicBezTo>
                <a:lnTo>
                  <a:pt x="66081" y="5084"/>
                </a:lnTo>
                <a:cubicBezTo>
                  <a:pt x="66183" y="4982"/>
                  <a:pt x="66310" y="4982"/>
                  <a:pt x="66412" y="4880"/>
                </a:cubicBezTo>
                <a:lnTo>
                  <a:pt x="66945" y="4880"/>
                </a:lnTo>
                <a:lnTo>
                  <a:pt x="67149" y="4652"/>
                </a:lnTo>
                <a:lnTo>
                  <a:pt x="67987" y="4652"/>
                </a:lnTo>
                <a:cubicBezTo>
                  <a:pt x="68089" y="4550"/>
                  <a:pt x="68089" y="4550"/>
                  <a:pt x="68216" y="4448"/>
                </a:cubicBezTo>
                <a:lnTo>
                  <a:pt x="68953" y="4448"/>
                </a:lnTo>
                <a:cubicBezTo>
                  <a:pt x="69055" y="4448"/>
                  <a:pt x="69157" y="4347"/>
                  <a:pt x="69157" y="4245"/>
                </a:cubicBezTo>
                <a:lnTo>
                  <a:pt x="69792" y="4245"/>
                </a:lnTo>
                <a:cubicBezTo>
                  <a:pt x="69792" y="4245"/>
                  <a:pt x="69894" y="4118"/>
                  <a:pt x="69995" y="4118"/>
                </a:cubicBezTo>
                <a:lnTo>
                  <a:pt x="70758" y="4118"/>
                </a:lnTo>
                <a:cubicBezTo>
                  <a:pt x="70859" y="4016"/>
                  <a:pt x="70961" y="3915"/>
                  <a:pt x="70961" y="3915"/>
                </a:cubicBezTo>
                <a:lnTo>
                  <a:pt x="72232" y="3915"/>
                </a:lnTo>
                <a:cubicBezTo>
                  <a:pt x="72334" y="3813"/>
                  <a:pt x="72334" y="3711"/>
                  <a:pt x="72435" y="3711"/>
                </a:cubicBezTo>
                <a:lnTo>
                  <a:pt x="75714" y="3711"/>
                </a:lnTo>
                <a:cubicBezTo>
                  <a:pt x="75714" y="3711"/>
                  <a:pt x="75841" y="3813"/>
                  <a:pt x="75943" y="3915"/>
                </a:cubicBezTo>
                <a:lnTo>
                  <a:pt x="76781" y="3915"/>
                </a:lnTo>
                <a:cubicBezTo>
                  <a:pt x="76883" y="4118"/>
                  <a:pt x="77112" y="4016"/>
                  <a:pt x="77213" y="4245"/>
                </a:cubicBezTo>
                <a:cubicBezTo>
                  <a:pt x="77417" y="4347"/>
                  <a:pt x="77620" y="4347"/>
                  <a:pt x="77747" y="4448"/>
                </a:cubicBezTo>
                <a:cubicBezTo>
                  <a:pt x="77849" y="4652"/>
                  <a:pt x="78052" y="4652"/>
                  <a:pt x="78255" y="4753"/>
                </a:cubicBezTo>
                <a:lnTo>
                  <a:pt x="78255" y="4982"/>
                </a:lnTo>
                <a:cubicBezTo>
                  <a:pt x="78789" y="5516"/>
                  <a:pt x="79221" y="6151"/>
                  <a:pt x="79857" y="6456"/>
                </a:cubicBezTo>
                <a:cubicBezTo>
                  <a:pt x="80060" y="6558"/>
                  <a:pt x="80289" y="6787"/>
                  <a:pt x="80390" y="6990"/>
                </a:cubicBezTo>
                <a:cubicBezTo>
                  <a:pt x="80594" y="7295"/>
                  <a:pt x="81026" y="7295"/>
                  <a:pt x="81127" y="7524"/>
                </a:cubicBezTo>
                <a:cubicBezTo>
                  <a:pt x="81331" y="7727"/>
                  <a:pt x="81661" y="7727"/>
                  <a:pt x="81864" y="7930"/>
                </a:cubicBezTo>
                <a:cubicBezTo>
                  <a:pt x="82068" y="8159"/>
                  <a:pt x="82398" y="8261"/>
                  <a:pt x="82703" y="8464"/>
                </a:cubicBezTo>
                <a:cubicBezTo>
                  <a:pt x="82767" y="8515"/>
                  <a:pt x="82849" y="8515"/>
                  <a:pt x="82941" y="8515"/>
                </a:cubicBezTo>
                <a:cubicBezTo>
                  <a:pt x="83034" y="8515"/>
                  <a:pt x="83135" y="8515"/>
                  <a:pt x="83237" y="8566"/>
                </a:cubicBezTo>
                <a:cubicBezTo>
                  <a:pt x="83339" y="8693"/>
                  <a:pt x="83466" y="8794"/>
                  <a:pt x="83567" y="8896"/>
                </a:cubicBezTo>
                <a:lnTo>
                  <a:pt x="83974" y="8896"/>
                </a:lnTo>
                <a:cubicBezTo>
                  <a:pt x="84077" y="8978"/>
                  <a:pt x="84163" y="9127"/>
                  <a:pt x="84246" y="9127"/>
                </a:cubicBezTo>
                <a:cubicBezTo>
                  <a:pt x="84266" y="9127"/>
                  <a:pt x="84285" y="9119"/>
                  <a:pt x="84304" y="9099"/>
                </a:cubicBezTo>
                <a:cubicBezTo>
                  <a:pt x="84304" y="8998"/>
                  <a:pt x="84406" y="8998"/>
                  <a:pt x="84508" y="8998"/>
                </a:cubicBezTo>
                <a:cubicBezTo>
                  <a:pt x="84508" y="8998"/>
                  <a:pt x="84609" y="8998"/>
                  <a:pt x="84736" y="9099"/>
                </a:cubicBezTo>
                <a:cubicBezTo>
                  <a:pt x="84804" y="9133"/>
                  <a:pt x="84861" y="9145"/>
                  <a:pt x="84913" y="9145"/>
                </a:cubicBezTo>
                <a:cubicBezTo>
                  <a:pt x="85019" y="9145"/>
                  <a:pt x="85109" y="9099"/>
                  <a:pt x="85245" y="9099"/>
                </a:cubicBezTo>
                <a:cubicBezTo>
                  <a:pt x="85372" y="9099"/>
                  <a:pt x="85372" y="8998"/>
                  <a:pt x="85372" y="8998"/>
                </a:cubicBezTo>
                <a:cubicBezTo>
                  <a:pt x="85582" y="9068"/>
                  <a:pt x="85743" y="9198"/>
                  <a:pt x="85898" y="9198"/>
                </a:cubicBezTo>
                <a:cubicBezTo>
                  <a:pt x="85969" y="9198"/>
                  <a:pt x="86037" y="9171"/>
                  <a:pt x="86109" y="9099"/>
                </a:cubicBezTo>
                <a:cubicBezTo>
                  <a:pt x="86109" y="8998"/>
                  <a:pt x="86007" y="8896"/>
                  <a:pt x="86007" y="8794"/>
                </a:cubicBezTo>
                <a:cubicBezTo>
                  <a:pt x="85779" y="8794"/>
                  <a:pt x="85779" y="8693"/>
                  <a:pt x="85779" y="8566"/>
                </a:cubicBezTo>
                <a:cubicBezTo>
                  <a:pt x="85677" y="8464"/>
                  <a:pt x="85575" y="8464"/>
                  <a:pt x="85575" y="8464"/>
                </a:cubicBezTo>
                <a:cubicBezTo>
                  <a:pt x="85638" y="8401"/>
                  <a:pt x="85672" y="8377"/>
                  <a:pt x="85692" y="8377"/>
                </a:cubicBezTo>
                <a:cubicBezTo>
                  <a:pt x="85735" y="8377"/>
                  <a:pt x="85708" y="8495"/>
                  <a:pt x="85779" y="8566"/>
                </a:cubicBezTo>
                <a:cubicBezTo>
                  <a:pt x="85880" y="8566"/>
                  <a:pt x="86007" y="8566"/>
                  <a:pt x="86007" y="8794"/>
                </a:cubicBezTo>
                <a:cubicBezTo>
                  <a:pt x="86109" y="8693"/>
                  <a:pt x="86211" y="8794"/>
                  <a:pt x="86414" y="8566"/>
                </a:cubicBezTo>
                <a:cubicBezTo>
                  <a:pt x="86211" y="8464"/>
                  <a:pt x="86109" y="8362"/>
                  <a:pt x="85880" y="8261"/>
                </a:cubicBezTo>
                <a:cubicBezTo>
                  <a:pt x="86007" y="8159"/>
                  <a:pt x="86109" y="8057"/>
                  <a:pt x="86109" y="8057"/>
                </a:cubicBezTo>
                <a:lnTo>
                  <a:pt x="86109" y="7829"/>
                </a:lnTo>
                <a:cubicBezTo>
                  <a:pt x="86109" y="7727"/>
                  <a:pt x="86007" y="7727"/>
                  <a:pt x="85779" y="7727"/>
                </a:cubicBezTo>
                <a:cubicBezTo>
                  <a:pt x="85677" y="7625"/>
                  <a:pt x="85575" y="7524"/>
                  <a:pt x="85474" y="7295"/>
                </a:cubicBezTo>
                <a:cubicBezTo>
                  <a:pt x="85372" y="7092"/>
                  <a:pt x="85041" y="7193"/>
                  <a:pt x="84940" y="6990"/>
                </a:cubicBezTo>
                <a:cubicBezTo>
                  <a:pt x="84838" y="6888"/>
                  <a:pt x="84609" y="6787"/>
                  <a:pt x="84406" y="6659"/>
                </a:cubicBezTo>
                <a:cubicBezTo>
                  <a:pt x="84203" y="6558"/>
                  <a:pt x="83974" y="6354"/>
                  <a:pt x="83771" y="6253"/>
                </a:cubicBezTo>
                <a:cubicBezTo>
                  <a:pt x="83339" y="6024"/>
                  <a:pt x="83237" y="5516"/>
                  <a:pt x="82703" y="5516"/>
                </a:cubicBezTo>
                <a:cubicBezTo>
                  <a:pt x="82398" y="5084"/>
                  <a:pt x="82068" y="4753"/>
                  <a:pt x="81763" y="4448"/>
                </a:cubicBezTo>
                <a:lnTo>
                  <a:pt x="80162" y="2847"/>
                </a:lnTo>
                <a:cubicBezTo>
                  <a:pt x="80107" y="2888"/>
                  <a:pt x="80062" y="2905"/>
                  <a:pt x="80023" y="2905"/>
                </a:cubicBezTo>
                <a:cubicBezTo>
                  <a:pt x="79865" y="2905"/>
                  <a:pt x="79809" y="2631"/>
                  <a:pt x="79607" y="2631"/>
                </a:cubicBezTo>
                <a:cubicBezTo>
                  <a:pt x="79582" y="2631"/>
                  <a:pt x="79556" y="2635"/>
                  <a:pt x="79526" y="2644"/>
                </a:cubicBezTo>
                <a:cubicBezTo>
                  <a:pt x="79425" y="2542"/>
                  <a:pt x="79221" y="2339"/>
                  <a:pt x="79120" y="2212"/>
                </a:cubicBezTo>
                <a:lnTo>
                  <a:pt x="78789" y="2212"/>
                </a:lnTo>
                <a:cubicBezTo>
                  <a:pt x="78687" y="2212"/>
                  <a:pt x="78586" y="2110"/>
                  <a:pt x="78484" y="2008"/>
                </a:cubicBezTo>
                <a:lnTo>
                  <a:pt x="78154" y="2008"/>
                </a:lnTo>
                <a:cubicBezTo>
                  <a:pt x="78052" y="2008"/>
                  <a:pt x="77950" y="1907"/>
                  <a:pt x="77849" y="1805"/>
                </a:cubicBezTo>
                <a:lnTo>
                  <a:pt x="76883" y="1805"/>
                </a:lnTo>
                <a:cubicBezTo>
                  <a:pt x="76781" y="1703"/>
                  <a:pt x="76781" y="1703"/>
                  <a:pt x="76680" y="1703"/>
                </a:cubicBezTo>
                <a:cubicBezTo>
                  <a:pt x="76514" y="1640"/>
                  <a:pt x="76330" y="1640"/>
                  <a:pt x="76146" y="1640"/>
                </a:cubicBezTo>
                <a:cubicBezTo>
                  <a:pt x="75962" y="1640"/>
                  <a:pt x="75777" y="1640"/>
                  <a:pt x="75612" y="1576"/>
                </a:cubicBezTo>
                <a:cubicBezTo>
                  <a:pt x="75612" y="1475"/>
                  <a:pt x="75511" y="1475"/>
                  <a:pt x="75511" y="1475"/>
                </a:cubicBezTo>
                <a:cubicBezTo>
                  <a:pt x="75409" y="1475"/>
                  <a:pt x="75307" y="1576"/>
                  <a:pt x="75307" y="1576"/>
                </a:cubicBezTo>
                <a:cubicBezTo>
                  <a:pt x="75206" y="1576"/>
                  <a:pt x="75078" y="1475"/>
                  <a:pt x="75078" y="1475"/>
                </a:cubicBezTo>
                <a:lnTo>
                  <a:pt x="73071" y="1475"/>
                </a:lnTo>
                <a:cubicBezTo>
                  <a:pt x="72969" y="1475"/>
                  <a:pt x="72969" y="1576"/>
                  <a:pt x="72867" y="1576"/>
                </a:cubicBezTo>
                <a:lnTo>
                  <a:pt x="71164" y="1576"/>
                </a:lnTo>
                <a:cubicBezTo>
                  <a:pt x="71164" y="1703"/>
                  <a:pt x="71063" y="1805"/>
                  <a:pt x="70961" y="1805"/>
                </a:cubicBezTo>
                <a:lnTo>
                  <a:pt x="70224" y="1805"/>
                </a:lnTo>
                <a:cubicBezTo>
                  <a:pt x="70122" y="1907"/>
                  <a:pt x="69995" y="2008"/>
                  <a:pt x="69995" y="2008"/>
                </a:cubicBezTo>
                <a:lnTo>
                  <a:pt x="69157" y="2008"/>
                </a:lnTo>
                <a:cubicBezTo>
                  <a:pt x="69055" y="2110"/>
                  <a:pt x="69055" y="2212"/>
                  <a:pt x="68953" y="2212"/>
                </a:cubicBezTo>
                <a:lnTo>
                  <a:pt x="68420" y="2212"/>
                </a:lnTo>
                <a:cubicBezTo>
                  <a:pt x="68318" y="2339"/>
                  <a:pt x="68216" y="2339"/>
                  <a:pt x="68089" y="2440"/>
                </a:cubicBezTo>
                <a:lnTo>
                  <a:pt x="67352" y="2440"/>
                </a:lnTo>
                <a:cubicBezTo>
                  <a:pt x="67250" y="2542"/>
                  <a:pt x="67149" y="2542"/>
                  <a:pt x="67149" y="2644"/>
                </a:cubicBezTo>
                <a:lnTo>
                  <a:pt x="66310" y="2644"/>
                </a:lnTo>
                <a:lnTo>
                  <a:pt x="66081" y="2847"/>
                </a:lnTo>
                <a:lnTo>
                  <a:pt x="65446" y="2847"/>
                </a:lnTo>
                <a:cubicBezTo>
                  <a:pt x="65446" y="2974"/>
                  <a:pt x="65344" y="2974"/>
                  <a:pt x="65344" y="3076"/>
                </a:cubicBezTo>
                <a:cubicBezTo>
                  <a:pt x="65243" y="2974"/>
                  <a:pt x="65141" y="2974"/>
                  <a:pt x="65141" y="2847"/>
                </a:cubicBezTo>
                <a:cubicBezTo>
                  <a:pt x="65039" y="2974"/>
                  <a:pt x="64912" y="2974"/>
                  <a:pt x="64912" y="3076"/>
                </a:cubicBezTo>
                <a:lnTo>
                  <a:pt x="64505" y="3076"/>
                </a:lnTo>
                <a:cubicBezTo>
                  <a:pt x="64404" y="3076"/>
                  <a:pt x="64404" y="3177"/>
                  <a:pt x="64277" y="3279"/>
                </a:cubicBezTo>
                <a:lnTo>
                  <a:pt x="63133" y="3279"/>
                </a:lnTo>
                <a:cubicBezTo>
                  <a:pt x="63006" y="3381"/>
                  <a:pt x="62904" y="3381"/>
                  <a:pt x="62803" y="3482"/>
                </a:cubicBezTo>
                <a:lnTo>
                  <a:pt x="62066" y="3482"/>
                </a:lnTo>
                <a:cubicBezTo>
                  <a:pt x="61964" y="3482"/>
                  <a:pt x="61964" y="3610"/>
                  <a:pt x="61862" y="3711"/>
                </a:cubicBezTo>
                <a:lnTo>
                  <a:pt x="60159" y="3711"/>
                </a:lnTo>
                <a:cubicBezTo>
                  <a:pt x="59956" y="3813"/>
                  <a:pt x="59727" y="3813"/>
                  <a:pt x="59626" y="3915"/>
                </a:cubicBezTo>
                <a:cubicBezTo>
                  <a:pt x="59524" y="3813"/>
                  <a:pt x="59524" y="3711"/>
                  <a:pt x="59422" y="3711"/>
                </a:cubicBezTo>
                <a:lnTo>
                  <a:pt x="58558" y="3711"/>
                </a:lnTo>
                <a:cubicBezTo>
                  <a:pt x="58457" y="3482"/>
                  <a:pt x="58253" y="3279"/>
                  <a:pt x="58050" y="3076"/>
                </a:cubicBezTo>
                <a:lnTo>
                  <a:pt x="58050" y="2339"/>
                </a:lnTo>
                <a:cubicBezTo>
                  <a:pt x="57923" y="2212"/>
                  <a:pt x="57821" y="2212"/>
                  <a:pt x="57719" y="2110"/>
                </a:cubicBezTo>
                <a:cubicBezTo>
                  <a:pt x="57719" y="2110"/>
                  <a:pt x="57821" y="2008"/>
                  <a:pt x="57923" y="1907"/>
                </a:cubicBezTo>
                <a:lnTo>
                  <a:pt x="57923" y="1576"/>
                </a:lnTo>
                <a:cubicBezTo>
                  <a:pt x="57618" y="1068"/>
                  <a:pt x="57414" y="534"/>
                  <a:pt x="56881" y="204"/>
                </a:cubicBezTo>
                <a:cubicBezTo>
                  <a:pt x="56779" y="204"/>
                  <a:pt x="56550" y="306"/>
                  <a:pt x="56347" y="306"/>
                </a:cubicBezTo>
                <a:cubicBezTo>
                  <a:pt x="56245" y="204"/>
                  <a:pt x="56144" y="102"/>
                  <a:pt x="55915" y="1"/>
                </a:cubicBezTo>
                <a:lnTo>
                  <a:pt x="53272" y="1"/>
                </a:lnTo>
                <a:cubicBezTo>
                  <a:pt x="53272" y="102"/>
                  <a:pt x="53170" y="102"/>
                  <a:pt x="53068" y="204"/>
                </a:cubicBezTo>
                <a:lnTo>
                  <a:pt x="52535" y="204"/>
                </a:lnTo>
                <a:cubicBezTo>
                  <a:pt x="52433" y="306"/>
                  <a:pt x="52331" y="306"/>
                  <a:pt x="52331" y="433"/>
                </a:cubicBezTo>
                <a:lnTo>
                  <a:pt x="51798" y="433"/>
                </a:lnTo>
                <a:cubicBezTo>
                  <a:pt x="51467" y="534"/>
                  <a:pt x="51264" y="738"/>
                  <a:pt x="50933" y="839"/>
                </a:cubicBezTo>
                <a:lnTo>
                  <a:pt x="50527" y="839"/>
                </a:lnTo>
                <a:cubicBezTo>
                  <a:pt x="50196" y="941"/>
                  <a:pt x="50095" y="1170"/>
                  <a:pt x="49891" y="1170"/>
                </a:cubicBezTo>
                <a:cubicBezTo>
                  <a:pt x="49561" y="1170"/>
                  <a:pt x="49358" y="1271"/>
                  <a:pt x="49154" y="1373"/>
                </a:cubicBezTo>
                <a:cubicBezTo>
                  <a:pt x="48926" y="1576"/>
                  <a:pt x="48722" y="1703"/>
                  <a:pt x="48392" y="1703"/>
                </a:cubicBezTo>
                <a:cubicBezTo>
                  <a:pt x="47985" y="2008"/>
                  <a:pt x="47350" y="2008"/>
                  <a:pt x="46918" y="2339"/>
                </a:cubicBezTo>
                <a:cubicBezTo>
                  <a:pt x="46816" y="2440"/>
                  <a:pt x="46740" y="2466"/>
                  <a:pt x="46660" y="2466"/>
                </a:cubicBezTo>
                <a:cubicBezTo>
                  <a:pt x="46581" y="2466"/>
                  <a:pt x="46498" y="2440"/>
                  <a:pt x="46384" y="2440"/>
                </a:cubicBezTo>
                <a:cubicBezTo>
                  <a:pt x="46282" y="2542"/>
                  <a:pt x="46079" y="2745"/>
                  <a:pt x="45977" y="2847"/>
                </a:cubicBezTo>
                <a:cubicBezTo>
                  <a:pt x="45933" y="2834"/>
                  <a:pt x="45891" y="2828"/>
                  <a:pt x="45852" y="2828"/>
                </a:cubicBezTo>
                <a:cubicBezTo>
                  <a:pt x="45592" y="2828"/>
                  <a:pt x="45413" y="3076"/>
                  <a:pt x="45215" y="3076"/>
                </a:cubicBezTo>
                <a:cubicBezTo>
                  <a:pt x="45171" y="3061"/>
                  <a:pt x="45132" y="3055"/>
                  <a:pt x="45095" y="3055"/>
                </a:cubicBezTo>
                <a:cubicBezTo>
                  <a:pt x="44876" y="3055"/>
                  <a:pt x="44761" y="3279"/>
                  <a:pt x="44478" y="3279"/>
                </a:cubicBezTo>
                <a:cubicBezTo>
                  <a:pt x="44327" y="3279"/>
                  <a:pt x="44176" y="3461"/>
                  <a:pt x="43973" y="3461"/>
                </a:cubicBezTo>
                <a:cubicBezTo>
                  <a:pt x="43902" y="3461"/>
                  <a:pt x="43826" y="3440"/>
                  <a:pt x="43741" y="3381"/>
                </a:cubicBezTo>
                <a:cubicBezTo>
                  <a:pt x="43537" y="3610"/>
                  <a:pt x="43309" y="3915"/>
                  <a:pt x="43207" y="4118"/>
                </a:cubicBezTo>
                <a:cubicBezTo>
                  <a:pt x="43105" y="4016"/>
                  <a:pt x="43004" y="3915"/>
                  <a:pt x="42902" y="3915"/>
                </a:cubicBezTo>
                <a:cubicBezTo>
                  <a:pt x="42902" y="4016"/>
                  <a:pt x="42800" y="4118"/>
                  <a:pt x="42800" y="4245"/>
                </a:cubicBezTo>
                <a:cubicBezTo>
                  <a:pt x="42673" y="4245"/>
                  <a:pt x="42572" y="4118"/>
                  <a:pt x="42572" y="4118"/>
                </a:cubicBezTo>
                <a:cubicBezTo>
                  <a:pt x="42470" y="4118"/>
                  <a:pt x="42368" y="4245"/>
                  <a:pt x="42368" y="4245"/>
                </a:cubicBezTo>
                <a:cubicBezTo>
                  <a:pt x="42165" y="4245"/>
                  <a:pt x="41835" y="4245"/>
                  <a:pt x="41733" y="4448"/>
                </a:cubicBezTo>
                <a:cubicBezTo>
                  <a:pt x="41402" y="4448"/>
                  <a:pt x="41301" y="4753"/>
                  <a:pt x="40996" y="4880"/>
                </a:cubicBezTo>
                <a:lnTo>
                  <a:pt x="40665" y="4880"/>
                </a:lnTo>
                <a:cubicBezTo>
                  <a:pt x="40564" y="5084"/>
                  <a:pt x="40462" y="5185"/>
                  <a:pt x="40360" y="5287"/>
                </a:cubicBezTo>
                <a:lnTo>
                  <a:pt x="39623" y="5287"/>
                </a:lnTo>
                <a:cubicBezTo>
                  <a:pt x="39496" y="5516"/>
                  <a:pt x="39395" y="5617"/>
                  <a:pt x="39293" y="5719"/>
                </a:cubicBezTo>
                <a:cubicBezTo>
                  <a:pt x="39191" y="5617"/>
                  <a:pt x="39191" y="5617"/>
                  <a:pt x="39090" y="5516"/>
                </a:cubicBezTo>
                <a:cubicBezTo>
                  <a:pt x="38988" y="5617"/>
                  <a:pt x="38861" y="5617"/>
                  <a:pt x="38861" y="5719"/>
                </a:cubicBezTo>
                <a:cubicBezTo>
                  <a:pt x="38556" y="5617"/>
                  <a:pt x="38353" y="5516"/>
                  <a:pt x="38124" y="5389"/>
                </a:cubicBezTo>
                <a:lnTo>
                  <a:pt x="38124" y="2339"/>
                </a:lnTo>
                <a:cubicBezTo>
                  <a:pt x="37921" y="2008"/>
                  <a:pt x="37488" y="2008"/>
                  <a:pt x="37285" y="1703"/>
                </a:cubicBezTo>
                <a:cubicBezTo>
                  <a:pt x="37183" y="1576"/>
                  <a:pt x="36955" y="1576"/>
                  <a:pt x="36853" y="1475"/>
                </a:cubicBezTo>
                <a:cubicBezTo>
                  <a:pt x="36751" y="1576"/>
                  <a:pt x="36650" y="1576"/>
                  <a:pt x="36548" y="1703"/>
                </a:cubicBezTo>
                <a:cubicBezTo>
                  <a:pt x="36446" y="1576"/>
                  <a:pt x="36319" y="1475"/>
                  <a:pt x="36218" y="1475"/>
                </a:cubicBezTo>
                <a:cubicBezTo>
                  <a:pt x="36218" y="1475"/>
                  <a:pt x="36116" y="1576"/>
                  <a:pt x="36014" y="1576"/>
                </a:cubicBezTo>
                <a:cubicBezTo>
                  <a:pt x="36014" y="1576"/>
                  <a:pt x="35913" y="1475"/>
                  <a:pt x="35811" y="1475"/>
                </a:cubicBezTo>
                <a:lnTo>
                  <a:pt x="35379" y="1475"/>
                </a:lnTo>
                <a:cubicBezTo>
                  <a:pt x="35379" y="1475"/>
                  <a:pt x="35277" y="1576"/>
                  <a:pt x="35176" y="1576"/>
                </a:cubicBezTo>
                <a:lnTo>
                  <a:pt x="34642" y="1576"/>
                </a:lnTo>
                <a:cubicBezTo>
                  <a:pt x="34311" y="2008"/>
                  <a:pt x="34006" y="2212"/>
                  <a:pt x="33473" y="2212"/>
                </a:cubicBezTo>
                <a:cubicBezTo>
                  <a:pt x="33269" y="2339"/>
                  <a:pt x="33041" y="2339"/>
                  <a:pt x="32939" y="2542"/>
                </a:cubicBezTo>
                <a:cubicBezTo>
                  <a:pt x="32837" y="2644"/>
                  <a:pt x="32704" y="2644"/>
                  <a:pt x="32571" y="2644"/>
                </a:cubicBezTo>
                <a:cubicBezTo>
                  <a:pt x="32437" y="2644"/>
                  <a:pt x="32304" y="2644"/>
                  <a:pt x="32202" y="2745"/>
                </a:cubicBezTo>
                <a:cubicBezTo>
                  <a:pt x="31668" y="2974"/>
                  <a:pt x="31236" y="3279"/>
                  <a:pt x="30728" y="3482"/>
                </a:cubicBezTo>
                <a:cubicBezTo>
                  <a:pt x="30601" y="3711"/>
                  <a:pt x="30296" y="3610"/>
                  <a:pt x="30092" y="3915"/>
                </a:cubicBezTo>
                <a:cubicBezTo>
                  <a:pt x="30058" y="3904"/>
                  <a:pt x="30027" y="3899"/>
                  <a:pt x="29998" y="3899"/>
                </a:cubicBezTo>
                <a:cubicBezTo>
                  <a:pt x="29759" y="3899"/>
                  <a:pt x="29730" y="4245"/>
                  <a:pt x="29457" y="4245"/>
                </a:cubicBezTo>
                <a:cubicBezTo>
                  <a:pt x="29394" y="4296"/>
                  <a:pt x="29311" y="4296"/>
                  <a:pt x="29232" y="4296"/>
                </a:cubicBezTo>
                <a:cubicBezTo>
                  <a:pt x="29152" y="4296"/>
                  <a:pt x="29076" y="4296"/>
                  <a:pt x="29025" y="4347"/>
                </a:cubicBezTo>
                <a:cubicBezTo>
                  <a:pt x="28923" y="4448"/>
                  <a:pt x="28822" y="4448"/>
                  <a:pt x="28695" y="4550"/>
                </a:cubicBezTo>
                <a:cubicBezTo>
                  <a:pt x="28491" y="4652"/>
                  <a:pt x="28390" y="4753"/>
                  <a:pt x="28288" y="4880"/>
                </a:cubicBezTo>
                <a:cubicBezTo>
                  <a:pt x="28251" y="4860"/>
                  <a:pt x="28217" y="4851"/>
                  <a:pt x="28186" y="4851"/>
                </a:cubicBezTo>
                <a:cubicBezTo>
                  <a:pt x="28024" y="4851"/>
                  <a:pt x="27925" y="5084"/>
                  <a:pt x="27754" y="5084"/>
                </a:cubicBezTo>
                <a:cubicBezTo>
                  <a:pt x="27551" y="5185"/>
                  <a:pt x="27424" y="5287"/>
                  <a:pt x="27220" y="5389"/>
                </a:cubicBezTo>
                <a:cubicBezTo>
                  <a:pt x="27017" y="5516"/>
                  <a:pt x="27017" y="5719"/>
                  <a:pt x="26687" y="5719"/>
                </a:cubicBezTo>
                <a:cubicBezTo>
                  <a:pt x="26483" y="5922"/>
                  <a:pt x="26153" y="5922"/>
                  <a:pt x="25950" y="6151"/>
                </a:cubicBezTo>
                <a:cubicBezTo>
                  <a:pt x="25746" y="6354"/>
                  <a:pt x="25416" y="6558"/>
                  <a:pt x="25009" y="6558"/>
                </a:cubicBezTo>
                <a:lnTo>
                  <a:pt x="24476" y="7092"/>
                </a:lnTo>
                <a:cubicBezTo>
                  <a:pt x="24361" y="7142"/>
                  <a:pt x="24253" y="7142"/>
                  <a:pt x="24161" y="7142"/>
                </a:cubicBezTo>
                <a:cubicBezTo>
                  <a:pt x="24069" y="7142"/>
                  <a:pt x="23993" y="7142"/>
                  <a:pt x="23942" y="7193"/>
                </a:cubicBezTo>
                <a:cubicBezTo>
                  <a:pt x="23739" y="7422"/>
                  <a:pt x="23510" y="7422"/>
                  <a:pt x="23408" y="7524"/>
                </a:cubicBezTo>
                <a:cubicBezTo>
                  <a:pt x="23357" y="7574"/>
                  <a:pt x="23249" y="7574"/>
                  <a:pt x="23141" y="7574"/>
                </a:cubicBezTo>
                <a:cubicBezTo>
                  <a:pt x="23033" y="7574"/>
                  <a:pt x="22925" y="7574"/>
                  <a:pt x="22874" y="7625"/>
                </a:cubicBezTo>
                <a:cubicBezTo>
                  <a:pt x="22773" y="7829"/>
                  <a:pt x="22569" y="7829"/>
                  <a:pt x="22341" y="7930"/>
                </a:cubicBezTo>
                <a:cubicBezTo>
                  <a:pt x="22286" y="7917"/>
                  <a:pt x="22234" y="7911"/>
                  <a:pt x="22182" y="7911"/>
                </a:cubicBezTo>
                <a:cubicBezTo>
                  <a:pt x="21845" y="7911"/>
                  <a:pt x="21549" y="8159"/>
                  <a:pt x="21197" y="8159"/>
                </a:cubicBezTo>
                <a:cubicBezTo>
                  <a:pt x="21070" y="8159"/>
                  <a:pt x="21070" y="8261"/>
                  <a:pt x="20968" y="8362"/>
                </a:cubicBezTo>
                <a:lnTo>
                  <a:pt x="20562" y="8362"/>
                </a:lnTo>
                <a:lnTo>
                  <a:pt x="20333" y="8566"/>
                </a:lnTo>
                <a:lnTo>
                  <a:pt x="20028" y="8566"/>
                </a:lnTo>
                <a:cubicBezTo>
                  <a:pt x="19926" y="8566"/>
                  <a:pt x="19799" y="8693"/>
                  <a:pt x="19799" y="8693"/>
                </a:cubicBezTo>
                <a:cubicBezTo>
                  <a:pt x="19697" y="8744"/>
                  <a:pt x="19596" y="8744"/>
                  <a:pt x="19507" y="8744"/>
                </a:cubicBezTo>
                <a:cubicBezTo>
                  <a:pt x="19418" y="8744"/>
                  <a:pt x="19342" y="8744"/>
                  <a:pt x="19291" y="8794"/>
                </a:cubicBezTo>
                <a:cubicBezTo>
                  <a:pt x="19176" y="8947"/>
                  <a:pt x="19043" y="8947"/>
                  <a:pt x="18909" y="8947"/>
                </a:cubicBezTo>
                <a:cubicBezTo>
                  <a:pt x="18776" y="8947"/>
                  <a:pt x="18643" y="8947"/>
                  <a:pt x="18528" y="9099"/>
                </a:cubicBezTo>
                <a:lnTo>
                  <a:pt x="17257" y="9099"/>
                </a:lnTo>
                <a:cubicBezTo>
                  <a:pt x="17156" y="8998"/>
                  <a:pt x="16952" y="8794"/>
                  <a:pt x="16851" y="8566"/>
                </a:cubicBezTo>
                <a:cubicBezTo>
                  <a:pt x="16749" y="8464"/>
                  <a:pt x="16622" y="8362"/>
                  <a:pt x="16622" y="8159"/>
                </a:cubicBezTo>
                <a:lnTo>
                  <a:pt x="16622" y="7829"/>
                </a:lnTo>
                <a:cubicBezTo>
                  <a:pt x="16622" y="7727"/>
                  <a:pt x="16851" y="7625"/>
                  <a:pt x="16851" y="7422"/>
                </a:cubicBezTo>
                <a:cubicBezTo>
                  <a:pt x="16749" y="7422"/>
                  <a:pt x="16749" y="7295"/>
                  <a:pt x="16622" y="7193"/>
                </a:cubicBezTo>
                <a:lnTo>
                  <a:pt x="16851" y="6990"/>
                </a:lnTo>
                <a:lnTo>
                  <a:pt x="16851" y="6659"/>
                </a:lnTo>
                <a:cubicBezTo>
                  <a:pt x="16952" y="6456"/>
                  <a:pt x="17054" y="6354"/>
                  <a:pt x="17054" y="6253"/>
                </a:cubicBezTo>
                <a:cubicBezTo>
                  <a:pt x="16952" y="5922"/>
                  <a:pt x="17385" y="5821"/>
                  <a:pt x="17257" y="5389"/>
                </a:cubicBezTo>
                <a:cubicBezTo>
                  <a:pt x="17257" y="5389"/>
                  <a:pt x="17385" y="5287"/>
                  <a:pt x="17385" y="5185"/>
                </a:cubicBezTo>
                <a:cubicBezTo>
                  <a:pt x="17486" y="4880"/>
                  <a:pt x="17690" y="4652"/>
                  <a:pt x="17791" y="4245"/>
                </a:cubicBezTo>
                <a:cubicBezTo>
                  <a:pt x="17893" y="4118"/>
                  <a:pt x="17791" y="3915"/>
                  <a:pt x="18020" y="3813"/>
                </a:cubicBezTo>
                <a:cubicBezTo>
                  <a:pt x="18122" y="3711"/>
                  <a:pt x="18122" y="3482"/>
                  <a:pt x="18223" y="3279"/>
                </a:cubicBezTo>
                <a:cubicBezTo>
                  <a:pt x="18122" y="2847"/>
                  <a:pt x="18528" y="2542"/>
                  <a:pt x="18427" y="2110"/>
                </a:cubicBezTo>
                <a:cubicBezTo>
                  <a:pt x="18427" y="2008"/>
                  <a:pt x="18528" y="2008"/>
                  <a:pt x="18655" y="1907"/>
                </a:cubicBezTo>
                <a:cubicBezTo>
                  <a:pt x="18427" y="1703"/>
                  <a:pt x="18223" y="1475"/>
                  <a:pt x="18020" y="1373"/>
                </a:cubicBezTo>
                <a:cubicBezTo>
                  <a:pt x="18122" y="1271"/>
                  <a:pt x="18223" y="1170"/>
                  <a:pt x="18223" y="1068"/>
                </a:cubicBezTo>
                <a:cubicBezTo>
                  <a:pt x="18223" y="738"/>
                  <a:pt x="17791" y="636"/>
                  <a:pt x="17791" y="306"/>
                </a:cubicBezTo>
                <a:cubicBezTo>
                  <a:pt x="17690" y="204"/>
                  <a:pt x="17588" y="102"/>
                  <a:pt x="17385" y="102"/>
                </a:cubicBezTo>
                <a:cubicBezTo>
                  <a:pt x="17257" y="1"/>
                  <a:pt x="17054" y="1"/>
                  <a:pt x="16851" y="1"/>
                </a:cubicBezTo>
                <a:lnTo>
                  <a:pt x="16851" y="204"/>
                </a:lnTo>
                <a:cubicBezTo>
                  <a:pt x="16902" y="204"/>
                  <a:pt x="16978" y="178"/>
                  <a:pt x="17041" y="178"/>
                </a:cubicBezTo>
                <a:cubicBezTo>
                  <a:pt x="17105" y="178"/>
                  <a:pt x="17156" y="204"/>
                  <a:pt x="17156" y="306"/>
                </a:cubicBezTo>
                <a:cubicBezTo>
                  <a:pt x="17069" y="360"/>
                  <a:pt x="17019" y="391"/>
                  <a:pt x="16983" y="391"/>
                </a:cubicBezTo>
                <a:cubicBezTo>
                  <a:pt x="16934" y="391"/>
                  <a:pt x="16909" y="335"/>
                  <a:pt x="16851" y="204"/>
                </a:cubicBezTo>
                <a:cubicBezTo>
                  <a:pt x="16622" y="204"/>
                  <a:pt x="16622" y="102"/>
                  <a:pt x="16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5"/>
          <p:cNvGrpSpPr/>
          <p:nvPr/>
        </p:nvGrpSpPr>
        <p:grpSpPr>
          <a:xfrm rot="-1031952">
            <a:off x="6778697" y="411942"/>
            <a:ext cx="1345050" cy="225029"/>
            <a:chOff x="2007925" y="3463300"/>
            <a:chExt cx="1345025" cy="225025"/>
          </a:xfrm>
        </p:grpSpPr>
        <p:sp>
          <p:nvSpPr>
            <p:cNvPr id="231" name="Google Shape;231;p15"/>
            <p:cNvSpPr/>
            <p:nvPr/>
          </p:nvSpPr>
          <p:spPr>
            <a:xfrm>
              <a:off x="2007925" y="3483575"/>
              <a:ext cx="348575" cy="182000"/>
            </a:xfrm>
            <a:custGeom>
              <a:avLst/>
              <a:gdLst/>
              <a:ahLst/>
              <a:cxnLst/>
              <a:rect l="l" t="t" r="r" b="b"/>
              <a:pathLst>
                <a:path w="13943" h="7280" extrusionOk="0">
                  <a:moveTo>
                    <a:pt x="9836" y="1526"/>
                  </a:moveTo>
                  <a:cubicBezTo>
                    <a:pt x="9737" y="1648"/>
                    <a:pt x="9737" y="1648"/>
                    <a:pt x="9737" y="1747"/>
                  </a:cubicBezTo>
                  <a:cubicBezTo>
                    <a:pt x="9836" y="1747"/>
                    <a:pt x="9836" y="1648"/>
                    <a:pt x="9934" y="1648"/>
                  </a:cubicBezTo>
                  <a:cubicBezTo>
                    <a:pt x="9934" y="1526"/>
                    <a:pt x="9836" y="1526"/>
                    <a:pt x="9836" y="1526"/>
                  </a:cubicBezTo>
                  <a:close/>
                  <a:moveTo>
                    <a:pt x="8606" y="296"/>
                  </a:moveTo>
                  <a:cubicBezTo>
                    <a:pt x="8705" y="419"/>
                    <a:pt x="8828" y="419"/>
                    <a:pt x="8926" y="419"/>
                  </a:cubicBezTo>
                  <a:cubicBezTo>
                    <a:pt x="8828" y="517"/>
                    <a:pt x="8828" y="517"/>
                    <a:pt x="8705" y="517"/>
                  </a:cubicBezTo>
                  <a:lnTo>
                    <a:pt x="8705" y="616"/>
                  </a:lnTo>
                  <a:cubicBezTo>
                    <a:pt x="8828" y="616"/>
                    <a:pt x="8828" y="714"/>
                    <a:pt x="8926" y="714"/>
                  </a:cubicBezTo>
                  <a:cubicBezTo>
                    <a:pt x="8926" y="616"/>
                    <a:pt x="9024" y="616"/>
                    <a:pt x="9123" y="517"/>
                  </a:cubicBezTo>
                  <a:lnTo>
                    <a:pt x="9123" y="714"/>
                  </a:lnTo>
                  <a:cubicBezTo>
                    <a:pt x="9221" y="714"/>
                    <a:pt x="9442" y="714"/>
                    <a:pt x="9541" y="616"/>
                  </a:cubicBezTo>
                  <a:lnTo>
                    <a:pt x="9541" y="714"/>
                  </a:lnTo>
                  <a:cubicBezTo>
                    <a:pt x="9442" y="714"/>
                    <a:pt x="9442" y="812"/>
                    <a:pt x="9319" y="812"/>
                  </a:cubicBezTo>
                  <a:lnTo>
                    <a:pt x="9123" y="812"/>
                  </a:lnTo>
                  <a:cubicBezTo>
                    <a:pt x="8926" y="1034"/>
                    <a:pt x="8606" y="1034"/>
                    <a:pt x="8410" y="1132"/>
                  </a:cubicBezTo>
                  <a:cubicBezTo>
                    <a:pt x="8311" y="1132"/>
                    <a:pt x="8207" y="1108"/>
                    <a:pt x="8114" y="1108"/>
                  </a:cubicBezTo>
                  <a:cubicBezTo>
                    <a:pt x="8022" y="1108"/>
                    <a:pt x="7942" y="1132"/>
                    <a:pt x="7893" y="1230"/>
                  </a:cubicBezTo>
                  <a:cubicBezTo>
                    <a:pt x="7893" y="1230"/>
                    <a:pt x="7991" y="1329"/>
                    <a:pt x="8090" y="1427"/>
                  </a:cubicBezTo>
                  <a:cubicBezTo>
                    <a:pt x="8090" y="1329"/>
                    <a:pt x="8213" y="1329"/>
                    <a:pt x="8213" y="1230"/>
                  </a:cubicBezTo>
                  <a:cubicBezTo>
                    <a:pt x="8311" y="1329"/>
                    <a:pt x="8508" y="1329"/>
                    <a:pt x="8606" y="1329"/>
                  </a:cubicBezTo>
                  <a:cubicBezTo>
                    <a:pt x="8410" y="1526"/>
                    <a:pt x="8311" y="1648"/>
                    <a:pt x="8213" y="1747"/>
                  </a:cubicBezTo>
                  <a:lnTo>
                    <a:pt x="8311" y="1845"/>
                  </a:lnTo>
                  <a:lnTo>
                    <a:pt x="8311" y="1747"/>
                  </a:lnTo>
                  <a:lnTo>
                    <a:pt x="8508" y="1747"/>
                  </a:lnTo>
                  <a:lnTo>
                    <a:pt x="8508" y="1648"/>
                  </a:lnTo>
                  <a:cubicBezTo>
                    <a:pt x="8606" y="1427"/>
                    <a:pt x="8828" y="1427"/>
                    <a:pt x="8828" y="1230"/>
                  </a:cubicBezTo>
                  <a:lnTo>
                    <a:pt x="9319" y="1230"/>
                  </a:lnTo>
                  <a:cubicBezTo>
                    <a:pt x="9639" y="1230"/>
                    <a:pt x="9737" y="1329"/>
                    <a:pt x="9836" y="1427"/>
                  </a:cubicBezTo>
                  <a:cubicBezTo>
                    <a:pt x="9661" y="1427"/>
                    <a:pt x="9564" y="1427"/>
                    <a:pt x="9390" y="1650"/>
                  </a:cubicBezTo>
                  <a:lnTo>
                    <a:pt x="9390" y="1650"/>
                  </a:lnTo>
                  <a:cubicBezTo>
                    <a:pt x="9375" y="1648"/>
                    <a:pt x="9351" y="1648"/>
                    <a:pt x="9319" y="1648"/>
                  </a:cubicBezTo>
                  <a:cubicBezTo>
                    <a:pt x="9221" y="1648"/>
                    <a:pt x="9123" y="1747"/>
                    <a:pt x="9024" y="1747"/>
                  </a:cubicBezTo>
                  <a:cubicBezTo>
                    <a:pt x="8926" y="1747"/>
                    <a:pt x="8828" y="1845"/>
                    <a:pt x="8705" y="1944"/>
                  </a:cubicBezTo>
                  <a:cubicBezTo>
                    <a:pt x="8828" y="1944"/>
                    <a:pt x="8926" y="1845"/>
                    <a:pt x="9024" y="1845"/>
                  </a:cubicBezTo>
                  <a:lnTo>
                    <a:pt x="9024" y="1944"/>
                  </a:lnTo>
                  <a:cubicBezTo>
                    <a:pt x="8926" y="1944"/>
                    <a:pt x="8828" y="2042"/>
                    <a:pt x="8705" y="2042"/>
                  </a:cubicBezTo>
                  <a:cubicBezTo>
                    <a:pt x="8684" y="2021"/>
                    <a:pt x="8663" y="2013"/>
                    <a:pt x="8641" y="2013"/>
                  </a:cubicBezTo>
                  <a:cubicBezTo>
                    <a:pt x="8582" y="2013"/>
                    <a:pt x="8516" y="2070"/>
                    <a:pt x="8424" y="2070"/>
                  </a:cubicBezTo>
                  <a:cubicBezTo>
                    <a:pt x="8390" y="2070"/>
                    <a:pt x="8353" y="2063"/>
                    <a:pt x="8311" y="2042"/>
                  </a:cubicBezTo>
                  <a:cubicBezTo>
                    <a:pt x="8090" y="2140"/>
                    <a:pt x="7795" y="2140"/>
                    <a:pt x="7475" y="2140"/>
                  </a:cubicBezTo>
                  <a:cubicBezTo>
                    <a:pt x="7377" y="2140"/>
                    <a:pt x="7377" y="2140"/>
                    <a:pt x="7278" y="2263"/>
                  </a:cubicBezTo>
                  <a:lnTo>
                    <a:pt x="7180" y="2140"/>
                  </a:lnTo>
                  <a:cubicBezTo>
                    <a:pt x="7040" y="2228"/>
                    <a:pt x="6886" y="2303"/>
                    <a:pt x="6703" y="2303"/>
                  </a:cubicBezTo>
                  <a:cubicBezTo>
                    <a:pt x="6630" y="2303"/>
                    <a:pt x="6551" y="2291"/>
                    <a:pt x="6467" y="2263"/>
                  </a:cubicBezTo>
                  <a:lnTo>
                    <a:pt x="6467" y="2140"/>
                  </a:lnTo>
                  <a:lnTo>
                    <a:pt x="6860" y="2140"/>
                  </a:lnTo>
                  <a:cubicBezTo>
                    <a:pt x="6860" y="2042"/>
                    <a:pt x="6983" y="2042"/>
                    <a:pt x="6983" y="2042"/>
                  </a:cubicBezTo>
                  <a:lnTo>
                    <a:pt x="7082" y="2042"/>
                  </a:lnTo>
                  <a:cubicBezTo>
                    <a:pt x="7278" y="1944"/>
                    <a:pt x="7377" y="1845"/>
                    <a:pt x="7475" y="1747"/>
                  </a:cubicBezTo>
                  <a:cubicBezTo>
                    <a:pt x="7377" y="1747"/>
                    <a:pt x="7377" y="1648"/>
                    <a:pt x="7278" y="1648"/>
                  </a:cubicBezTo>
                  <a:cubicBezTo>
                    <a:pt x="7278" y="1747"/>
                    <a:pt x="7278" y="1747"/>
                    <a:pt x="7180" y="1845"/>
                  </a:cubicBezTo>
                  <a:cubicBezTo>
                    <a:pt x="7114" y="1845"/>
                    <a:pt x="7049" y="1801"/>
                    <a:pt x="6976" y="1801"/>
                  </a:cubicBezTo>
                  <a:cubicBezTo>
                    <a:pt x="6940" y="1801"/>
                    <a:pt x="6901" y="1812"/>
                    <a:pt x="6860" y="1845"/>
                  </a:cubicBezTo>
                  <a:cubicBezTo>
                    <a:pt x="6762" y="1845"/>
                    <a:pt x="6664" y="1845"/>
                    <a:pt x="6565" y="1944"/>
                  </a:cubicBezTo>
                  <a:lnTo>
                    <a:pt x="5852" y="1944"/>
                  </a:lnTo>
                  <a:cubicBezTo>
                    <a:pt x="5754" y="2042"/>
                    <a:pt x="5754" y="2042"/>
                    <a:pt x="5754" y="2140"/>
                  </a:cubicBezTo>
                  <a:cubicBezTo>
                    <a:pt x="5631" y="2042"/>
                    <a:pt x="5533" y="2042"/>
                    <a:pt x="5434" y="2042"/>
                  </a:cubicBezTo>
                  <a:lnTo>
                    <a:pt x="5434" y="1845"/>
                  </a:lnTo>
                  <a:cubicBezTo>
                    <a:pt x="5754" y="1648"/>
                    <a:pt x="6147" y="1526"/>
                    <a:pt x="6467" y="1427"/>
                  </a:cubicBezTo>
                  <a:cubicBezTo>
                    <a:pt x="6664" y="1427"/>
                    <a:pt x="6860" y="1329"/>
                    <a:pt x="7082" y="1230"/>
                  </a:cubicBezTo>
                  <a:cubicBezTo>
                    <a:pt x="7114" y="1198"/>
                    <a:pt x="7147" y="1187"/>
                    <a:pt x="7180" y="1187"/>
                  </a:cubicBezTo>
                  <a:cubicBezTo>
                    <a:pt x="7246" y="1187"/>
                    <a:pt x="7311" y="1230"/>
                    <a:pt x="7377" y="1230"/>
                  </a:cubicBezTo>
                  <a:cubicBezTo>
                    <a:pt x="7475" y="1230"/>
                    <a:pt x="7696" y="1132"/>
                    <a:pt x="7893" y="1034"/>
                  </a:cubicBezTo>
                  <a:lnTo>
                    <a:pt x="8213" y="714"/>
                  </a:lnTo>
                  <a:cubicBezTo>
                    <a:pt x="8262" y="763"/>
                    <a:pt x="8311" y="788"/>
                    <a:pt x="8360" y="788"/>
                  </a:cubicBezTo>
                  <a:cubicBezTo>
                    <a:pt x="8410" y="788"/>
                    <a:pt x="8459" y="763"/>
                    <a:pt x="8508" y="714"/>
                  </a:cubicBezTo>
                  <a:cubicBezTo>
                    <a:pt x="8508" y="812"/>
                    <a:pt x="8606" y="812"/>
                    <a:pt x="8606" y="812"/>
                  </a:cubicBezTo>
                  <a:cubicBezTo>
                    <a:pt x="8705" y="812"/>
                    <a:pt x="8705" y="714"/>
                    <a:pt x="8705" y="616"/>
                  </a:cubicBezTo>
                  <a:cubicBezTo>
                    <a:pt x="8705" y="616"/>
                    <a:pt x="8606" y="517"/>
                    <a:pt x="8508" y="517"/>
                  </a:cubicBezTo>
                  <a:cubicBezTo>
                    <a:pt x="8508" y="419"/>
                    <a:pt x="8508" y="419"/>
                    <a:pt x="8606" y="296"/>
                  </a:cubicBezTo>
                  <a:close/>
                  <a:moveTo>
                    <a:pt x="4623" y="5730"/>
                  </a:moveTo>
                  <a:cubicBezTo>
                    <a:pt x="4524" y="5829"/>
                    <a:pt x="4401" y="5952"/>
                    <a:pt x="4205" y="5952"/>
                  </a:cubicBezTo>
                  <a:lnTo>
                    <a:pt x="4205" y="5829"/>
                  </a:lnTo>
                  <a:cubicBezTo>
                    <a:pt x="4401" y="5730"/>
                    <a:pt x="4401" y="5730"/>
                    <a:pt x="4623" y="5730"/>
                  </a:cubicBezTo>
                  <a:close/>
                  <a:moveTo>
                    <a:pt x="9639" y="1"/>
                  </a:moveTo>
                  <a:lnTo>
                    <a:pt x="9541" y="99"/>
                  </a:lnTo>
                  <a:cubicBezTo>
                    <a:pt x="9221" y="99"/>
                    <a:pt x="9221" y="99"/>
                    <a:pt x="9024" y="296"/>
                  </a:cubicBezTo>
                  <a:lnTo>
                    <a:pt x="8926" y="296"/>
                  </a:lnTo>
                  <a:lnTo>
                    <a:pt x="8926" y="198"/>
                  </a:lnTo>
                  <a:lnTo>
                    <a:pt x="8926" y="99"/>
                  </a:lnTo>
                  <a:cubicBezTo>
                    <a:pt x="8705" y="198"/>
                    <a:pt x="8410" y="296"/>
                    <a:pt x="8311" y="517"/>
                  </a:cubicBezTo>
                  <a:lnTo>
                    <a:pt x="8090" y="517"/>
                  </a:lnTo>
                  <a:lnTo>
                    <a:pt x="8090" y="296"/>
                  </a:lnTo>
                  <a:cubicBezTo>
                    <a:pt x="7991" y="296"/>
                    <a:pt x="7795" y="296"/>
                    <a:pt x="7696" y="419"/>
                  </a:cubicBezTo>
                  <a:lnTo>
                    <a:pt x="7180" y="419"/>
                  </a:lnTo>
                  <a:cubicBezTo>
                    <a:pt x="7180" y="517"/>
                    <a:pt x="7082" y="616"/>
                    <a:pt x="6983" y="714"/>
                  </a:cubicBezTo>
                  <a:cubicBezTo>
                    <a:pt x="6860" y="616"/>
                    <a:pt x="6860" y="517"/>
                    <a:pt x="6860" y="419"/>
                  </a:cubicBezTo>
                  <a:cubicBezTo>
                    <a:pt x="6762" y="517"/>
                    <a:pt x="6664" y="517"/>
                    <a:pt x="6565" y="616"/>
                  </a:cubicBezTo>
                  <a:cubicBezTo>
                    <a:pt x="6516" y="567"/>
                    <a:pt x="6467" y="567"/>
                    <a:pt x="6415" y="567"/>
                  </a:cubicBezTo>
                  <a:cubicBezTo>
                    <a:pt x="6362" y="567"/>
                    <a:pt x="6307" y="567"/>
                    <a:pt x="6246" y="517"/>
                  </a:cubicBezTo>
                  <a:cubicBezTo>
                    <a:pt x="6147" y="714"/>
                    <a:pt x="6147" y="714"/>
                    <a:pt x="5852" y="714"/>
                  </a:cubicBezTo>
                  <a:cubicBezTo>
                    <a:pt x="5951" y="714"/>
                    <a:pt x="5951" y="616"/>
                    <a:pt x="5951" y="517"/>
                  </a:cubicBezTo>
                  <a:lnTo>
                    <a:pt x="5951" y="517"/>
                  </a:lnTo>
                  <a:cubicBezTo>
                    <a:pt x="5754" y="714"/>
                    <a:pt x="5631" y="714"/>
                    <a:pt x="5434" y="714"/>
                  </a:cubicBezTo>
                  <a:lnTo>
                    <a:pt x="5238" y="714"/>
                  </a:lnTo>
                  <a:cubicBezTo>
                    <a:pt x="5139" y="812"/>
                    <a:pt x="5016" y="812"/>
                    <a:pt x="4918" y="812"/>
                  </a:cubicBezTo>
                  <a:cubicBezTo>
                    <a:pt x="4918" y="714"/>
                    <a:pt x="4820" y="714"/>
                    <a:pt x="4820" y="517"/>
                  </a:cubicBezTo>
                  <a:cubicBezTo>
                    <a:pt x="4721" y="616"/>
                    <a:pt x="4721" y="714"/>
                    <a:pt x="4721" y="714"/>
                  </a:cubicBezTo>
                  <a:cubicBezTo>
                    <a:pt x="4623" y="714"/>
                    <a:pt x="4524" y="714"/>
                    <a:pt x="4401" y="616"/>
                  </a:cubicBezTo>
                  <a:cubicBezTo>
                    <a:pt x="4336" y="616"/>
                    <a:pt x="4314" y="572"/>
                    <a:pt x="4248" y="572"/>
                  </a:cubicBezTo>
                  <a:cubicBezTo>
                    <a:pt x="4216" y="572"/>
                    <a:pt x="4172" y="583"/>
                    <a:pt x="4106" y="616"/>
                  </a:cubicBezTo>
                  <a:lnTo>
                    <a:pt x="4205" y="714"/>
                  </a:lnTo>
                  <a:lnTo>
                    <a:pt x="4106" y="812"/>
                  </a:lnTo>
                  <a:cubicBezTo>
                    <a:pt x="3910" y="812"/>
                    <a:pt x="3688" y="911"/>
                    <a:pt x="3492" y="911"/>
                  </a:cubicBezTo>
                  <a:cubicBezTo>
                    <a:pt x="3393" y="911"/>
                    <a:pt x="3295" y="1034"/>
                    <a:pt x="3172" y="1034"/>
                  </a:cubicBezTo>
                  <a:cubicBezTo>
                    <a:pt x="3074" y="1034"/>
                    <a:pt x="2975" y="911"/>
                    <a:pt x="2877" y="911"/>
                  </a:cubicBezTo>
                  <a:cubicBezTo>
                    <a:pt x="2877" y="1034"/>
                    <a:pt x="2779" y="1034"/>
                    <a:pt x="2779" y="1132"/>
                  </a:cubicBezTo>
                  <a:cubicBezTo>
                    <a:pt x="2779" y="1034"/>
                    <a:pt x="2680" y="1034"/>
                    <a:pt x="2680" y="911"/>
                  </a:cubicBezTo>
                  <a:cubicBezTo>
                    <a:pt x="2557" y="911"/>
                    <a:pt x="2557" y="911"/>
                    <a:pt x="2459" y="1034"/>
                  </a:cubicBezTo>
                  <a:cubicBezTo>
                    <a:pt x="2402" y="1091"/>
                    <a:pt x="2313" y="1147"/>
                    <a:pt x="2228" y="1147"/>
                  </a:cubicBezTo>
                  <a:cubicBezTo>
                    <a:pt x="2166" y="1147"/>
                    <a:pt x="2107" y="1117"/>
                    <a:pt x="2066" y="1034"/>
                  </a:cubicBezTo>
                  <a:cubicBezTo>
                    <a:pt x="1844" y="1132"/>
                    <a:pt x="1648" y="1132"/>
                    <a:pt x="1451" y="1230"/>
                  </a:cubicBezTo>
                  <a:cubicBezTo>
                    <a:pt x="1451" y="1230"/>
                    <a:pt x="1451" y="1132"/>
                    <a:pt x="1328" y="1132"/>
                  </a:cubicBezTo>
                  <a:cubicBezTo>
                    <a:pt x="1213" y="1247"/>
                    <a:pt x="1165" y="1295"/>
                    <a:pt x="1106" y="1295"/>
                  </a:cubicBezTo>
                  <a:cubicBezTo>
                    <a:pt x="1064" y="1295"/>
                    <a:pt x="1016" y="1271"/>
                    <a:pt x="934" y="1230"/>
                  </a:cubicBezTo>
                  <a:cubicBezTo>
                    <a:pt x="615" y="1329"/>
                    <a:pt x="516" y="1747"/>
                    <a:pt x="221" y="1845"/>
                  </a:cubicBezTo>
                  <a:lnTo>
                    <a:pt x="98" y="1845"/>
                  </a:lnTo>
                  <a:cubicBezTo>
                    <a:pt x="98" y="2042"/>
                    <a:pt x="0" y="2140"/>
                    <a:pt x="0" y="2263"/>
                  </a:cubicBezTo>
                  <a:cubicBezTo>
                    <a:pt x="0" y="2362"/>
                    <a:pt x="98" y="2362"/>
                    <a:pt x="98" y="2460"/>
                  </a:cubicBezTo>
                  <a:cubicBezTo>
                    <a:pt x="0" y="2558"/>
                    <a:pt x="98" y="2657"/>
                    <a:pt x="0" y="2755"/>
                  </a:cubicBezTo>
                  <a:cubicBezTo>
                    <a:pt x="98" y="2976"/>
                    <a:pt x="98" y="2976"/>
                    <a:pt x="221" y="3075"/>
                  </a:cubicBezTo>
                  <a:cubicBezTo>
                    <a:pt x="221" y="3075"/>
                    <a:pt x="98" y="3075"/>
                    <a:pt x="98" y="3173"/>
                  </a:cubicBezTo>
                  <a:cubicBezTo>
                    <a:pt x="221" y="3173"/>
                    <a:pt x="320" y="3271"/>
                    <a:pt x="320" y="3271"/>
                  </a:cubicBezTo>
                  <a:cubicBezTo>
                    <a:pt x="418" y="3788"/>
                    <a:pt x="516" y="4206"/>
                    <a:pt x="713" y="4599"/>
                  </a:cubicBezTo>
                  <a:cubicBezTo>
                    <a:pt x="836" y="4722"/>
                    <a:pt x="1033" y="4722"/>
                    <a:pt x="1328" y="4722"/>
                  </a:cubicBezTo>
                  <a:cubicBezTo>
                    <a:pt x="1131" y="5116"/>
                    <a:pt x="1328" y="5435"/>
                    <a:pt x="1451" y="5829"/>
                  </a:cubicBezTo>
                  <a:lnTo>
                    <a:pt x="1746" y="5829"/>
                  </a:lnTo>
                  <a:cubicBezTo>
                    <a:pt x="1746" y="5870"/>
                    <a:pt x="1757" y="5883"/>
                    <a:pt x="1775" y="5883"/>
                  </a:cubicBezTo>
                  <a:cubicBezTo>
                    <a:pt x="1811" y="5883"/>
                    <a:pt x="1877" y="5829"/>
                    <a:pt x="1943" y="5829"/>
                  </a:cubicBezTo>
                  <a:lnTo>
                    <a:pt x="2066" y="5952"/>
                  </a:lnTo>
                  <a:cubicBezTo>
                    <a:pt x="2066" y="6050"/>
                    <a:pt x="2066" y="6247"/>
                    <a:pt x="1943" y="6345"/>
                  </a:cubicBezTo>
                  <a:cubicBezTo>
                    <a:pt x="1943" y="6443"/>
                    <a:pt x="2066" y="6566"/>
                    <a:pt x="2066" y="6665"/>
                  </a:cubicBezTo>
                  <a:lnTo>
                    <a:pt x="2361" y="6665"/>
                  </a:lnTo>
                  <a:lnTo>
                    <a:pt x="2459" y="6763"/>
                  </a:lnTo>
                  <a:cubicBezTo>
                    <a:pt x="2459" y="6861"/>
                    <a:pt x="2361" y="6861"/>
                    <a:pt x="2361" y="6960"/>
                  </a:cubicBezTo>
                  <a:cubicBezTo>
                    <a:pt x="2361" y="7058"/>
                    <a:pt x="2459" y="7181"/>
                    <a:pt x="2459" y="7279"/>
                  </a:cubicBezTo>
                  <a:cubicBezTo>
                    <a:pt x="2779" y="7058"/>
                    <a:pt x="2877" y="6861"/>
                    <a:pt x="3074" y="6665"/>
                  </a:cubicBezTo>
                  <a:cubicBezTo>
                    <a:pt x="3172" y="6665"/>
                    <a:pt x="3295" y="6566"/>
                    <a:pt x="3295" y="6443"/>
                  </a:cubicBezTo>
                  <a:lnTo>
                    <a:pt x="3590" y="6443"/>
                  </a:lnTo>
                  <a:cubicBezTo>
                    <a:pt x="3688" y="6443"/>
                    <a:pt x="3787" y="6345"/>
                    <a:pt x="3910" y="6247"/>
                  </a:cubicBezTo>
                  <a:lnTo>
                    <a:pt x="4008" y="6148"/>
                  </a:lnTo>
                  <a:lnTo>
                    <a:pt x="4205" y="6148"/>
                  </a:lnTo>
                  <a:cubicBezTo>
                    <a:pt x="4205" y="6050"/>
                    <a:pt x="4303" y="6050"/>
                    <a:pt x="4303" y="6050"/>
                  </a:cubicBezTo>
                  <a:lnTo>
                    <a:pt x="4820" y="6050"/>
                  </a:lnTo>
                  <a:cubicBezTo>
                    <a:pt x="4918" y="6050"/>
                    <a:pt x="4918" y="6148"/>
                    <a:pt x="5016" y="6148"/>
                  </a:cubicBezTo>
                  <a:cubicBezTo>
                    <a:pt x="5238" y="6050"/>
                    <a:pt x="5434" y="5829"/>
                    <a:pt x="5631" y="5632"/>
                  </a:cubicBezTo>
                  <a:cubicBezTo>
                    <a:pt x="5631" y="5632"/>
                    <a:pt x="5631" y="5534"/>
                    <a:pt x="5533" y="5534"/>
                  </a:cubicBezTo>
                  <a:cubicBezTo>
                    <a:pt x="5754" y="5435"/>
                    <a:pt x="5852" y="5435"/>
                    <a:pt x="5951" y="5337"/>
                  </a:cubicBezTo>
                  <a:cubicBezTo>
                    <a:pt x="5852" y="5337"/>
                    <a:pt x="5754" y="5214"/>
                    <a:pt x="5631" y="5214"/>
                  </a:cubicBezTo>
                  <a:cubicBezTo>
                    <a:pt x="5852" y="5017"/>
                    <a:pt x="6147" y="5017"/>
                    <a:pt x="6369" y="4820"/>
                  </a:cubicBezTo>
                  <a:cubicBezTo>
                    <a:pt x="6664" y="4820"/>
                    <a:pt x="6983" y="4599"/>
                    <a:pt x="7278" y="4599"/>
                  </a:cubicBezTo>
                  <a:lnTo>
                    <a:pt x="7696" y="4599"/>
                  </a:lnTo>
                  <a:cubicBezTo>
                    <a:pt x="7893" y="4501"/>
                    <a:pt x="7991" y="4501"/>
                    <a:pt x="8213" y="4501"/>
                  </a:cubicBezTo>
                  <a:cubicBezTo>
                    <a:pt x="8311" y="4402"/>
                    <a:pt x="8311" y="4402"/>
                    <a:pt x="8410" y="4304"/>
                  </a:cubicBezTo>
                  <a:cubicBezTo>
                    <a:pt x="8496" y="4333"/>
                    <a:pt x="8584" y="4345"/>
                    <a:pt x="8674" y="4345"/>
                  </a:cubicBezTo>
                  <a:cubicBezTo>
                    <a:pt x="8890" y="4345"/>
                    <a:pt x="9111" y="4275"/>
                    <a:pt x="9319" y="4206"/>
                  </a:cubicBezTo>
                  <a:lnTo>
                    <a:pt x="9541" y="3984"/>
                  </a:lnTo>
                  <a:lnTo>
                    <a:pt x="10057" y="3984"/>
                  </a:lnTo>
                  <a:cubicBezTo>
                    <a:pt x="10057" y="3984"/>
                    <a:pt x="10057" y="3886"/>
                    <a:pt x="10155" y="3886"/>
                  </a:cubicBezTo>
                  <a:cubicBezTo>
                    <a:pt x="10057" y="3886"/>
                    <a:pt x="10057" y="3886"/>
                    <a:pt x="9934" y="3788"/>
                  </a:cubicBezTo>
                  <a:cubicBezTo>
                    <a:pt x="10057" y="3788"/>
                    <a:pt x="10057" y="3689"/>
                    <a:pt x="10057" y="3689"/>
                  </a:cubicBezTo>
                  <a:cubicBezTo>
                    <a:pt x="10352" y="3689"/>
                    <a:pt x="10450" y="3493"/>
                    <a:pt x="10672" y="3370"/>
                  </a:cubicBezTo>
                  <a:lnTo>
                    <a:pt x="10770" y="3370"/>
                  </a:lnTo>
                  <a:cubicBezTo>
                    <a:pt x="11163" y="3370"/>
                    <a:pt x="11582" y="3271"/>
                    <a:pt x="12000" y="3271"/>
                  </a:cubicBezTo>
                  <a:cubicBezTo>
                    <a:pt x="12000" y="3304"/>
                    <a:pt x="12010" y="3315"/>
                    <a:pt x="12029" y="3315"/>
                  </a:cubicBezTo>
                  <a:cubicBezTo>
                    <a:pt x="12065" y="3315"/>
                    <a:pt x="12131" y="3271"/>
                    <a:pt x="12196" y="3271"/>
                  </a:cubicBezTo>
                  <a:cubicBezTo>
                    <a:pt x="12196" y="3271"/>
                    <a:pt x="12295" y="3271"/>
                    <a:pt x="12295" y="3370"/>
                  </a:cubicBezTo>
                  <a:lnTo>
                    <a:pt x="12516" y="3173"/>
                  </a:lnTo>
                  <a:lnTo>
                    <a:pt x="12614" y="3271"/>
                  </a:lnTo>
                  <a:cubicBezTo>
                    <a:pt x="12909" y="3173"/>
                    <a:pt x="13229" y="3173"/>
                    <a:pt x="13426" y="3075"/>
                  </a:cubicBezTo>
                  <a:cubicBezTo>
                    <a:pt x="13458" y="3107"/>
                    <a:pt x="13505" y="3118"/>
                    <a:pt x="13556" y="3118"/>
                  </a:cubicBezTo>
                  <a:cubicBezTo>
                    <a:pt x="13658" y="3118"/>
                    <a:pt x="13778" y="3075"/>
                    <a:pt x="13844" y="3075"/>
                  </a:cubicBezTo>
                  <a:cubicBezTo>
                    <a:pt x="13844" y="3075"/>
                    <a:pt x="13942" y="3075"/>
                    <a:pt x="13942" y="2976"/>
                  </a:cubicBezTo>
                  <a:lnTo>
                    <a:pt x="13426" y="2976"/>
                  </a:lnTo>
                  <a:cubicBezTo>
                    <a:pt x="13360" y="2976"/>
                    <a:pt x="13295" y="3020"/>
                    <a:pt x="13193" y="3020"/>
                  </a:cubicBezTo>
                  <a:cubicBezTo>
                    <a:pt x="13142" y="3020"/>
                    <a:pt x="13081" y="3009"/>
                    <a:pt x="13008" y="2976"/>
                  </a:cubicBezTo>
                  <a:cubicBezTo>
                    <a:pt x="13131" y="2878"/>
                    <a:pt x="13229" y="2755"/>
                    <a:pt x="13426" y="2755"/>
                  </a:cubicBezTo>
                  <a:cubicBezTo>
                    <a:pt x="13229" y="2657"/>
                    <a:pt x="13008" y="2657"/>
                    <a:pt x="12909" y="2558"/>
                  </a:cubicBezTo>
                  <a:cubicBezTo>
                    <a:pt x="12909" y="2558"/>
                    <a:pt x="12811" y="2558"/>
                    <a:pt x="12811" y="2657"/>
                  </a:cubicBezTo>
                  <a:cubicBezTo>
                    <a:pt x="12713" y="2558"/>
                    <a:pt x="12516" y="2558"/>
                    <a:pt x="12393" y="2460"/>
                  </a:cubicBezTo>
                  <a:cubicBezTo>
                    <a:pt x="12295" y="2509"/>
                    <a:pt x="12196" y="2509"/>
                    <a:pt x="12095" y="2509"/>
                  </a:cubicBezTo>
                  <a:cubicBezTo>
                    <a:pt x="11993" y="2509"/>
                    <a:pt x="11889" y="2509"/>
                    <a:pt x="11778" y="2558"/>
                  </a:cubicBezTo>
                  <a:lnTo>
                    <a:pt x="11680" y="2558"/>
                  </a:lnTo>
                  <a:cubicBezTo>
                    <a:pt x="11680" y="2558"/>
                    <a:pt x="11680" y="2460"/>
                    <a:pt x="11582" y="2460"/>
                  </a:cubicBezTo>
                  <a:cubicBezTo>
                    <a:pt x="11549" y="2525"/>
                    <a:pt x="11527" y="2547"/>
                    <a:pt x="11505" y="2547"/>
                  </a:cubicBezTo>
                  <a:cubicBezTo>
                    <a:pt x="11461" y="2547"/>
                    <a:pt x="11418" y="2460"/>
                    <a:pt x="11286" y="2460"/>
                  </a:cubicBezTo>
                  <a:cubicBezTo>
                    <a:pt x="11163" y="2558"/>
                    <a:pt x="11065" y="2558"/>
                    <a:pt x="10967" y="2657"/>
                  </a:cubicBezTo>
                  <a:cubicBezTo>
                    <a:pt x="10868" y="2657"/>
                    <a:pt x="10672" y="2657"/>
                    <a:pt x="10549" y="2755"/>
                  </a:cubicBezTo>
                  <a:cubicBezTo>
                    <a:pt x="10549" y="2657"/>
                    <a:pt x="10549" y="2657"/>
                    <a:pt x="10450" y="2657"/>
                  </a:cubicBezTo>
                  <a:cubicBezTo>
                    <a:pt x="10352" y="2755"/>
                    <a:pt x="10254" y="2755"/>
                    <a:pt x="10155" y="2878"/>
                  </a:cubicBezTo>
                  <a:cubicBezTo>
                    <a:pt x="10057" y="2878"/>
                    <a:pt x="10057" y="2878"/>
                    <a:pt x="9934" y="2755"/>
                  </a:cubicBezTo>
                  <a:cubicBezTo>
                    <a:pt x="10057" y="2558"/>
                    <a:pt x="10254" y="2558"/>
                    <a:pt x="10254" y="2460"/>
                  </a:cubicBezTo>
                  <a:cubicBezTo>
                    <a:pt x="10450" y="2460"/>
                    <a:pt x="10549" y="2362"/>
                    <a:pt x="10770" y="2263"/>
                  </a:cubicBezTo>
                  <a:lnTo>
                    <a:pt x="10967" y="2263"/>
                  </a:lnTo>
                  <a:cubicBezTo>
                    <a:pt x="11163" y="2263"/>
                    <a:pt x="11286" y="2140"/>
                    <a:pt x="11483" y="2140"/>
                  </a:cubicBezTo>
                  <a:cubicBezTo>
                    <a:pt x="11505" y="2167"/>
                    <a:pt x="11526" y="2177"/>
                    <a:pt x="11547" y="2177"/>
                  </a:cubicBezTo>
                  <a:cubicBezTo>
                    <a:pt x="11624" y="2177"/>
                    <a:pt x="11701" y="2042"/>
                    <a:pt x="11778" y="2042"/>
                  </a:cubicBezTo>
                  <a:cubicBezTo>
                    <a:pt x="12000" y="2042"/>
                    <a:pt x="12196" y="1944"/>
                    <a:pt x="12295" y="1944"/>
                  </a:cubicBezTo>
                  <a:cubicBezTo>
                    <a:pt x="12614" y="1944"/>
                    <a:pt x="12713" y="1747"/>
                    <a:pt x="13008" y="1747"/>
                  </a:cubicBezTo>
                  <a:lnTo>
                    <a:pt x="12614" y="1747"/>
                  </a:lnTo>
                  <a:cubicBezTo>
                    <a:pt x="12516" y="1845"/>
                    <a:pt x="12295" y="1845"/>
                    <a:pt x="12196" y="1944"/>
                  </a:cubicBezTo>
                  <a:lnTo>
                    <a:pt x="12000" y="1747"/>
                  </a:lnTo>
                  <a:cubicBezTo>
                    <a:pt x="11901" y="1845"/>
                    <a:pt x="11901" y="1845"/>
                    <a:pt x="11778" y="1845"/>
                  </a:cubicBezTo>
                  <a:lnTo>
                    <a:pt x="11778" y="1648"/>
                  </a:lnTo>
                  <a:cubicBezTo>
                    <a:pt x="11778" y="1648"/>
                    <a:pt x="11680" y="1747"/>
                    <a:pt x="11582" y="1747"/>
                  </a:cubicBezTo>
                  <a:lnTo>
                    <a:pt x="11385" y="1747"/>
                  </a:lnTo>
                  <a:cubicBezTo>
                    <a:pt x="11311" y="1714"/>
                    <a:pt x="11240" y="1703"/>
                    <a:pt x="11171" y="1703"/>
                  </a:cubicBezTo>
                  <a:cubicBezTo>
                    <a:pt x="11032" y="1703"/>
                    <a:pt x="10901" y="1747"/>
                    <a:pt x="10770" y="1747"/>
                  </a:cubicBezTo>
                  <a:cubicBezTo>
                    <a:pt x="10737" y="1780"/>
                    <a:pt x="10715" y="1791"/>
                    <a:pt x="10696" y="1791"/>
                  </a:cubicBezTo>
                  <a:cubicBezTo>
                    <a:pt x="10658" y="1791"/>
                    <a:pt x="10631" y="1747"/>
                    <a:pt x="10549" y="1747"/>
                  </a:cubicBezTo>
                  <a:cubicBezTo>
                    <a:pt x="10352" y="1747"/>
                    <a:pt x="10057" y="1845"/>
                    <a:pt x="9836" y="1845"/>
                  </a:cubicBezTo>
                  <a:cubicBezTo>
                    <a:pt x="9737" y="1845"/>
                    <a:pt x="9737" y="1845"/>
                    <a:pt x="9737" y="1747"/>
                  </a:cubicBezTo>
                  <a:cubicBezTo>
                    <a:pt x="9639" y="1845"/>
                    <a:pt x="9541" y="1944"/>
                    <a:pt x="9442" y="1944"/>
                  </a:cubicBezTo>
                  <a:lnTo>
                    <a:pt x="9221" y="1944"/>
                  </a:lnTo>
                  <a:cubicBezTo>
                    <a:pt x="9221" y="1845"/>
                    <a:pt x="9221" y="1845"/>
                    <a:pt x="9319" y="1747"/>
                  </a:cubicBezTo>
                  <a:cubicBezTo>
                    <a:pt x="9442" y="1747"/>
                    <a:pt x="9639" y="1648"/>
                    <a:pt x="9737" y="1526"/>
                  </a:cubicBezTo>
                  <a:lnTo>
                    <a:pt x="9836" y="1526"/>
                  </a:lnTo>
                  <a:cubicBezTo>
                    <a:pt x="9934" y="1427"/>
                    <a:pt x="9934" y="1329"/>
                    <a:pt x="9934" y="1230"/>
                  </a:cubicBezTo>
                  <a:lnTo>
                    <a:pt x="10155" y="1230"/>
                  </a:lnTo>
                  <a:cubicBezTo>
                    <a:pt x="10155" y="1230"/>
                    <a:pt x="10254" y="1230"/>
                    <a:pt x="10254" y="1132"/>
                  </a:cubicBezTo>
                  <a:lnTo>
                    <a:pt x="10254" y="1034"/>
                  </a:lnTo>
                  <a:cubicBezTo>
                    <a:pt x="10352" y="1034"/>
                    <a:pt x="10450" y="911"/>
                    <a:pt x="10672" y="911"/>
                  </a:cubicBezTo>
                  <a:cubicBezTo>
                    <a:pt x="10741" y="841"/>
                    <a:pt x="10811" y="772"/>
                    <a:pt x="10880" y="772"/>
                  </a:cubicBezTo>
                  <a:cubicBezTo>
                    <a:pt x="10909" y="772"/>
                    <a:pt x="10938" y="784"/>
                    <a:pt x="10967" y="812"/>
                  </a:cubicBezTo>
                  <a:cubicBezTo>
                    <a:pt x="11065" y="812"/>
                    <a:pt x="11065" y="714"/>
                    <a:pt x="11163" y="616"/>
                  </a:cubicBezTo>
                  <a:lnTo>
                    <a:pt x="11163" y="616"/>
                  </a:lnTo>
                  <a:cubicBezTo>
                    <a:pt x="10868" y="714"/>
                    <a:pt x="10672" y="714"/>
                    <a:pt x="10352" y="714"/>
                  </a:cubicBezTo>
                  <a:cubicBezTo>
                    <a:pt x="10352" y="812"/>
                    <a:pt x="10254" y="812"/>
                    <a:pt x="10254" y="812"/>
                  </a:cubicBezTo>
                  <a:cubicBezTo>
                    <a:pt x="10205" y="862"/>
                    <a:pt x="10155" y="862"/>
                    <a:pt x="10103" y="862"/>
                  </a:cubicBezTo>
                  <a:cubicBezTo>
                    <a:pt x="10051" y="862"/>
                    <a:pt x="9996" y="862"/>
                    <a:pt x="9934" y="911"/>
                  </a:cubicBezTo>
                  <a:cubicBezTo>
                    <a:pt x="9836" y="812"/>
                    <a:pt x="9836" y="812"/>
                    <a:pt x="9737" y="812"/>
                  </a:cubicBezTo>
                  <a:cubicBezTo>
                    <a:pt x="9836" y="812"/>
                    <a:pt x="9836" y="714"/>
                    <a:pt x="9836" y="714"/>
                  </a:cubicBezTo>
                  <a:cubicBezTo>
                    <a:pt x="9836" y="616"/>
                    <a:pt x="9737" y="517"/>
                    <a:pt x="9639" y="517"/>
                  </a:cubicBezTo>
                  <a:cubicBezTo>
                    <a:pt x="9737" y="419"/>
                    <a:pt x="9737" y="296"/>
                    <a:pt x="9836" y="296"/>
                  </a:cubicBezTo>
                  <a:cubicBezTo>
                    <a:pt x="9909" y="370"/>
                    <a:pt x="9991" y="394"/>
                    <a:pt x="10075" y="394"/>
                  </a:cubicBezTo>
                  <a:cubicBezTo>
                    <a:pt x="10243" y="394"/>
                    <a:pt x="10418" y="296"/>
                    <a:pt x="10549" y="296"/>
                  </a:cubicBezTo>
                  <a:cubicBezTo>
                    <a:pt x="10549" y="198"/>
                    <a:pt x="10450" y="99"/>
                    <a:pt x="10352" y="1"/>
                  </a:cubicBezTo>
                  <a:cubicBezTo>
                    <a:pt x="10352" y="99"/>
                    <a:pt x="10254" y="99"/>
                    <a:pt x="10155" y="99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453600" y="3463300"/>
              <a:ext cx="566175" cy="113200"/>
            </a:xfrm>
            <a:custGeom>
              <a:avLst/>
              <a:gdLst/>
              <a:ahLst/>
              <a:cxnLst/>
              <a:rect l="l" t="t" r="r" b="b"/>
              <a:pathLst>
                <a:path w="22647" h="4528" extrusionOk="0">
                  <a:moveTo>
                    <a:pt x="1648" y="492"/>
                  </a:moveTo>
                  <a:lnTo>
                    <a:pt x="1648" y="615"/>
                  </a:lnTo>
                  <a:lnTo>
                    <a:pt x="1746" y="492"/>
                  </a:lnTo>
                  <a:close/>
                  <a:moveTo>
                    <a:pt x="4008" y="714"/>
                  </a:moveTo>
                  <a:lnTo>
                    <a:pt x="4008" y="910"/>
                  </a:lnTo>
                  <a:lnTo>
                    <a:pt x="3689" y="910"/>
                  </a:lnTo>
                  <a:lnTo>
                    <a:pt x="3689" y="812"/>
                  </a:lnTo>
                  <a:lnTo>
                    <a:pt x="3910" y="812"/>
                  </a:lnTo>
                  <a:lnTo>
                    <a:pt x="4008" y="714"/>
                  </a:lnTo>
                  <a:close/>
                  <a:moveTo>
                    <a:pt x="5619" y="747"/>
                  </a:moveTo>
                  <a:cubicBezTo>
                    <a:pt x="5656" y="747"/>
                    <a:pt x="5703" y="771"/>
                    <a:pt x="5754" y="812"/>
                  </a:cubicBezTo>
                  <a:cubicBezTo>
                    <a:pt x="5754" y="910"/>
                    <a:pt x="5631" y="910"/>
                    <a:pt x="5533" y="910"/>
                  </a:cubicBezTo>
                  <a:cubicBezTo>
                    <a:pt x="5533" y="795"/>
                    <a:pt x="5566" y="747"/>
                    <a:pt x="5619" y="747"/>
                  </a:cubicBezTo>
                  <a:close/>
                  <a:moveTo>
                    <a:pt x="15368" y="812"/>
                  </a:moveTo>
                  <a:cubicBezTo>
                    <a:pt x="15368" y="910"/>
                    <a:pt x="15467" y="1009"/>
                    <a:pt x="15467" y="1107"/>
                  </a:cubicBezTo>
                  <a:cubicBezTo>
                    <a:pt x="15467" y="1107"/>
                    <a:pt x="15368" y="1107"/>
                    <a:pt x="15368" y="1230"/>
                  </a:cubicBezTo>
                  <a:cubicBezTo>
                    <a:pt x="15264" y="1113"/>
                    <a:pt x="15188" y="1085"/>
                    <a:pt x="15106" y="1085"/>
                  </a:cubicBezTo>
                  <a:cubicBezTo>
                    <a:pt x="15033" y="1085"/>
                    <a:pt x="14956" y="1107"/>
                    <a:pt x="14852" y="1107"/>
                  </a:cubicBezTo>
                  <a:cubicBezTo>
                    <a:pt x="14852" y="1009"/>
                    <a:pt x="14852" y="1009"/>
                    <a:pt x="14754" y="910"/>
                  </a:cubicBezTo>
                  <a:cubicBezTo>
                    <a:pt x="14819" y="910"/>
                    <a:pt x="14896" y="954"/>
                    <a:pt x="14939" y="954"/>
                  </a:cubicBezTo>
                  <a:cubicBezTo>
                    <a:pt x="14961" y="954"/>
                    <a:pt x="14975" y="943"/>
                    <a:pt x="14975" y="910"/>
                  </a:cubicBezTo>
                  <a:lnTo>
                    <a:pt x="15172" y="910"/>
                  </a:lnTo>
                  <a:lnTo>
                    <a:pt x="15270" y="1009"/>
                  </a:lnTo>
                  <a:cubicBezTo>
                    <a:pt x="15270" y="910"/>
                    <a:pt x="15270" y="910"/>
                    <a:pt x="15368" y="812"/>
                  </a:cubicBezTo>
                  <a:close/>
                  <a:moveTo>
                    <a:pt x="13745" y="1009"/>
                  </a:moveTo>
                  <a:lnTo>
                    <a:pt x="13745" y="1107"/>
                  </a:lnTo>
                  <a:cubicBezTo>
                    <a:pt x="13745" y="1107"/>
                    <a:pt x="13623" y="1230"/>
                    <a:pt x="13524" y="1328"/>
                  </a:cubicBezTo>
                  <a:cubicBezTo>
                    <a:pt x="13524" y="1230"/>
                    <a:pt x="13426" y="1230"/>
                    <a:pt x="13426" y="1107"/>
                  </a:cubicBezTo>
                  <a:cubicBezTo>
                    <a:pt x="13475" y="1058"/>
                    <a:pt x="13524" y="1058"/>
                    <a:pt x="13576" y="1058"/>
                  </a:cubicBezTo>
                  <a:cubicBezTo>
                    <a:pt x="13629" y="1058"/>
                    <a:pt x="13684" y="1058"/>
                    <a:pt x="13745" y="1009"/>
                  </a:cubicBezTo>
                  <a:close/>
                  <a:moveTo>
                    <a:pt x="12664" y="787"/>
                  </a:moveTo>
                  <a:cubicBezTo>
                    <a:pt x="12713" y="787"/>
                    <a:pt x="12762" y="812"/>
                    <a:pt x="12811" y="910"/>
                  </a:cubicBezTo>
                  <a:cubicBezTo>
                    <a:pt x="12811" y="1009"/>
                    <a:pt x="12713" y="1107"/>
                    <a:pt x="12614" y="1107"/>
                  </a:cubicBezTo>
                  <a:cubicBezTo>
                    <a:pt x="12516" y="1107"/>
                    <a:pt x="12516" y="1009"/>
                    <a:pt x="12516" y="910"/>
                  </a:cubicBezTo>
                  <a:cubicBezTo>
                    <a:pt x="12516" y="910"/>
                    <a:pt x="12516" y="1009"/>
                    <a:pt x="12393" y="1009"/>
                  </a:cubicBezTo>
                  <a:lnTo>
                    <a:pt x="12295" y="1009"/>
                  </a:lnTo>
                  <a:cubicBezTo>
                    <a:pt x="12088" y="1163"/>
                    <a:pt x="11978" y="1354"/>
                    <a:pt x="11788" y="1354"/>
                  </a:cubicBezTo>
                  <a:cubicBezTo>
                    <a:pt x="11706" y="1354"/>
                    <a:pt x="11609" y="1319"/>
                    <a:pt x="11483" y="1230"/>
                  </a:cubicBezTo>
                  <a:cubicBezTo>
                    <a:pt x="11582" y="1107"/>
                    <a:pt x="11680" y="1107"/>
                    <a:pt x="11778" y="1009"/>
                  </a:cubicBezTo>
                  <a:cubicBezTo>
                    <a:pt x="11778" y="1107"/>
                    <a:pt x="11778" y="1107"/>
                    <a:pt x="11901" y="1107"/>
                  </a:cubicBezTo>
                  <a:cubicBezTo>
                    <a:pt x="11942" y="1133"/>
                    <a:pt x="11975" y="1143"/>
                    <a:pt x="12001" y="1143"/>
                  </a:cubicBezTo>
                  <a:cubicBezTo>
                    <a:pt x="12102" y="1143"/>
                    <a:pt x="12118" y="988"/>
                    <a:pt x="12196" y="910"/>
                  </a:cubicBezTo>
                  <a:cubicBezTo>
                    <a:pt x="12295" y="910"/>
                    <a:pt x="12295" y="910"/>
                    <a:pt x="12393" y="1009"/>
                  </a:cubicBezTo>
                  <a:lnTo>
                    <a:pt x="12393" y="910"/>
                  </a:lnTo>
                  <a:cubicBezTo>
                    <a:pt x="12393" y="812"/>
                    <a:pt x="12393" y="812"/>
                    <a:pt x="12516" y="812"/>
                  </a:cubicBezTo>
                  <a:cubicBezTo>
                    <a:pt x="12565" y="812"/>
                    <a:pt x="12614" y="787"/>
                    <a:pt x="12664" y="787"/>
                  </a:cubicBezTo>
                  <a:close/>
                  <a:moveTo>
                    <a:pt x="4623" y="1427"/>
                  </a:moveTo>
                  <a:lnTo>
                    <a:pt x="4612" y="1436"/>
                  </a:lnTo>
                  <a:lnTo>
                    <a:pt x="4612" y="1436"/>
                  </a:lnTo>
                  <a:cubicBezTo>
                    <a:pt x="4616" y="1433"/>
                    <a:pt x="4619" y="1430"/>
                    <a:pt x="4623" y="1427"/>
                  </a:cubicBezTo>
                  <a:close/>
                  <a:moveTo>
                    <a:pt x="8705" y="1"/>
                  </a:moveTo>
                  <a:cubicBezTo>
                    <a:pt x="8606" y="1"/>
                    <a:pt x="8508" y="99"/>
                    <a:pt x="8410" y="99"/>
                  </a:cubicBezTo>
                  <a:cubicBezTo>
                    <a:pt x="8331" y="99"/>
                    <a:pt x="8315" y="225"/>
                    <a:pt x="8262" y="225"/>
                  </a:cubicBezTo>
                  <a:cubicBezTo>
                    <a:pt x="8248" y="225"/>
                    <a:pt x="8233" y="217"/>
                    <a:pt x="8213" y="197"/>
                  </a:cubicBezTo>
                  <a:cubicBezTo>
                    <a:pt x="8090" y="296"/>
                    <a:pt x="8090" y="296"/>
                    <a:pt x="7893" y="394"/>
                  </a:cubicBezTo>
                  <a:lnTo>
                    <a:pt x="7893" y="197"/>
                  </a:lnTo>
                  <a:cubicBezTo>
                    <a:pt x="7893" y="197"/>
                    <a:pt x="7992" y="197"/>
                    <a:pt x="8090" y="99"/>
                  </a:cubicBezTo>
                  <a:lnTo>
                    <a:pt x="7992" y="99"/>
                  </a:lnTo>
                  <a:cubicBezTo>
                    <a:pt x="7893" y="99"/>
                    <a:pt x="7893" y="99"/>
                    <a:pt x="7795" y="197"/>
                  </a:cubicBezTo>
                  <a:lnTo>
                    <a:pt x="7475" y="197"/>
                  </a:lnTo>
                  <a:cubicBezTo>
                    <a:pt x="7377" y="197"/>
                    <a:pt x="7180" y="296"/>
                    <a:pt x="6983" y="394"/>
                  </a:cubicBezTo>
                  <a:cubicBezTo>
                    <a:pt x="6983" y="394"/>
                    <a:pt x="6929" y="438"/>
                    <a:pt x="6863" y="438"/>
                  </a:cubicBezTo>
                  <a:cubicBezTo>
                    <a:pt x="6830" y="438"/>
                    <a:pt x="6795" y="427"/>
                    <a:pt x="6762" y="394"/>
                  </a:cubicBezTo>
                  <a:cubicBezTo>
                    <a:pt x="6762" y="296"/>
                    <a:pt x="6861" y="296"/>
                    <a:pt x="6983" y="197"/>
                  </a:cubicBezTo>
                  <a:lnTo>
                    <a:pt x="6762" y="197"/>
                  </a:lnTo>
                  <a:cubicBezTo>
                    <a:pt x="6762" y="197"/>
                    <a:pt x="6664" y="197"/>
                    <a:pt x="6664" y="296"/>
                  </a:cubicBezTo>
                  <a:cubicBezTo>
                    <a:pt x="6615" y="296"/>
                    <a:pt x="6541" y="271"/>
                    <a:pt x="6464" y="271"/>
                  </a:cubicBezTo>
                  <a:cubicBezTo>
                    <a:pt x="6387" y="271"/>
                    <a:pt x="6307" y="296"/>
                    <a:pt x="6246" y="394"/>
                  </a:cubicBezTo>
                  <a:lnTo>
                    <a:pt x="6369" y="492"/>
                  </a:lnTo>
                  <a:lnTo>
                    <a:pt x="6369" y="492"/>
                  </a:lnTo>
                  <a:cubicBezTo>
                    <a:pt x="6246" y="492"/>
                    <a:pt x="6147" y="492"/>
                    <a:pt x="6049" y="394"/>
                  </a:cubicBezTo>
                  <a:cubicBezTo>
                    <a:pt x="6147" y="394"/>
                    <a:pt x="6147" y="394"/>
                    <a:pt x="6147" y="296"/>
                  </a:cubicBezTo>
                  <a:lnTo>
                    <a:pt x="5852" y="296"/>
                  </a:lnTo>
                  <a:lnTo>
                    <a:pt x="5852" y="394"/>
                  </a:lnTo>
                  <a:cubicBezTo>
                    <a:pt x="5787" y="394"/>
                    <a:pt x="5710" y="492"/>
                    <a:pt x="5608" y="492"/>
                  </a:cubicBezTo>
                  <a:cubicBezTo>
                    <a:pt x="5557" y="492"/>
                    <a:pt x="5500" y="468"/>
                    <a:pt x="5434" y="394"/>
                  </a:cubicBezTo>
                  <a:cubicBezTo>
                    <a:pt x="5533" y="394"/>
                    <a:pt x="5631" y="394"/>
                    <a:pt x="5754" y="296"/>
                  </a:cubicBezTo>
                  <a:cubicBezTo>
                    <a:pt x="5852" y="296"/>
                    <a:pt x="5852" y="197"/>
                    <a:pt x="5852" y="197"/>
                  </a:cubicBezTo>
                  <a:cubicBezTo>
                    <a:pt x="5951" y="197"/>
                    <a:pt x="6147" y="197"/>
                    <a:pt x="6147" y="99"/>
                  </a:cubicBezTo>
                  <a:cubicBezTo>
                    <a:pt x="6082" y="99"/>
                    <a:pt x="6016" y="55"/>
                    <a:pt x="5951" y="55"/>
                  </a:cubicBezTo>
                  <a:cubicBezTo>
                    <a:pt x="5918" y="55"/>
                    <a:pt x="5885" y="66"/>
                    <a:pt x="5852" y="99"/>
                  </a:cubicBezTo>
                  <a:cubicBezTo>
                    <a:pt x="5820" y="132"/>
                    <a:pt x="5773" y="143"/>
                    <a:pt x="5722" y="143"/>
                  </a:cubicBezTo>
                  <a:cubicBezTo>
                    <a:pt x="5620" y="143"/>
                    <a:pt x="5500" y="99"/>
                    <a:pt x="5434" y="99"/>
                  </a:cubicBezTo>
                  <a:lnTo>
                    <a:pt x="5336" y="197"/>
                  </a:lnTo>
                  <a:cubicBezTo>
                    <a:pt x="5238" y="246"/>
                    <a:pt x="5133" y="246"/>
                    <a:pt x="5029" y="246"/>
                  </a:cubicBezTo>
                  <a:cubicBezTo>
                    <a:pt x="4924" y="246"/>
                    <a:pt x="4820" y="246"/>
                    <a:pt x="4721" y="296"/>
                  </a:cubicBezTo>
                  <a:cubicBezTo>
                    <a:pt x="4721" y="197"/>
                    <a:pt x="4623" y="197"/>
                    <a:pt x="4623" y="99"/>
                  </a:cubicBezTo>
                  <a:lnTo>
                    <a:pt x="4623" y="296"/>
                  </a:lnTo>
                  <a:cubicBezTo>
                    <a:pt x="4623" y="394"/>
                    <a:pt x="4525" y="394"/>
                    <a:pt x="4525" y="492"/>
                  </a:cubicBezTo>
                  <a:cubicBezTo>
                    <a:pt x="4525" y="615"/>
                    <a:pt x="4402" y="615"/>
                    <a:pt x="4303" y="714"/>
                  </a:cubicBezTo>
                  <a:lnTo>
                    <a:pt x="4303" y="492"/>
                  </a:lnTo>
                  <a:cubicBezTo>
                    <a:pt x="4254" y="554"/>
                    <a:pt x="4205" y="585"/>
                    <a:pt x="4156" y="585"/>
                  </a:cubicBezTo>
                  <a:cubicBezTo>
                    <a:pt x="4107" y="585"/>
                    <a:pt x="4057" y="554"/>
                    <a:pt x="4008" y="492"/>
                  </a:cubicBezTo>
                  <a:cubicBezTo>
                    <a:pt x="3959" y="554"/>
                    <a:pt x="3904" y="585"/>
                    <a:pt x="3848" y="585"/>
                  </a:cubicBezTo>
                  <a:cubicBezTo>
                    <a:pt x="3793" y="585"/>
                    <a:pt x="3738" y="554"/>
                    <a:pt x="3689" y="492"/>
                  </a:cubicBezTo>
                  <a:cubicBezTo>
                    <a:pt x="3787" y="492"/>
                    <a:pt x="3910" y="394"/>
                    <a:pt x="3689" y="296"/>
                  </a:cubicBezTo>
                  <a:cubicBezTo>
                    <a:pt x="3590" y="394"/>
                    <a:pt x="3492" y="492"/>
                    <a:pt x="3393" y="615"/>
                  </a:cubicBezTo>
                  <a:cubicBezTo>
                    <a:pt x="3393" y="714"/>
                    <a:pt x="3492" y="714"/>
                    <a:pt x="3590" y="714"/>
                  </a:cubicBezTo>
                  <a:cubicBezTo>
                    <a:pt x="3492" y="812"/>
                    <a:pt x="3393" y="812"/>
                    <a:pt x="3393" y="910"/>
                  </a:cubicBezTo>
                  <a:cubicBezTo>
                    <a:pt x="3393" y="812"/>
                    <a:pt x="3295" y="812"/>
                    <a:pt x="3295" y="714"/>
                  </a:cubicBezTo>
                  <a:lnTo>
                    <a:pt x="3172" y="714"/>
                  </a:lnTo>
                  <a:cubicBezTo>
                    <a:pt x="3172" y="812"/>
                    <a:pt x="3074" y="812"/>
                    <a:pt x="3074" y="910"/>
                  </a:cubicBezTo>
                  <a:cubicBezTo>
                    <a:pt x="3074" y="812"/>
                    <a:pt x="3074" y="812"/>
                    <a:pt x="2975" y="812"/>
                  </a:cubicBezTo>
                  <a:cubicBezTo>
                    <a:pt x="3074" y="812"/>
                    <a:pt x="3074" y="812"/>
                    <a:pt x="3074" y="714"/>
                  </a:cubicBezTo>
                  <a:cubicBezTo>
                    <a:pt x="2975" y="714"/>
                    <a:pt x="2975" y="812"/>
                    <a:pt x="2877" y="812"/>
                  </a:cubicBezTo>
                  <a:lnTo>
                    <a:pt x="2877" y="714"/>
                  </a:lnTo>
                  <a:lnTo>
                    <a:pt x="2779" y="714"/>
                  </a:lnTo>
                  <a:cubicBezTo>
                    <a:pt x="2680" y="615"/>
                    <a:pt x="2680" y="615"/>
                    <a:pt x="2680" y="492"/>
                  </a:cubicBezTo>
                  <a:lnTo>
                    <a:pt x="2557" y="615"/>
                  </a:lnTo>
                  <a:cubicBezTo>
                    <a:pt x="2557" y="615"/>
                    <a:pt x="2557" y="714"/>
                    <a:pt x="2680" y="714"/>
                  </a:cubicBezTo>
                  <a:cubicBezTo>
                    <a:pt x="2361" y="812"/>
                    <a:pt x="2066" y="812"/>
                    <a:pt x="1844" y="910"/>
                  </a:cubicBezTo>
                  <a:cubicBezTo>
                    <a:pt x="1746" y="812"/>
                    <a:pt x="1746" y="812"/>
                    <a:pt x="1648" y="812"/>
                  </a:cubicBezTo>
                  <a:cubicBezTo>
                    <a:pt x="1746" y="714"/>
                    <a:pt x="1844" y="714"/>
                    <a:pt x="1844" y="615"/>
                  </a:cubicBezTo>
                  <a:lnTo>
                    <a:pt x="1648" y="615"/>
                  </a:lnTo>
                  <a:cubicBezTo>
                    <a:pt x="1451" y="714"/>
                    <a:pt x="1230" y="812"/>
                    <a:pt x="1131" y="910"/>
                  </a:cubicBezTo>
                  <a:lnTo>
                    <a:pt x="1131" y="714"/>
                  </a:lnTo>
                  <a:cubicBezTo>
                    <a:pt x="1131" y="615"/>
                    <a:pt x="1230" y="615"/>
                    <a:pt x="1328" y="492"/>
                  </a:cubicBezTo>
                  <a:cubicBezTo>
                    <a:pt x="1131" y="492"/>
                    <a:pt x="1033" y="492"/>
                    <a:pt x="935" y="394"/>
                  </a:cubicBezTo>
                  <a:cubicBezTo>
                    <a:pt x="935" y="492"/>
                    <a:pt x="935" y="492"/>
                    <a:pt x="836" y="615"/>
                  </a:cubicBezTo>
                  <a:lnTo>
                    <a:pt x="1033" y="615"/>
                  </a:lnTo>
                  <a:cubicBezTo>
                    <a:pt x="935" y="714"/>
                    <a:pt x="935" y="714"/>
                    <a:pt x="836" y="812"/>
                  </a:cubicBezTo>
                  <a:cubicBezTo>
                    <a:pt x="836" y="812"/>
                    <a:pt x="713" y="812"/>
                    <a:pt x="615" y="714"/>
                  </a:cubicBezTo>
                  <a:cubicBezTo>
                    <a:pt x="615" y="812"/>
                    <a:pt x="517" y="910"/>
                    <a:pt x="517" y="1009"/>
                  </a:cubicBezTo>
                  <a:lnTo>
                    <a:pt x="615" y="1009"/>
                  </a:lnTo>
                  <a:cubicBezTo>
                    <a:pt x="689" y="1041"/>
                    <a:pt x="771" y="1052"/>
                    <a:pt x="854" y="1052"/>
                  </a:cubicBezTo>
                  <a:cubicBezTo>
                    <a:pt x="1022" y="1052"/>
                    <a:pt x="1197" y="1009"/>
                    <a:pt x="1328" y="1009"/>
                  </a:cubicBezTo>
                  <a:cubicBezTo>
                    <a:pt x="1549" y="1009"/>
                    <a:pt x="1746" y="1009"/>
                    <a:pt x="2066" y="910"/>
                  </a:cubicBezTo>
                  <a:lnTo>
                    <a:pt x="2066" y="910"/>
                  </a:lnTo>
                  <a:cubicBezTo>
                    <a:pt x="1844" y="1107"/>
                    <a:pt x="1746" y="1107"/>
                    <a:pt x="1648" y="1107"/>
                  </a:cubicBezTo>
                  <a:lnTo>
                    <a:pt x="1549" y="1107"/>
                  </a:lnTo>
                  <a:lnTo>
                    <a:pt x="1451" y="1230"/>
                  </a:lnTo>
                  <a:lnTo>
                    <a:pt x="1230" y="1230"/>
                  </a:lnTo>
                  <a:lnTo>
                    <a:pt x="1230" y="1328"/>
                  </a:lnTo>
                  <a:lnTo>
                    <a:pt x="1131" y="1427"/>
                  </a:lnTo>
                  <a:cubicBezTo>
                    <a:pt x="713" y="1427"/>
                    <a:pt x="221" y="1623"/>
                    <a:pt x="0" y="1943"/>
                  </a:cubicBezTo>
                  <a:cubicBezTo>
                    <a:pt x="98" y="1943"/>
                    <a:pt x="221" y="1943"/>
                    <a:pt x="418" y="1845"/>
                  </a:cubicBezTo>
                  <a:lnTo>
                    <a:pt x="418" y="1722"/>
                  </a:lnTo>
                  <a:lnTo>
                    <a:pt x="517" y="1722"/>
                  </a:lnTo>
                  <a:cubicBezTo>
                    <a:pt x="615" y="1722"/>
                    <a:pt x="713" y="1623"/>
                    <a:pt x="713" y="1623"/>
                  </a:cubicBezTo>
                  <a:cubicBezTo>
                    <a:pt x="1230" y="1525"/>
                    <a:pt x="1648" y="1427"/>
                    <a:pt x="2066" y="1328"/>
                  </a:cubicBezTo>
                  <a:cubicBezTo>
                    <a:pt x="2164" y="1230"/>
                    <a:pt x="2164" y="1230"/>
                    <a:pt x="2262" y="1107"/>
                  </a:cubicBezTo>
                  <a:cubicBezTo>
                    <a:pt x="2361" y="1107"/>
                    <a:pt x="2459" y="1230"/>
                    <a:pt x="2557" y="1230"/>
                  </a:cubicBezTo>
                  <a:cubicBezTo>
                    <a:pt x="2680" y="1230"/>
                    <a:pt x="2779" y="1107"/>
                    <a:pt x="2877" y="1107"/>
                  </a:cubicBezTo>
                  <a:cubicBezTo>
                    <a:pt x="3074" y="1107"/>
                    <a:pt x="3295" y="1107"/>
                    <a:pt x="3295" y="1328"/>
                  </a:cubicBezTo>
                  <a:cubicBezTo>
                    <a:pt x="3172" y="1427"/>
                    <a:pt x="3074" y="1525"/>
                    <a:pt x="2975" y="1623"/>
                  </a:cubicBezTo>
                  <a:cubicBezTo>
                    <a:pt x="2877" y="1623"/>
                    <a:pt x="2779" y="1623"/>
                    <a:pt x="2680" y="1525"/>
                  </a:cubicBezTo>
                  <a:cubicBezTo>
                    <a:pt x="2557" y="1623"/>
                    <a:pt x="2459" y="1623"/>
                    <a:pt x="2262" y="1722"/>
                  </a:cubicBezTo>
                  <a:cubicBezTo>
                    <a:pt x="2328" y="1763"/>
                    <a:pt x="2383" y="1776"/>
                    <a:pt x="2431" y="1776"/>
                  </a:cubicBezTo>
                  <a:cubicBezTo>
                    <a:pt x="2527" y="1776"/>
                    <a:pt x="2598" y="1722"/>
                    <a:pt x="2680" y="1722"/>
                  </a:cubicBezTo>
                  <a:lnTo>
                    <a:pt x="2779" y="1845"/>
                  </a:lnTo>
                  <a:cubicBezTo>
                    <a:pt x="2975" y="1722"/>
                    <a:pt x="3295" y="1722"/>
                    <a:pt x="3590" y="1722"/>
                  </a:cubicBezTo>
                  <a:lnTo>
                    <a:pt x="3590" y="1623"/>
                  </a:lnTo>
                  <a:lnTo>
                    <a:pt x="3172" y="1623"/>
                  </a:lnTo>
                  <a:cubicBezTo>
                    <a:pt x="3283" y="1525"/>
                    <a:pt x="3338" y="1476"/>
                    <a:pt x="3390" y="1476"/>
                  </a:cubicBezTo>
                  <a:cubicBezTo>
                    <a:pt x="3443" y="1476"/>
                    <a:pt x="3492" y="1525"/>
                    <a:pt x="3590" y="1623"/>
                  </a:cubicBezTo>
                  <a:cubicBezTo>
                    <a:pt x="3626" y="1551"/>
                    <a:pt x="3663" y="1532"/>
                    <a:pt x="3700" y="1532"/>
                  </a:cubicBezTo>
                  <a:cubicBezTo>
                    <a:pt x="3741" y="1532"/>
                    <a:pt x="3784" y="1554"/>
                    <a:pt x="3830" y="1554"/>
                  </a:cubicBezTo>
                  <a:cubicBezTo>
                    <a:pt x="3855" y="1554"/>
                    <a:pt x="3882" y="1547"/>
                    <a:pt x="3910" y="1525"/>
                  </a:cubicBezTo>
                  <a:cubicBezTo>
                    <a:pt x="3975" y="1492"/>
                    <a:pt x="4030" y="1481"/>
                    <a:pt x="4077" y="1481"/>
                  </a:cubicBezTo>
                  <a:cubicBezTo>
                    <a:pt x="4172" y="1481"/>
                    <a:pt x="4238" y="1525"/>
                    <a:pt x="4303" y="1525"/>
                  </a:cubicBezTo>
                  <a:cubicBezTo>
                    <a:pt x="4402" y="1525"/>
                    <a:pt x="4402" y="1525"/>
                    <a:pt x="4402" y="1623"/>
                  </a:cubicBezTo>
                  <a:lnTo>
                    <a:pt x="4612" y="1436"/>
                  </a:lnTo>
                  <a:lnTo>
                    <a:pt x="4612" y="1436"/>
                  </a:lnTo>
                  <a:cubicBezTo>
                    <a:pt x="4595" y="1450"/>
                    <a:pt x="4576" y="1455"/>
                    <a:pt x="4558" y="1455"/>
                  </a:cubicBezTo>
                  <a:cubicBezTo>
                    <a:pt x="4496" y="1455"/>
                    <a:pt x="4430" y="1398"/>
                    <a:pt x="4368" y="1398"/>
                  </a:cubicBezTo>
                  <a:cubicBezTo>
                    <a:pt x="4346" y="1398"/>
                    <a:pt x="4324" y="1406"/>
                    <a:pt x="4303" y="1427"/>
                  </a:cubicBezTo>
                  <a:cubicBezTo>
                    <a:pt x="4205" y="1427"/>
                    <a:pt x="4107" y="1328"/>
                    <a:pt x="4008" y="1328"/>
                  </a:cubicBezTo>
                  <a:lnTo>
                    <a:pt x="3689" y="1328"/>
                  </a:lnTo>
                  <a:cubicBezTo>
                    <a:pt x="3590" y="1328"/>
                    <a:pt x="3590" y="1328"/>
                    <a:pt x="3590" y="1230"/>
                  </a:cubicBezTo>
                  <a:lnTo>
                    <a:pt x="3787" y="1230"/>
                  </a:lnTo>
                  <a:lnTo>
                    <a:pt x="3910" y="1107"/>
                  </a:lnTo>
                  <a:cubicBezTo>
                    <a:pt x="4107" y="1328"/>
                    <a:pt x="4303" y="1328"/>
                    <a:pt x="4623" y="1328"/>
                  </a:cubicBezTo>
                  <a:lnTo>
                    <a:pt x="4623" y="1427"/>
                  </a:lnTo>
                  <a:cubicBezTo>
                    <a:pt x="4623" y="1394"/>
                    <a:pt x="4634" y="1383"/>
                    <a:pt x="4652" y="1383"/>
                  </a:cubicBezTo>
                  <a:cubicBezTo>
                    <a:pt x="4688" y="1383"/>
                    <a:pt x="4754" y="1427"/>
                    <a:pt x="4820" y="1427"/>
                  </a:cubicBezTo>
                  <a:cubicBezTo>
                    <a:pt x="4820" y="1394"/>
                    <a:pt x="4841" y="1383"/>
                    <a:pt x="4871" y="1383"/>
                  </a:cubicBezTo>
                  <a:cubicBezTo>
                    <a:pt x="4929" y="1383"/>
                    <a:pt x="5016" y="1427"/>
                    <a:pt x="5016" y="1427"/>
                  </a:cubicBezTo>
                  <a:lnTo>
                    <a:pt x="5139" y="1328"/>
                  </a:lnTo>
                  <a:cubicBezTo>
                    <a:pt x="5238" y="1328"/>
                    <a:pt x="5238" y="1328"/>
                    <a:pt x="5336" y="1427"/>
                  </a:cubicBezTo>
                  <a:cubicBezTo>
                    <a:pt x="5139" y="1427"/>
                    <a:pt x="5016" y="1525"/>
                    <a:pt x="4918" y="1525"/>
                  </a:cubicBezTo>
                  <a:cubicBezTo>
                    <a:pt x="5016" y="1623"/>
                    <a:pt x="5016" y="1722"/>
                    <a:pt x="5016" y="1845"/>
                  </a:cubicBezTo>
                  <a:cubicBezTo>
                    <a:pt x="5139" y="1722"/>
                    <a:pt x="5139" y="1623"/>
                    <a:pt x="5139" y="1623"/>
                  </a:cubicBezTo>
                  <a:cubicBezTo>
                    <a:pt x="5336" y="1623"/>
                    <a:pt x="5434" y="1525"/>
                    <a:pt x="5533" y="1525"/>
                  </a:cubicBezTo>
                  <a:lnTo>
                    <a:pt x="5631" y="1623"/>
                  </a:lnTo>
                  <a:cubicBezTo>
                    <a:pt x="5951" y="1525"/>
                    <a:pt x="6147" y="1525"/>
                    <a:pt x="6369" y="1427"/>
                  </a:cubicBezTo>
                  <a:cubicBezTo>
                    <a:pt x="6467" y="1427"/>
                    <a:pt x="6565" y="1427"/>
                    <a:pt x="6664" y="1525"/>
                  </a:cubicBezTo>
                  <a:cubicBezTo>
                    <a:pt x="6565" y="1525"/>
                    <a:pt x="6467" y="1525"/>
                    <a:pt x="6467" y="1623"/>
                  </a:cubicBezTo>
                  <a:cubicBezTo>
                    <a:pt x="6246" y="1623"/>
                    <a:pt x="6147" y="1623"/>
                    <a:pt x="6049" y="1722"/>
                  </a:cubicBezTo>
                  <a:lnTo>
                    <a:pt x="6147" y="1845"/>
                  </a:lnTo>
                  <a:cubicBezTo>
                    <a:pt x="6147" y="1845"/>
                    <a:pt x="6246" y="1845"/>
                    <a:pt x="6369" y="1722"/>
                  </a:cubicBezTo>
                  <a:lnTo>
                    <a:pt x="6369" y="1845"/>
                  </a:lnTo>
                  <a:cubicBezTo>
                    <a:pt x="6467" y="1845"/>
                    <a:pt x="6467" y="1722"/>
                    <a:pt x="6467" y="1722"/>
                  </a:cubicBezTo>
                  <a:cubicBezTo>
                    <a:pt x="6664" y="1722"/>
                    <a:pt x="6861" y="1845"/>
                    <a:pt x="6983" y="1845"/>
                  </a:cubicBezTo>
                  <a:cubicBezTo>
                    <a:pt x="7049" y="1804"/>
                    <a:pt x="7104" y="1790"/>
                    <a:pt x="7151" y="1790"/>
                  </a:cubicBezTo>
                  <a:cubicBezTo>
                    <a:pt x="7246" y="1790"/>
                    <a:pt x="7311" y="1845"/>
                    <a:pt x="7377" y="1845"/>
                  </a:cubicBezTo>
                  <a:cubicBezTo>
                    <a:pt x="7377" y="1722"/>
                    <a:pt x="7475" y="1722"/>
                    <a:pt x="7598" y="1722"/>
                  </a:cubicBezTo>
                  <a:lnTo>
                    <a:pt x="7697" y="1845"/>
                  </a:lnTo>
                  <a:cubicBezTo>
                    <a:pt x="7795" y="1722"/>
                    <a:pt x="7893" y="1623"/>
                    <a:pt x="7992" y="1525"/>
                  </a:cubicBezTo>
                  <a:cubicBezTo>
                    <a:pt x="7992" y="1623"/>
                    <a:pt x="7992" y="1623"/>
                    <a:pt x="8090" y="1623"/>
                  </a:cubicBezTo>
                  <a:cubicBezTo>
                    <a:pt x="8090" y="1623"/>
                    <a:pt x="8090" y="1525"/>
                    <a:pt x="8213" y="1525"/>
                  </a:cubicBezTo>
                  <a:cubicBezTo>
                    <a:pt x="8213" y="1623"/>
                    <a:pt x="8213" y="1623"/>
                    <a:pt x="8311" y="1623"/>
                  </a:cubicBezTo>
                  <a:lnTo>
                    <a:pt x="8311" y="1525"/>
                  </a:lnTo>
                  <a:cubicBezTo>
                    <a:pt x="8356" y="1510"/>
                    <a:pt x="8396" y="1504"/>
                    <a:pt x="8432" y="1504"/>
                  </a:cubicBezTo>
                  <a:cubicBezTo>
                    <a:pt x="8575" y="1504"/>
                    <a:pt x="8667" y="1594"/>
                    <a:pt x="8772" y="1594"/>
                  </a:cubicBezTo>
                  <a:cubicBezTo>
                    <a:pt x="8819" y="1594"/>
                    <a:pt x="8868" y="1577"/>
                    <a:pt x="8926" y="1525"/>
                  </a:cubicBezTo>
                  <a:cubicBezTo>
                    <a:pt x="8926" y="1623"/>
                    <a:pt x="9024" y="1623"/>
                    <a:pt x="9024" y="1623"/>
                  </a:cubicBezTo>
                  <a:lnTo>
                    <a:pt x="9024" y="1845"/>
                  </a:lnTo>
                  <a:cubicBezTo>
                    <a:pt x="9074" y="1783"/>
                    <a:pt x="9123" y="1753"/>
                    <a:pt x="9187" y="1753"/>
                  </a:cubicBezTo>
                  <a:cubicBezTo>
                    <a:pt x="9252" y="1753"/>
                    <a:pt x="9332" y="1783"/>
                    <a:pt x="9442" y="1845"/>
                  </a:cubicBezTo>
                  <a:cubicBezTo>
                    <a:pt x="9319" y="1943"/>
                    <a:pt x="9319" y="1943"/>
                    <a:pt x="9221" y="1943"/>
                  </a:cubicBezTo>
                  <a:cubicBezTo>
                    <a:pt x="9024" y="1943"/>
                    <a:pt x="8705" y="2041"/>
                    <a:pt x="8508" y="2041"/>
                  </a:cubicBezTo>
                  <a:cubicBezTo>
                    <a:pt x="8410" y="2041"/>
                    <a:pt x="8410" y="2140"/>
                    <a:pt x="8311" y="2140"/>
                  </a:cubicBezTo>
                  <a:lnTo>
                    <a:pt x="7992" y="2140"/>
                  </a:lnTo>
                  <a:cubicBezTo>
                    <a:pt x="7959" y="2107"/>
                    <a:pt x="7926" y="2096"/>
                    <a:pt x="7893" y="2096"/>
                  </a:cubicBezTo>
                  <a:cubicBezTo>
                    <a:pt x="7828" y="2096"/>
                    <a:pt x="7762" y="2140"/>
                    <a:pt x="7697" y="2140"/>
                  </a:cubicBezTo>
                  <a:lnTo>
                    <a:pt x="7279" y="2140"/>
                  </a:lnTo>
                  <a:cubicBezTo>
                    <a:pt x="6861" y="2337"/>
                    <a:pt x="6467" y="2558"/>
                    <a:pt x="5951" y="2558"/>
                  </a:cubicBezTo>
                  <a:cubicBezTo>
                    <a:pt x="5951" y="2558"/>
                    <a:pt x="5852" y="2558"/>
                    <a:pt x="5852" y="2656"/>
                  </a:cubicBezTo>
                  <a:lnTo>
                    <a:pt x="5951" y="2656"/>
                  </a:lnTo>
                  <a:cubicBezTo>
                    <a:pt x="5631" y="2853"/>
                    <a:pt x="5238" y="2755"/>
                    <a:pt x="4918" y="2853"/>
                  </a:cubicBezTo>
                  <a:cubicBezTo>
                    <a:pt x="4869" y="2902"/>
                    <a:pt x="4795" y="2902"/>
                    <a:pt x="4721" y="2902"/>
                  </a:cubicBezTo>
                  <a:cubicBezTo>
                    <a:pt x="4647" y="2902"/>
                    <a:pt x="4574" y="2902"/>
                    <a:pt x="4525" y="2951"/>
                  </a:cubicBezTo>
                  <a:lnTo>
                    <a:pt x="4205" y="2951"/>
                  </a:lnTo>
                  <a:cubicBezTo>
                    <a:pt x="4107" y="3074"/>
                    <a:pt x="4008" y="3173"/>
                    <a:pt x="3910" y="3173"/>
                  </a:cubicBezTo>
                  <a:cubicBezTo>
                    <a:pt x="3689" y="3173"/>
                    <a:pt x="3590" y="3369"/>
                    <a:pt x="3393" y="3369"/>
                  </a:cubicBezTo>
                  <a:cubicBezTo>
                    <a:pt x="3393" y="3369"/>
                    <a:pt x="3393" y="3271"/>
                    <a:pt x="3295" y="3271"/>
                  </a:cubicBezTo>
                  <a:cubicBezTo>
                    <a:pt x="3074" y="3271"/>
                    <a:pt x="2877" y="3369"/>
                    <a:pt x="2680" y="3369"/>
                  </a:cubicBezTo>
                  <a:cubicBezTo>
                    <a:pt x="2557" y="3369"/>
                    <a:pt x="2459" y="3468"/>
                    <a:pt x="2459" y="3468"/>
                  </a:cubicBezTo>
                  <a:cubicBezTo>
                    <a:pt x="2262" y="3468"/>
                    <a:pt x="2164" y="3468"/>
                    <a:pt x="2066" y="3566"/>
                  </a:cubicBezTo>
                  <a:cubicBezTo>
                    <a:pt x="2118" y="3683"/>
                    <a:pt x="2197" y="3711"/>
                    <a:pt x="2275" y="3711"/>
                  </a:cubicBezTo>
                  <a:cubicBezTo>
                    <a:pt x="2345" y="3711"/>
                    <a:pt x="2413" y="3689"/>
                    <a:pt x="2459" y="3689"/>
                  </a:cubicBezTo>
                  <a:lnTo>
                    <a:pt x="2557" y="3689"/>
                  </a:lnTo>
                  <a:cubicBezTo>
                    <a:pt x="2598" y="3648"/>
                    <a:pt x="2648" y="3634"/>
                    <a:pt x="2699" y="3634"/>
                  </a:cubicBezTo>
                  <a:cubicBezTo>
                    <a:pt x="2801" y="3634"/>
                    <a:pt x="2910" y="3689"/>
                    <a:pt x="2975" y="3689"/>
                  </a:cubicBezTo>
                  <a:cubicBezTo>
                    <a:pt x="3074" y="3566"/>
                    <a:pt x="3295" y="3566"/>
                    <a:pt x="3393" y="3468"/>
                  </a:cubicBezTo>
                  <a:lnTo>
                    <a:pt x="3910" y="3468"/>
                  </a:lnTo>
                  <a:cubicBezTo>
                    <a:pt x="4107" y="3468"/>
                    <a:pt x="4303" y="3566"/>
                    <a:pt x="4402" y="3689"/>
                  </a:cubicBezTo>
                  <a:lnTo>
                    <a:pt x="4402" y="3787"/>
                  </a:lnTo>
                  <a:cubicBezTo>
                    <a:pt x="4402" y="3886"/>
                    <a:pt x="4402" y="3886"/>
                    <a:pt x="4525" y="3886"/>
                  </a:cubicBezTo>
                  <a:cubicBezTo>
                    <a:pt x="4623" y="3886"/>
                    <a:pt x="4721" y="3984"/>
                    <a:pt x="4820" y="3984"/>
                  </a:cubicBezTo>
                  <a:cubicBezTo>
                    <a:pt x="4885" y="3984"/>
                    <a:pt x="4951" y="3897"/>
                    <a:pt x="5024" y="3897"/>
                  </a:cubicBezTo>
                  <a:cubicBezTo>
                    <a:pt x="5060" y="3897"/>
                    <a:pt x="5098" y="3918"/>
                    <a:pt x="5139" y="3984"/>
                  </a:cubicBezTo>
                  <a:cubicBezTo>
                    <a:pt x="5139" y="3984"/>
                    <a:pt x="5227" y="3940"/>
                    <a:pt x="5314" y="3940"/>
                  </a:cubicBezTo>
                  <a:cubicBezTo>
                    <a:pt x="5358" y="3940"/>
                    <a:pt x="5402" y="3951"/>
                    <a:pt x="5434" y="3984"/>
                  </a:cubicBezTo>
                  <a:cubicBezTo>
                    <a:pt x="5434" y="4082"/>
                    <a:pt x="5533" y="4082"/>
                    <a:pt x="5533" y="4082"/>
                  </a:cubicBezTo>
                  <a:cubicBezTo>
                    <a:pt x="5717" y="4026"/>
                    <a:pt x="5861" y="3969"/>
                    <a:pt x="5987" y="3969"/>
                  </a:cubicBezTo>
                  <a:cubicBezTo>
                    <a:pt x="6079" y="3969"/>
                    <a:pt x="6163" y="3999"/>
                    <a:pt x="6246" y="4082"/>
                  </a:cubicBezTo>
                  <a:lnTo>
                    <a:pt x="7279" y="4082"/>
                  </a:lnTo>
                  <a:cubicBezTo>
                    <a:pt x="7377" y="4082"/>
                    <a:pt x="7377" y="4082"/>
                    <a:pt x="7598" y="4181"/>
                  </a:cubicBezTo>
                  <a:cubicBezTo>
                    <a:pt x="7475" y="4304"/>
                    <a:pt x="7377" y="4304"/>
                    <a:pt x="7180" y="4402"/>
                  </a:cubicBezTo>
                  <a:cubicBezTo>
                    <a:pt x="7180" y="4402"/>
                    <a:pt x="7180" y="4304"/>
                    <a:pt x="7082" y="4304"/>
                  </a:cubicBezTo>
                  <a:lnTo>
                    <a:pt x="6983" y="4402"/>
                  </a:lnTo>
                  <a:lnTo>
                    <a:pt x="6983" y="4500"/>
                  </a:lnTo>
                  <a:cubicBezTo>
                    <a:pt x="7023" y="4520"/>
                    <a:pt x="7062" y="4528"/>
                    <a:pt x="7102" y="4528"/>
                  </a:cubicBezTo>
                  <a:cubicBezTo>
                    <a:pt x="7260" y="4528"/>
                    <a:pt x="7421" y="4402"/>
                    <a:pt x="7598" y="4402"/>
                  </a:cubicBezTo>
                  <a:cubicBezTo>
                    <a:pt x="7795" y="4304"/>
                    <a:pt x="7992" y="4181"/>
                    <a:pt x="8213" y="4082"/>
                  </a:cubicBezTo>
                  <a:lnTo>
                    <a:pt x="8213" y="4181"/>
                  </a:lnTo>
                  <a:cubicBezTo>
                    <a:pt x="8360" y="4132"/>
                    <a:pt x="8514" y="4132"/>
                    <a:pt x="8680" y="4132"/>
                  </a:cubicBezTo>
                  <a:cubicBezTo>
                    <a:pt x="8846" y="4132"/>
                    <a:pt x="9024" y="4132"/>
                    <a:pt x="9221" y="4082"/>
                  </a:cubicBezTo>
                  <a:cubicBezTo>
                    <a:pt x="9221" y="4082"/>
                    <a:pt x="9319" y="4181"/>
                    <a:pt x="9442" y="4181"/>
                  </a:cubicBezTo>
                  <a:cubicBezTo>
                    <a:pt x="9541" y="4082"/>
                    <a:pt x="9639" y="4082"/>
                    <a:pt x="9836" y="3984"/>
                  </a:cubicBezTo>
                  <a:lnTo>
                    <a:pt x="10057" y="3984"/>
                  </a:lnTo>
                  <a:cubicBezTo>
                    <a:pt x="10155" y="3886"/>
                    <a:pt x="10155" y="3886"/>
                    <a:pt x="10254" y="3886"/>
                  </a:cubicBezTo>
                  <a:lnTo>
                    <a:pt x="10352" y="3984"/>
                  </a:lnTo>
                  <a:cubicBezTo>
                    <a:pt x="10352" y="3886"/>
                    <a:pt x="10451" y="3886"/>
                    <a:pt x="10549" y="3787"/>
                  </a:cubicBezTo>
                  <a:cubicBezTo>
                    <a:pt x="10672" y="3886"/>
                    <a:pt x="10672" y="3886"/>
                    <a:pt x="10770" y="3984"/>
                  </a:cubicBezTo>
                  <a:cubicBezTo>
                    <a:pt x="10869" y="3886"/>
                    <a:pt x="10967" y="3886"/>
                    <a:pt x="10967" y="3787"/>
                  </a:cubicBezTo>
                  <a:lnTo>
                    <a:pt x="11483" y="3787"/>
                  </a:lnTo>
                  <a:cubicBezTo>
                    <a:pt x="11567" y="3807"/>
                    <a:pt x="11646" y="3815"/>
                    <a:pt x="11720" y="3815"/>
                  </a:cubicBezTo>
                  <a:cubicBezTo>
                    <a:pt x="12020" y="3815"/>
                    <a:pt x="12260" y="3689"/>
                    <a:pt x="12516" y="3689"/>
                  </a:cubicBezTo>
                  <a:cubicBezTo>
                    <a:pt x="12614" y="3787"/>
                    <a:pt x="12811" y="3787"/>
                    <a:pt x="12909" y="3787"/>
                  </a:cubicBezTo>
                  <a:cubicBezTo>
                    <a:pt x="13008" y="3787"/>
                    <a:pt x="13229" y="3787"/>
                    <a:pt x="13327" y="3886"/>
                  </a:cubicBezTo>
                  <a:cubicBezTo>
                    <a:pt x="13327" y="3886"/>
                    <a:pt x="13371" y="3842"/>
                    <a:pt x="13429" y="3842"/>
                  </a:cubicBezTo>
                  <a:cubicBezTo>
                    <a:pt x="13459" y="3842"/>
                    <a:pt x="13491" y="3853"/>
                    <a:pt x="13524" y="3886"/>
                  </a:cubicBezTo>
                  <a:lnTo>
                    <a:pt x="13844" y="3886"/>
                  </a:lnTo>
                  <a:cubicBezTo>
                    <a:pt x="13942" y="3886"/>
                    <a:pt x="14041" y="3787"/>
                    <a:pt x="14041" y="3787"/>
                  </a:cubicBezTo>
                  <a:cubicBezTo>
                    <a:pt x="14139" y="3787"/>
                    <a:pt x="14139" y="3886"/>
                    <a:pt x="14139" y="3886"/>
                  </a:cubicBezTo>
                  <a:cubicBezTo>
                    <a:pt x="14204" y="3886"/>
                    <a:pt x="14281" y="3842"/>
                    <a:pt x="14354" y="3842"/>
                  </a:cubicBezTo>
                  <a:cubicBezTo>
                    <a:pt x="14390" y="3842"/>
                    <a:pt x="14426" y="3853"/>
                    <a:pt x="14459" y="3886"/>
                  </a:cubicBezTo>
                  <a:lnTo>
                    <a:pt x="14655" y="3886"/>
                  </a:lnTo>
                  <a:cubicBezTo>
                    <a:pt x="14721" y="3853"/>
                    <a:pt x="14789" y="3842"/>
                    <a:pt x="14858" y="3842"/>
                  </a:cubicBezTo>
                  <a:cubicBezTo>
                    <a:pt x="14997" y="3842"/>
                    <a:pt x="15139" y="3886"/>
                    <a:pt x="15270" y="3886"/>
                  </a:cubicBezTo>
                  <a:lnTo>
                    <a:pt x="15270" y="3984"/>
                  </a:lnTo>
                  <a:cubicBezTo>
                    <a:pt x="15467" y="3886"/>
                    <a:pt x="15467" y="3886"/>
                    <a:pt x="15590" y="3886"/>
                  </a:cubicBezTo>
                  <a:cubicBezTo>
                    <a:pt x="15688" y="3984"/>
                    <a:pt x="15786" y="3984"/>
                    <a:pt x="15885" y="3984"/>
                  </a:cubicBezTo>
                  <a:cubicBezTo>
                    <a:pt x="15885" y="3935"/>
                    <a:pt x="15934" y="3935"/>
                    <a:pt x="15983" y="3935"/>
                  </a:cubicBezTo>
                  <a:cubicBezTo>
                    <a:pt x="16032" y="3935"/>
                    <a:pt x="16081" y="3935"/>
                    <a:pt x="16081" y="3886"/>
                  </a:cubicBezTo>
                  <a:cubicBezTo>
                    <a:pt x="16303" y="3984"/>
                    <a:pt x="16499" y="3886"/>
                    <a:pt x="16598" y="4082"/>
                  </a:cubicBezTo>
                  <a:cubicBezTo>
                    <a:pt x="16598" y="3999"/>
                    <a:pt x="16615" y="3969"/>
                    <a:pt x="16645" y="3969"/>
                  </a:cubicBezTo>
                  <a:cubicBezTo>
                    <a:pt x="16685" y="3969"/>
                    <a:pt x="16748" y="4026"/>
                    <a:pt x="16819" y="4082"/>
                  </a:cubicBezTo>
                  <a:cubicBezTo>
                    <a:pt x="16868" y="3984"/>
                    <a:pt x="16917" y="3959"/>
                    <a:pt x="16979" y="3959"/>
                  </a:cubicBezTo>
                  <a:cubicBezTo>
                    <a:pt x="17040" y="3959"/>
                    <a:pt x="17114" y="3984"/>
                    <a:pt x="17213" y="3984"/>
                  </a:cubicBezTo>
                  <a:lnTo>
                    <a:pt x="17631" y="3984"/>
                  </a:lnTo>
                  <a:cubicBezTo>
                    <a:pt x="17696" y="3984"/>
                    <a:pt x="17805" y="4028"/>
                    <a:pt x="17871" y="4028"/>
                  </a:cubicBezTo>
                  <a:cubicBezTo>
                    <a:pt x="17904" y="4028"/>
                    <a:pt x="17926" y="4017"/>
                    <a:pt x="17926" y="3984"/>
                  </a:cubicBezTo>
                  <a:cubicBezTo>
                    <a:pt x="17987" y="3935"/>
                    <a:pt x="18067" y="3935"/>
                    <a:pt x="18144" y="3935"/>
                  </a:cubicBezTo>
                  <a:cubicBezTo>
                    <a:pt x="18221" y="3935"/>
                    <a:pt x="18294" y="3935"/>
                    <a:pt x="18344" y="3886"/>
                  </a:cubicBezTo>
                  <a:cubicBezTo>
                    <a:pt x="18344" y="3886"/>
                    <a:pt x="18442" y="3886"/>
                    <a:pt x="18540" y="3984"/>
                  </a:cubicBezTo>
                  <a:cubicBezTo>
                    <a:pt x="18540" y="3886"/>
                    <a:pt x="18663" y="3886"/>
                    <a:pt x="18762" y="3886"/>
                  </a:cubicBezTo>
                  <a:lnTo>
                    <a:pt x="18958" y="3886"/>
                  </a:lnTo>
                  <a:cubicBezTo>
                    <a:pt x="19155" y="3984"/>
                    <a:pt x="19376" y="3984"/>
                    <a:pt x="19573" y="3984"/>
                  </a:cubicBezTo>
                  <a:cubicBezTo>
                    <a:pt x="19671" y="3984"/>
                    <a:pt x="19770" y="3984"/>
                    <a:pt x="19770" y="4082"/>
                  </a:cubicBezTo>
                  <a:cubicBezTo>
                    <a:pt x="19893" y="3984"/>
                    <a:pt x="19991" y="3984"/>
                    <a:pt x="19991" y="3984"/>
                  </a:cubicBezTo>
                  <a:cubicBezTo>
                    <a:pt x="20089" y="4082"/>
                    <a:pt x="20188" y="4082"/>
                    <a:pt x="20286" y="4082"/>
                  </a:cubicBezTo>
                  <a:cubicBezTo>
                    <a:pt x="20507" y="4082"/>
                    <a:pt x="20803" y="4082"/>
                    <a:pt x="20999" y="4181"/>
                  </a:cubicBezTo>
                  <a:cubicBezTo>
                    <a:pt x="20999" y="4082"/>
                    <a:pt x="21122" y="4082"/>
                    <a:pt x="21122" y="3984"/>
                  </a:cubicBezTo>
                  <a:cubicBezTo>
                    <a:pt x="21221" y="4082"/>
                    <a:pt x="21221" y="4082"/>
                    <a:pt x="21319" y="4082"/>
                  </a:cubicBezTo>
                  <a:cubicBezTo>
                    <a:pt x="21368" y="4033"/>
                    <a:pt x="21417" y="4009"/>
                    <a:pt x="21466" y="4009"/>
                  </a:cubicBezTo>
                  <a:cubicBezTo>
                    <a:pt x="21516" y="4009"/>
                    <a:pt x="21565" y="4033"/>
                    <a:pt x="21614" y="4082"/>
                  </a:cubicBezTo>
                  <a:cubicBezTo>
                    <a:pt x="21934" y="3984"/>
                    <a:pt x="22352" y="3984"/>
                    <a:pt x="22647" y="3984"/>
                  </a:cubicBezTo>
                  <a:lnTo>
                    <a:pt x="22647" y="3886"/>
                  </a:lnTo>
                  <a:cubicBezTo>
                    <a:pt x="22499" y="3836"/>
                    <a:pt x="22345" y="3836"/>
                    <a:pt x="22192" y="3836"/>
                  </a:cubicBezTo>
                  <a:cubicBezTo>
                    <a:pt x="22038" y="3836"/>
                    <a:pt x="21884" y="3836"/>
                    <a:pt x="21737" y="3787"/>
                  </a:cubicBezTo>
                  <a:cubicBezTo>
                    <a:pt x="21614" y="3689"/>
                    <a:pt x="21417" y="3689"/>
                    <a:pt x="21221" y="3689"/>
                  </a:cubicBezTo>
                  <a:cubicBezTo>
                    <a:pt x="21122" y="3566"/>
                    <a:pt x="20901" y="3689"/>
                    <a:pt x="20803" y="3468"/>
                  </a:cubicBezTo>
                  <a:cubicBezTo>
                    <a:pt x="20737" y="3500"/>
                    <a:pt x="20669" y="3511"/>
                    <a:pt x="20603" y="3511"/>
                  </a:cubicBezTo>
                  <a:cubicBezTo>
                    <a:pt x="20472" y="3511"/>
                    <a:pt x="20352" y="3468"/>
                    <a:pt x="20286" y="3468"/>
                  </a:cubicBezTo>
                  <a:lnTo>
                    <a:pt x="20089" y="3468"/>
                  </a:lnTo>
                  <a:cubicBezTo>
                    <a:pt x="20006" y="3384"/>
                    <a:pt x="19936" y="3354"/>
                    <a:pt x="19876" y="3354"/>
                  </a:cubicBezTo>
                  <a:cubicBezTo>
                    <a:pt x="19793" y="3354"/>
                    <a:pt x="19728" y="3411"/>
                    <a:pt x="19671" y="3468"/>
                  </a:cubicBezTo>
                  <a:cubicBezTo>
                    <a:pt x="19622" y="3369"/>
                    <a:pt x="19548" y="3345"/>
                    <a:pt x="19475" y="3345"/>
                  </a:cubicBezTo>
                  <a:cubicBezTo>
                    <a:pt x="19401" y="3345"/>
                    <a:pt x="19327" y="3369"/>
                    <a:pt x="19278" y="3369"/>
                  </a:cubicBezTo>
                  <a:lnTo>
                    <a:pt x="19155" y="3271"/>
                  </a:lnTo>
                  <a:cubicBezTo>
                    <a:pt x="19089" y="3271"/>
                    <a:pt x="19024" y="3183"/>
                    <a:pt x="18929" y="3183"/>
                  </a:cubicBezTo>
                  <a:cubicBezTo>
                    <a:pt x="18882" y="3183"/>
                    <a:pt x="18827" y="3205"/>
                    <a:pt x="18762" y="3271"/>
                  </a:cubicBezTo>
                  <a:cubicBezTo>
                    <a:pt x="18762" y="3173"/>
                    <a:pt x="18663" y="3173"/>
                    <a:pt x="18540" y="3074"/>
                  </a:cubicBezTo>
                  <a:cubicBezTo>
                    <a:pt x="18540" y="3074"/>
                    <a:pt x="18442" y="3173"/>
                    <a:pt x="18344" y="3173"/>
                  </a:cubicBezTo>
                  <a:cubicBezTo>
                    <a:pt x="18147" y="3173"/>
                    <a:pt x="17926" y="3074"/>
                    <a:pt x="17729" y="3074"/>
                  </a:cubicBezTo>
                  <a:cubicBezTo>
                    <a:pt x="17631" y="3074"/>
                    <a:pt x="17532" y="3173"/>
                    <a:pt x="17532" y="3173"/>
                  </a:cubicBezTo>
                  <a:cubicBezTo>
                    <a:pt x="17434" y="3074"/>
                    <a:pt x="17311" y="3074"/>
                    <a:pt x="17213" y="3074"/>
                  </a:cubicBezTo>
                  <a:lnTo>
                    <a:pt x="16917" y="3074"/>
                  </a:lnTo>
                  <a:cubicBezTo>
                    <a:pt x="16852" y="3074"/>
                    <a:pt x="16775" y="3020"/>
                    <a:pt x="16703" y="3020"/>
                  </a:cubicBezTo>
                  <a:cubicBezTo>
                    <a:pt x="16666" y="3020"/>
                    <a:pt x="16631" y="3033"/>
                    <a:pt x="16598" y="3074"/>
                  </a:cubicBezTo>
                  <a:cubicBezTo>
                    <a:pt x="16565" y="3000"/>
                    <a:pt x="16532" y="2976"/>
                    <a:pt x="16499" y="2976"/>
                  </a:cubicBezTo>
                  <a:cubicBezTo>
                    <a:pt x="16434" y="2976"/>
                    <a:pt x="16368" y="3074"/>
                    <a:pt x="16303" y="3074"/>
                  </a:cubicBezTo>
                  <a:lnTo>
                    <a:pt x="16303" y="2853"/>
                  </a:lnTo>
                  <a:lnTo>
                    <a:pt x="15983" y="2853"/>
                  </a:lnTo>
                  <a:cubicBezTo>
                    <a:pt x="15934" y="2902"/>
                    <a:pt x="15860" y="2902"/>
                    <a:pt x="15786" y="2902"/>
                  </a:cubicBezTo>
                  <a:cubicBezTo>
                    <a:pt x="15713" y="2902"/>
                    <a:pt x="15639" y="2902"/>
                    <a:pt x="15590" y="2951"/>
                  </a:cubicBezTo>
                  <a:cubicBezTo>
                    <a:pt x="15479" y="2853"/>
                    <a:pt x="15374" y="2828"/>
                    <a:pt x="15273" y="2828"/>
                  </a:cubicBezTo>
                  <a:cubicBezTo>
                    <a:pt x="15172" y="2828"/>
                    <a:pt x="15073" y="2853"/>
                    <a:pt x="14975" y="2853"/>
                  </a:cubicBezTo>
                  <a:cubicBezTo>
                    <a:pt x="14852" y="2853"/>
                    <a:pt x="14852" y="2755"/>
                    <a:pt x="14754" y="2656"/>
                  </a:cubicBezTo>
                  <a:cubicBezTo>
                    <a:pt x="14655" y="2755"/>
                    <a:pt x="14557" y="2755"/>
                    <a:pt x="14459" y="2755"/>
                  </a:cubicBezTo>
                  <a:cubicBezTo>
                    <a:pt x="14360" y="2656"/>
                    <a:pt x="14237" y="2656"/>
                    <a:pt x="14237" y="2558"/>
                  </a:cubicBezTo>
                  <a:cubicBezTo>
                    <a:pt x="14041" y="2558"/>
                    <a:pt x="13942" y="2558"/>
                    <a:pt x="13844" y="2656"/>
                  </a:cubicBezTo>
                  <a:cubicBezTo>
                    <a:pt x="13844" y="2656"/>
                    <a:pt x="13745" y="2558"/>
                    <a:pt x="13623" y="2558"/>
                  </a:cubicBezTo>
                  <a:cubicBezTo>
                    <a:pt x="13573" y="2607"/>
                    <a:pt x="13524" y="2607"/>
                    <a:pt x="13475" y="2607"/>
                  </a:cubicBezTo>
                  <a:cubicBezTo>
                    <a:pt x="13426" y="2607"/>
                    <a:pt x="13377" y="2607"/>
                    <a:pt x="13327" y="2656"/>
                  </a:cubicBezTo>
                  <a:cubicBezTo>
                    <a:pt x="13327" y="2656"/>
                    <a:pt x="13229" y="2656"/>
                    <a:pt x="13229" y="2558"/>
                  </a:cubicBezTo>
                  <a:cubicBezTo>
                    <a:pt x="13327" y="2337"/>
                    <a:pt x="13623" y="2459"/>
                    <a:pt x="13745" y="2238"/>
                  </a:cubicBezTo>
                  <a:lnTo>
                    <a:pt x="13844" y="2140"/>
                  </a:lnTo>
                  <a:lnTo>
                    <a:pt x="14459" y="2140"/>
                  </a:lnTo>
                  <a:lnTo>
                    <a:pt x="14557" y="2041"/>
                  </a:lnTo>
                  <a:cubicBezTo>
                    <a:pt x="14754" y="2041"/>
                    <a:pt x="14975" y="2041"/>
                    <a:pt x="15073" y="1943"/>
                  </a:cubicBezTo>
                  <a:lnTo>
                    <a:pt x="15590" y="1943"/>
                  </a:lnTo>
                  <a:cubicBezTo>
                    <a:pt x="15590" y="1943"/>
                    <a:pt x="15590" y="1845"/>
                    <a:pt x="15688" y="1845"/>
                  </a:cubicBezTo>
                  <a:lnTo>
                    <a:pt x="15590" y="1722"/>
                  </a:lnTo>
                  <a:lnTo>
                    <a:pt x="15467" y="1845"/>
                  </a:lnTo>
                  <a:cubicBezTo>
                    <a:pt x="15368" y="1722"/>
                    <a:pt x="15172" y="1722"/>
                    <a:pt x="15073" y="1722"/>
                  </a:cubicBezTo>
                  <a:lnTo>
                    <a:pt x="15073" y="1845"/>
                  </a:lnTo>
                  <a:cubicBezTo>
                    <a:pt x="14975" y="1845"/>
                    <a:pt x="14975" y="1845"/>
                    <a:pt x="14852" y="1722"/>
                  </a:cubicBezTo>
                  <a:cubicBezTo>
                    <a:pt x="14852" y="1845"/>
                    <a:pt x="14852" y="1845"/>
                    <a:pt x="14754" y="1943"/>
                  </a:cubicBezTo>
                  <a:cubicBezTo>
                    <a:pt x="14655" y="1845"/>
                    <a:pt x="14557" y="1845"/>
                    <a:pt x="14557" y="1845"/>
                  </a:cubicBezTo>
                  <a:cubicBezTo>
                    <a:pt x="14508" y="1894"/>
                    <a:pt x="14428" y="1919"/>
                    <a:pt x="14360" y="1919"/>
                  </a:cubicBezTo>
                  <a:cubicBezTo>
                    <a:pt x="14293" y="1919"/>
                    <a:pt x="14237" y="1894"/>
                    <a:pt x="14237" y="1845"/>
                  </a:cubicBezTo>
                  <a:cubicBezTo>
                    <a:pt x="14188" y="1783"/>
                    <a:pt x="14114" y="1783"/>
                    <a:pt x="14041" y="1783"/>
                  </a:cubicBezTo>
                  <a:cubicBezTo>
                    <a:pt x="13967" y="1783"/>
                    <a:pt x="13893" y="1783"/>
                    <a:pt x="13844" y="1722"/>
                  </a:cubicBezTo>
                  <a:cubicBezTo>
                    <a:pt x="13942" y="1673"/>
                    <a:pt x="14041" y="1673"/>
                    <a:pt x="14142" y="1673"/>
                  </a:cubicBezTo>
                  <a:cubicBezTo>
                    <a:pt x="14243" y="1673"/>
                    <a:pt x="14348" y="1673"/>
                    <a:pt x="14459" y="1623"/>
                  </a:cubicBezTo>
                  <a:cubicBezTo>
                    <a:pt x="14459" y="1623"/>
                    <a:pt x="14459" y="1525"/>
                    <a:pt x="14557" y="1525"/>
                  </a:cubicBezTo>
                  <a:cubicBezTo>
                    <a:pt x="14714" y="1525"/>
                    <a:pt x="14887" y="1399"/>
                    <a:pt x="15101" y="1399"/>
                  </a:cubicBezTo>
                  <a:cubicBezTo>
                    <a:pt x="15155" y="1399"/>
                    <a:pt x="15211" y="1407"/>
                    <a:pt x="15270" y="1427"/>
                  </a:cubicBezTo>
                  <a:lnTo>
                    <a:pt x="15368" y="1328"/>
                  </a:lnTo>
                  <a:cubicBezTo>
                    <a:pt x="15551" y="1202"/>
                    <a:pt x="15630" y="1147"/>
                    <a:pt x="15700" y="1147"/>
                  </a:cubicBezTo>
                  <a:cubicBezTo>
                    <a:pt x="15753" y="1147"/>
                    <a:pt x="15801" y="1178"/>
                    <a:pt x="15885" y="1230"/>
                  </a:cubicBezTo>
                  <a:lnTo>
                    <a:pt x="15983" y="1107"/>
                  </a:lnTo>
                  <a:cubicBezTo>
                    <a:pt x="16204" y="1107"/>
                    <a:pt x="16401" y="1107"/>
                    <a:pt x="16598" y="1009"/>
                  </a:cubicBezTo>
                  <a:cubicBezTo>
                    <a:pt x="16598" y="910"/>
                    <a:pt x="16499" y="812"/>
                    <a:pt x="16499" y="812"/>
                  </a:cubicBezTo>
                  <a:lnTo>
                    <a:pt x="16303" y="812"/>
                  </a:lnTo>
                  <a:cubicBezTo>
                    <a:pt x="16204" y="812"/>
                    <a:pt x="16204" y="910"/>
                    <a:pt x="16081" y="910"/>
                  </a:cubicBezTo>
                  <a:lnTo>
                    <a:pt x="16081" y="812"/>
                  </a:lnTo>
                  <a:cubicBezTo>
                    <a:pt x="15983" y="812"/>
                    <a:pt x="15983" y="714"/>
                    <a:pt x="15885" y="714"/>
                  </a:cubicBezTo>
                  <a:cubicBezTo>
                    <a:pt x="15828" y="770"/>
                    <a:pt x="15738" y="827"/>
                    <a:pt x="15649" y="827"/>
                  </a:cubicBezTo>
                  <a:cubicBezTo>
                    <a:pt x="15584" y="827"/>
                    <a:pt x="15519" y="797"/>
                    <a:pt x="15467" y="714"/>
                  </a:cubicBezTo>
                  <a:cubicBezTo>
                    <a:pt x="15434" y="746"/>
                    <a:pt x="15412" y="757"/>
                    <a:pt x="15394" y="757"/>
                  </a:cubicBezTo>
                  <a:cubicBezTo>
                    <a:pt x="15357" y="757"/>
                    <a:pt x="15336" y="714"/>
                    <a:pt x="15270" y="714"/>
                  </a:cubicBezTo>
                  <a:cubicBezTo>
                    <a:pt x="15204" y="746"/>
                    <a:pt x="15150" y="757"/>
                    <a:pt x="15098" y="757"/>
                  </a:cubicBezTo>
                  <a:cubicBezTo>
                    <a:pt x="14994" y="757"/>
                    <a:pt x="14901" y="714"/>
                    <a:pt x="14754" y="714"/>
                  </a:cubicBezTo>
                  <a:lnTo>
                    <a:pt x="14754" y="812"/>
                  </a:lnTo>
                  <a:cubicBezTo>
                    <a:pt x="14655" y="812"/>
                    <a:pt x="14655" y="910"/>
                    <a:pt x="14655" y="1009"/>
                  </a:cubicBezTo>
                  <a:lnTo>
                    <a:pt x="14459" y="1009"/>
                  </a:lnTo>
                  <a:cubicBezTo>
                    <a:pt x="14459" y="1107"/>
                    <a:pt x="14459" y="1107"/>
                    <a:pt x="14557" y="1230"/>
                  </a:cubicBezTo>
                  <a:cubicBezTo>
                    <a:pt x="14459" y="1230"/>
                    <a:pt x="14459" y="1230"/>
                    <a:pt x="14360" y="1328"/>
                  </a:cubicBezTo>
                  <a:cubicBezTo>
                    <a:pt x="14360" y="1107"/>
                    <a:pt x="14360" y="1107"/>
                    <a:pt x="14459" y="1009"/>
                  </a:cubicBezTo>
                  <a:cubicBezTo>
                    <a:pt x="14360" y="1009"/>
                    <a:pt x="14237" y="1009"/>
                    <a:pt x="14139" y="910"/>
                  </a:cubicBezTo>
                  <a:cubicBezTo>
                    <a:pt x="14360" y="910"/>
                    <a:pt x="14459" y="812"/>
                    <a:pt x="14459" y="714"/>
                  </a:cubicBezTo>
                  <a:lnTo>
                    <a:pt x="14459" y="615"/>
                  </a:lnTo>
                  <a:cubicBezTo>
                    <a:pt x="14245" y="615"/>
                    <a:pt x="14000" y="659"/>
                    <a:pt x="13765" y="659"/>
                  </a:cubicBezTo>
                  <a:cubicBezTo>
                    <a:pt x="13647" y="659"/>
                    <a:pt x="13532" y="648"/>
                    <a:pt x="13426" y="615"/>
                  </a:cubicBezTo>
                  <a:lnTo>
                    <a:pt x="13426" y="492"/>
                  </a:lnTo>
                  <a:cubicBezTo>
                    <a:pt x="13327" y="492"/>
                    <a:pt x="13327" y="615"/>
                    <a:pt x="13229" y="615"/>
                  </a:cubicBezTo>
                  <a:lnTo>
                    <a:pt x="12811" y="615"/>
                  </a:lnTo>
                  <a:cubicBezTo>
                    <a:pt x="12713" y="615"/>
                    <a:pt x="12614" y="492"/>
                    <a:pt x="12516" y="492"/>
                  </a:cubicBezTo>
                  <a:cubicBezTo>
                    <a:pt x="12393" y="492"/>
                    <a:pt x="12295" y="492"/>
                    <a:pt x="12196" y="394"/>
                  </a:cubicBezTo>
                  <a:cubicBezTo>
                    <a:pt x="12147" y="443"/>
                    <a:pt x="12098" y="468"/>
                    <a:pt x="12049" y="468"/>
                  </a:cubicBezTo>
                  <a:cubicBezTo>
                    <a:pt x="12000" y="468"/>
                    <a:pt x="11950" y="443"/>
                    <a:pt x="11901" y="394"/>
                  </a:cubicBezTo>
                  <a:lnTo>
                    <a:pt x="11582" y="394"/>
                  </a:lnTo>
                  <a:cubicBezTo>
                    <a:pt x="11582" y="394"/>
                    <a:pt x="11582" y="296"/>
                    <a:pt x="11680" y="296"/>
                  </a:cubicBezTo>
                  <a:cubicBezTo>
                    <a:pt x="11582" y="296"/>
                    <a:pt x="11582" y="197"/>
                    <a:pt x="11582" y="197"/>
                  </a:cubicBezTo>
                  <a:cubicBezTo>
                    <a:pt x="11483" y="296"/>
                    <a:pt x="11483" y="394"/>
                    <a:pt x="11385" y="394"/>
                  </a:cubicBezTo>
                  <a:lnTo>
                    <a:pt x="11164" y="394"/>
                  </a:lnTo>
                  <a:cubicBezTo>
                    <a:pt x="11065" y="394"/>
                    <a:pt x="10869" y="394"/>
                    <a:pt x="10770" y="296"/>
                  </a:cubicBezTo>
                  <a:cubicBezTo>
                    <a:pt x="10672" y="394"/>
                    <a:pt x="10451" y="394"/>
                    <a:pt x="10352" y="492"/>
                  </a:cubicBezTo>
                  <a:lnTo>
                    <a:pt x="10352" y="394"/>
                  </a:lnTo>
                  <a:lnTo>
                    <a:pt x="10352" y="296"/>
                  </a:lnTo>
                  <a:cubicBezTo>
                    <a:pt x="10254" y="394"/>
                    <a:pt x="10254" y="394"/>
                    <a:pt x="10254" y="492"/>
                  </a:cubicBezTo>
                  <a:cubicBezTo>
                    <a:pt x="10155" y="492"/>
                    <a:pt x="10057" y="492"/>
                    <a:pt x="9934" y="394"/>
                  </a:cubicBezTo>
                  <a:cubicBezTo>
                    <a:pt x="9934" y="394"/>
                    <a:pt x="9836" y="394"/>
                    <a:pt x="9836" y="296"/>
                  </a:cubicBezTo>
                  <a:lnTo>
                    <a:pt x="9639" y="296"/>
                  </a:lnTo>
                  <a:lnTo>
                    <a:pt x="9639" y="394"/>
                  </a:lnTo>
                  <a:cubicBezTo>
                    <a:pt x="9639" y="296"/>
                    <a:pt x="9541" y="296"/>
                    <a:pt x="9541" y="296"/>
                  </a:cubicBezTo>
                  <a:cubicBezTo>
                    <a:pt x="9442" y="296"/>
                    <a:pt x="9319" y="394"/>
                    <a:pt x="9221" y="394"/>
                  </a:cubicBezTo>
                  <a:cubicBezTo>
                    <a:pt x="9123" y="394"/>
                    <a:pt x="9123" y="296"/>
                    <a:pt x="9123" y="197"/>
                  </a:cubicBezTo>
                  <a:lnTo>
                    <a:pt x="9024" y="296"/>
                  </a:lnTo>
                  <a:lnTo>
                    <a:pt x="8828" y="296"/>
                  </a:lnTo>
                  <a:cubicBezTo>
                    <a:pt x="8828" y="394"/>
                    <a:pt x="8926" y="394"/>
                    <a:pt x="8926" y="394"/>
                  </a:cubicBezTo>
                  <a:lnTo>
                    <a:pt x="8926" y="492"/>
                  </a:lnTo>
                  <a:lnTo>
                    <a:pt x="8606" y="492"/>
                  </a:lnTo>
                  <a:cubicBezTo>
                    <a:pt x="8508" y="394"/>
                    <a:pt x="8508" y="394"/>
                    <a:pt x="8410" y="296"/>
                  </a:cubicBezTo>
                  <a:cubicBezTo>
                    <a:pt x="8508" y="296"/>
                    <a:pt x="8606" y="197"/>
                    <a:pt x="8705" y="197"/>
                  </a:cubicBezTo>
                  <a:lnTo>
                    <a:pt x="8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584525" y="3573325"/>
              <a:ext cx="317225" cy="46150"/>
            </a:xfrm>
            <a:custGeom>
              <a:avLst/>
              <a:gdLst/>
              <a:ahLst/>
              <a:cxnLst/>
              <a:rect l="l" t="t" r="r" b="b"/>
              <a:pathLst>
                <a:path w="12689" h="1846" extrusionOk="0">
                  <a:moveTo>
                    <a:pt x="7992" y="517"/>
                  </a:moveTo>
                  <a:cubicBezTo>
                    <a:pt x="7894" y="616"/>
                    <a:pt x="7771" y="616"/>
                    <a:pt x="7771" y="714"/>
                  </a:cubicBezTo>
                  <a:lnTo>
                    <a:pt x="7672" y="616"/>
                  </a:lnTo>
                  <a:cubicBezTo>
                    <a:pt x="7771" y="517"/>
                    <a:pt x="7894" y="517"/>
                    <a:pt x="7992" y="517"/>
                  </a:cubicBezTo>
                  <a:close/>
                  <a:moveTo>
                    <a:pt x="5927" y="1"/>
                  </a:moveTo>
                  <a:cubicBezTo>
                    <a:pt x="5828" y="99"/>
                    <a:pt x="5730" y="124"/>
                    <a:pt x="5628" y="124"/>
                  </a:cubicBezTo>
                  <a:cubicBezTo>
                    <a:pt x="5527" y="124"/>
                    <a:pt x="5423" y="99"/>
                    <a:pt x="5312" y="99"/>
                  </a:cubicBezTo>
                  <a:cubicBezTo>
                    <a:pt x="5214" y="198"/>
                    <a:pt x="5115" y="198"/>
                    <a:pt x="5017" y="296"/>
                  </a:cubicBezTo>
                  <a:cubicBezTo>
                    <a:pt x="4820" y="296"/>
                    <a:pt x="4697" y="198"/>
                    <a:pt x="4500" y="198"/>
                  </a:cubicBezTo>
                  <a:cubicBezTo>
                    <a:pt x="4422" y="198"/>
                    <a:pt x="4406" y="324"/>
                    <a:pt x="4302" y="324"/>
                  </a:cubicBezTo>
                  <a:cubicBezTo>
                    <a:pt x="4276" y="324"/>
                    <a:pt x="4245" y="316"/>
                    <a:pt x="4205" y="296"/>
                  </a:cubicBezTo>
                  <a:cubicBezTo>
                    <a:pt x="4205" y="198"/>
                    <a:pt x="4304" y="198"/>
                    <a:pt x="4304" y="198"/>
                  </a:cubicBezTo>
                  <a:cubicBezTo>
                    <a:pt x="4259" y="178"/>
                    <a:pt x="4216" y="170"/>
                    <a:pt x="4174" y="170"/>
                  </a:cubicBezTo>
                  <a:cubicBezTo>
                    <a:pt x="4004" y="170"/>
                    <a:pt x="3846" y="296"/>
                    <a:pt x="3689" y="296"/>
                  </a:cubicBezTo>
                  <a:lnTo>
                    <a:pt x="3689" y="99"/>
                  </a:lnTo>
                  <a:lnTo>
                    <a:pt x="3468" y="99"/>
                  </a:lnTo>
                  <a:cubicBezTo>
                    <a:pt x="3271" y="394"/>
                    <a:pt x="2976" y="296"/>
                    <a:pt x="2656" y="394"/>
                  </a:cubicBezTo>
                  <a:lnTo>
                    <a:pt x="2558" y="296"/>
                  </a:lnTo>
                  <a:cubicBezTo>
                    <a:pt x="2460" y="296"/>
                    <a:pt x="2361" y="394"/>
                    <a:pt x="2140" y="394"/>
                  </a:cubicBezTo>
                  <a:cubicBezTo>
                    <a:pt x="2042" y="394"/>
                    <a:pt x="1943" y="616"/>
                    <a:pt x="1845" y="616"/>
                  </a:cubicBezTo>
                  <a:cubicBezTo>
                    <a:pt x="1761" y="596"/>
                    <a:pt x="1683" y="588"/>
                    <a:pt x="1608" y="588"/>
                  </a:cubicBezTo>
                  <a:cubicBezTo>
                    <a:pt x="1312" y="588"/>
                    <a:pt x="1087" y="714"/>
                    <a:pt x="910" y="714"/>
                  </a:cubicBezTo>
                  <a:cubicBezTo>
                    <a:pt x="714" y="1009"/>
                    <a:pt x="296" y="911"/>
                    <a:pt x="99" y="1132"/>
                  </a:cubicBezTo>
                  <a:cubicBezTo>
                    <a:pt x="99" y="1230"/>
                    <a:pt x="1" y="1230"/>
                    <a:pt x="1" y="1329"/>
                  </a:cubicBezTo>
                  <a:cubicBezTo>
                    <a:pt x="50" y="1427"/>
                    <a:pt x="148" y="1427"/>
                    <a:pt x="250" y="1427"/>
                  </a:cubicBezTo>
                  <a:cubicBezTo>
                    <a:pt x="351" y="1427"/>
                    <a:pt x="456" y="1427"/>
                    <a:pt x="517" y="1526"/>
                  </a:cubicBezTo>
                  <a:cubicBezTo>
                    <a:pt x="615" y="1526"/>
                    <a:pt x="714" y="1427"/>
                    <a:pt x="812" y="1427"/>
                  </a:cubicBezTo>
                  <a:cubicBezTo>
                    <a:pt x="910" y="1427"/>
                    <a:pt x="910" y="1526"/>
                    <a:pt x="1009" y="1526"/>
                  </a:cubicBezTo>
                  <a:cubicBezTo>
                    <a:pt x="1070" y="1476"/>
                    <a:pt x="1126" y="1452"/>
                    <a:pt x="1178" y="1452"/>
                  </a:cubicBezTo>
                  <a:cubicBezTo>
                    <a:pt x="1230" y="1452"/>
                    <a:pt x="1279" y="1476"/>
                    <a:pt x="1328" y="1526"/>
                  </a:cubicBezTo>
                  <a:cubicBezTo>
                    <a:pt x="1394" y="1526"/>
                    <a:pt x="1460" y="1569"/>
                    <a:pt x="1525" y="1569"/>
                  </a:cubicBezTo>
                  <a:cubicBezTo>
                    <a:pt x="1558" y="1569"/>
                    <a:pt x="1591" y="1558"/>
                    <a:pt x="1624" y="1526"/>
                  </a:cubicBezTo>
                  <a:cubicBezTo>
                    <a:pt x="1664" y="1493"/>
                    <a:pt x="1703" y="1482"/>
                    <a:pt x="1743" y="1482"/>
                  </a:cubicBezTo>
                  <a:cubicBezTo>
                    <a:pt x="1823" y="1482"/>
                    <a:pt x="1910" y="1526"/>
                    <a:pt x="2042" y="1526"/>
                  </a:cubicBezTo>
                  <a:cubicBezTo>
                    <a:pt x="2042" y="1427"/>
                    <a:pt x="2140" y="1427"/>
                    <a:pt x="2140" y="1427"/>
                  </a:cubicBezTo>
                  <a:lnTo>
                    <a:pt x="2976" y="1427"/>
                  </a:lnTo>
                  <a:cubicBezTo>
                    <a:pt x="3025" y="1378"/>
                    <a:pt x="3074" y="1378"/>
                    <a:pt x="3136" y="1378"/>
                  </a:cubicBezTo>
                  <a:cubicBezTo>
                    <a:pt x="3197" y="1378"/>
                    <a:pt x="3271" y="1378"/>
                    <a:pt x="3369" y="1329"/>
                  </a:cubicBezTo>
                  <a:lnTo>
                    <a:pt x="3468" y="1329"/>
                  </a:lnTo>
                  <a:cubicBezTo>
                    <a:pt x="3689" y="1427"/>
                    <a:pt x="3886" y="1427"/>
                    <a:pt x="3984" y="1427"/>
                  </a:cubicBezTo>
                  <a:cubicBezTo>
                    <a:pt x="4082" y="1427"/>
                    <a:pt x="4082" y="1526"/>
                    <a:pt x="4205" y="1526"/>
                  </a:cubicBezTo>
                  <a:cubicBezTo>
                    <a:pt x="4304" y="1476"/>
                    <a:pt x="4377" y="1452"/>
                    <a:pt x="4439" y="1452"/>
                  </a:cubicBezTo>
                  <a:cubicBezTo>
                    <a:pt x="4500" y="1452"/>
                    <a:pt x="4550" y="1476"/>
                    <a:pt x="4599" y="1526"/>
                  </a:cubicBezTo>
                  <a:cubicBezTo>
                    <a:pt x="4697" y="1526"/>
                    <a:pt x="4697" y="1526"/>
                    <a:pt x="4820" y="1427"/>
                  </a:cubicBezTo>
                  <a:cubicBezTo>
                    <a:pt x="4853" y="1493"/>
                    <a:pt x="4886" y="1515"/>
                    <a:pt x="4915" y="1515"/>
                  </a:cubicBezTo>
                  <a:cubicBezTo>
                    <a:pt x="4973" y="1515"/>
                    <a:pt x="5017" y="1427"/>
                    <a:pt x="5017" y="1427"/>
                  </a:cubicBezTo>
                  <a:cubicBezTo>
                    <a:pt x="5214" y="1526"/>
                    <a:pt x="5312" y="1526"/>
                    <a:pt x="5435" y="1526"/>
                  </a:cubicBezTo>
                  <a:cubicBezTo>
                    <a:pt x="5533" y="1526"/>
                    <a:pt x="5632" y="1526"/>
                    <a:pt x="5730" y="1427"/>
                  </a:cubicBezTo>
                  <a:cubicBezTo>
                    <a:pt x="5750" y="1407"/>
                    <a:pt x="5769" y="1400"/>
                    <a:pt x="5789" y="1400"/>
                  </a:cubicBezTo>
                  <a:cubicBezTo>
                    <a:pt x="5869" y="1400"/>
                    <a:pt x="5951" y="1526"/>
                    <a:pt x="6050" y="1526"/>
                  </a:cubicBezTo>
                  <a:cubicBezTo>
                    <a:pt x="6050" y="1526"/>
                    <a:pt x="6148" y="1526"/>
                    <a:pt x="6148" y="1427"/>
                  </a:cubicBezTo>
                  <a:cubicBezTo>
                    <a:pt x="6197" y="1526"/>
                    <a:pt x="6271" y="1550"/>
                    <a:pt x="6345" y="1550"/>
                  </a:cubicBezTo>
                  <a:cubicBezTo>
                    <a:pt x="6418" y="1550"/>
                    <a:pt x="6492" y="1526"/>
                    <a:pt x="6541" y="1526"/>
                  </a:cubicBezTo>
                  <a:cubicBezTo>
                    <a:pt x="6664" y="1526"/>
                    <a:pt x="6763" y="1624"/>
                    <a:pt x="6763" y="1624"/>
                  </a:cubicBezTo>
                  <a:cubicBezTo>
                    <a:pt x="6828" y="1624"/>
                    <a:pt x="6894" y="1580"/>
                    <a:pt x="6930" y="1580"/>
                  </a:cubicBezTo>
                  <a:cubicBezTo>
                    <a:pt x="6948" y="1580"/>
                    <a:pt x="6959" y="1591"/>
                    <a:pt x="6959" y="1624"/>
                  </a:cubicBezTo>
                  <a:cubicBezTo>
                    <a:pt x="7156" y="1747"/>
                    <a:pt x="7476" y="1747"/>
                    <a:pt x="7672" y="1747"/>
                  </a:cubicBezTo>
                  <a:lnTo>
                    <a:pt x="8386" y="1747"/>
                  </a:lnTo>
                  <a:cubicBezTo>
                    <a:pt x="8508" y="1747"/>
                    <a:pt x="8508" y="1624"/>
                    <a:pt x="8607" y="1624"/>
                  </a:cubicBezTo>
                  <a:cubicBezTo>
                    <a:pt x="8607" y="1624"/>
                    <a:pt x="8607" y="1747"/>
                    <a:pt x="8705" y="1747"/>
                  </a:cubicBezTo>
                  <a:cubicBezTo>
                    <a:pt x="8754" y="1685"/>
                    <a:pt x="8828" y="1655"/>
                    <a:pt x="8917" y="1655"/>
                  </a:cubicBezTo>
                  <a:cubicBezTo>
                    <a:pt x="9006" y="1655"/>
                    <a:pt x="9111" y="1685"/>
                    <a:pt x="9222" y="1747"/>
                  </a:cubicBezTo>
                  <a:cubicBezTo>
                    <a:pt x="9280" y="1710"/>
                    <a:pt x="9350" y="1695"/>
                    <a:pt x="9425" y="1695"/>
                  </a:cubicBezTo>
                  <a:cubicBezTo>
                    <a:pt x="9599" y="1695"/>
                    <a:pt x="9797" y="1776"/>
                    <a:pt x="9935" y="1845"/>
                  </a:cubicBezTo>
                  <a:cubicBezTo>
                    <a:pt x="10033" y="1747"/>
                    <a:pt x="10131" y="1747"/>
                    <a:pt x="10230" y="1624"/>
                  </a:cubicBezTo>
                  <a:cubicBezTo>
                    <a:pt x="10271" y="1665"/>
                    <a:pt x="10309" y="1679"/>
                    <a:pt x="10345" y="1679"/>
                  </a:cubicBezTo>
                  <a:cubicBezTo>
                    <a:pt x="10418" y="1679"/>
                    <a:pt x="10484" y="1624"/>
                    <a:pt x="10549" y="1624"/>
                  </a:cubicBezTo>
                  <a:cubicBezTo>
                    <a:pt x="10746" y="1747"/>
                    <a:pt x="10844" y="1747"/>
                    <a:pt x="10967" y="1747"/>
                  </a:cubicBezTo>
                  <a:cubicBezTo>
                    <a:pt x="11033" y="1747"/>
                    <a:pt x="11099" y="1692"/>
                    <a:pt x="11164" y="1692"/>
                  </a:cubicBezTo>
                  <a:cubicBezTo>
                    <a:pt x="11197" y="1692"/>
                    <a:pt x="11230" y="1706"/>
                    <a:pt x="11262" y="1747"/>
                  </a:cubicBezTo>
                  <a:cubicBezTo>
                    <a:pt x="11459" y="1747"/>
                    <a:pt x="11680" y="1747"/>
                    <a:pt x="11779" y="1624"/>
                  </a:cubicBezTo>
                  <a:cubicBezTo>
                    <a:pt x="11976" y="1624"/>
                    <a:pt x="12074" y="1526"/>
                    <a:pt x="12295" y="1526"/>
                  </a:cubicBezTo>
                  <a:cubicBezTo>
                    <a:pt x="12394" y="1526"/>
                    <a:pt x="12492" y="1427"/>
                    <a:pt x="12689" y="1329"/>
                  </a:cubicBezTo>
                  <a:cubicBezTo>
                    <a:pt x="12492" y="1329"/>
                    <a:pt x="12284" y="1373"/>
                    <a:pt x="12109" y="1373"/>
                  </a:cubicBezTo>
                  <a:cubicBezTo>
                    <a:pt x="12022" y="1373"/>
                    <a:pt x="11943" y="1362"/>
                    <a:pt x="11877" y="1329"/>
                  </a:cubicBezTo>
                  <a:cubicBezTo>
                    <a:pt x="11877" y="1132"/>
                    <a:pt x="11976" y="1132"/>
                    <a:pt x="12074" y="1009"/>
                  </a:cubicBezTo>
                  <a:cubicBezTo>
                    <a:pt x="11877" y="1009"/>
                    <a:pt x="11680" y="1009"/>
                    <a:pt x="11582" y="1132"/>
                  </a:cubicBezTo>
                  <a:cubicBezTo>
                    <a:pt x="11459" y="1009"/>
                    <a:pt x="11361" y="1009"/>
                    <a:pt x="11262" y="911"/>
                  </a:cubicBezTo>
                  <a:cubicBezTo>
                    <a:pt x="11361" y="911"/>
                    <a:pt x="11361" y="911"/>
                    <a:pt x="11459" y="812"/>
                  </a:cubicBezTo>
                  <a:lnTo>
                    <a:pt x="11164" y="812"/>
                  </a:lnTo>
                  <a:cubicBezTo>
                    <a:pt x="11066" y="812"/>
                    <a:pt x="10967" y="911"/>
                    <a:pt x="10967" y="911"/>
                  </a:cubicBezTo>
                  <a:cubicBezTo>
                    <a:pt x="10746" y="812"/>
                    <a:pt x="10648" y="812"/>
                    <a:pt x="10451" y="812"/>
                  </a:cubicBezTo>
                  <a:cubicBezTo>
                    <a:pt x="10451" y="911"/>
                    <a:pt x="10353" y="911"/>
                    <a:pt x="10353" y="911"/>
                  </a:cubicBezTo>
                  <a:cubicBezTo>
                    <a:pt x="10291" y="812"/>
                    <a:pt x="10236" y="788"/>
                    <a:pt x="10184" y="788"/>
                  </a:cubicBezTo>
                  <a:cubicBezTo>
                    <a:pt x="10131" y="788"/>
                    <a:pt x="10082" y="812"/>
                    <a:pt x="10033" y="812"/>
                  </a:cubicBezTo>
                  <a:cubicBezTo>
                    <a:pt x="9935" y="812"/>
                    <a:pt x="9935" y="714"/>
                    <a:pt x="9935" y="714"/>
                  </a:cubicBezTo>
                  <a:cubicBezTo>
                    <a:pt x="10033" y="714"/>
                    <a:pt x="10033" y="616"/>
                    <a:pt x="10033" y="616"/>
                  </a:cubicBezTo>
                  <a:lnTo>
                    <a:pt x="10230" y="616"/>
                  </a:lnTo>
                  <a:cubicBezTo>
                    <a:pt x="10353" y="616"/>
                    <a:pt x="10451" y="616"/>
                    <a:pt x="10648" y="517"/>
                  </a:cubicBezTo>
                  <a:lnTo>
                    <a:pt x="10353" y="517"/>
                  </a:lnTo>
                  <a:cubicBezTo>
                    <a:pt x="10230" y="517"/>
                    <a:pt x="10131" y="394"/>
                    <a:pt x="10131" y="394"/>
                  </a:cubicBezTo>
                  <a:cubicBezTo>
                    <a:pt x="10109" y="423"/>
                    <a:pt x="10091" y="433"/>
                    <a:pt x="10077" y="433"/>
                  </a:cubicBezTo>
                  <a:cubicBezTo>
                    <a:pt x="10040" y="433"/>
                    <a:pt x="10021" y="368"/>
                    <a:pt x="9982" y="368"/>
                  </a:cubicBezTo>
                  <a:cubicBezTo>
                    <a:pt x="9969" y="368"/>
                    <a:pt x="9954" y="376"/>
                    <a:pt x="9935" y="394"/>
                  </a:cubicBezTo>
                  <a:cubicBezTo>
                    <a:pt x="9902" y="362"/>
                    <a:pt x="9869" y="351"/>
                    <a:pt x="9835" y="351"/>
                  </a:cubicBezTo>
                  <a:cubicBezTo>
                    <a:pt x="9768" y="351"/>
                    <a:pt x="9697" y="394"/>
                    <a:pt x="9615" y="394"/>
                  </a:cubicBezTo>
                  <a:cubicBezTo>
                    <a:pt x="9549" y="394"/>
                    <a:pt x="9440" y="449"/>
                    <a:pt x="9316" y="449"/>
                  </a:cubicBezTo>
                  <a:cubicBezTo>
                    <a:pt x="9254" y="449"/>
                    <a:pt x="9189" y="435"/>
                    <a:pt x="9123" y="394"/>
                  </a:cubicBezTo>
                  <a:cubicBezTo>
                    <a:pt x="9123" y="362"/>
                    <a:pt x="9110" y="351"/>
                    <a:pt x="9091" y="351"/>
                  </a:cubicBezTo>
                  <a:cubicBezTo>
                    <a:pt x="9055" y="351"/>
                    <a:pt x="9000" y="394"/>
                    <a:pt x="9000" y="394"/>
                  </a:cubicBezTo>
                  <a:cubicBezTo>
                    <a:pt x="8935" y="394"/>
                    <a:pt x="8913" y="351"/>
                    <a:pt x="8876" y="351"/>
                  </a:cubicBezTo>
                  <a:cubicBezTo>
                    <a:pt x="8858" y="351"/>
                    <a:pt x="8836" y="362"/>
                    <a:pt x="8804" y="394"/>
                  </a:cubicBezTo>
                  <a:lnTo>
                    <a:pt x="8705" y="394"/>
                  </a:lnTo>
                  <a:cubicBezTo>
                    <a:pt x="8672" y="362"/>
                    <a:pt x="8651" y="351"/>
                    <a:pt x="8636" y="351"/>
                  </a:cubicBezTo>
                  <a:cubicBezTo>
                    <a:pt x="8607" y="351"/>
                    <a:pt x="8607" y="394"/>
                    <a:pt x="8607" y="394"/>
                  </a:cubicBezTo>
                  <a:cubicBezTo>
                    <a:pt x="8508" y="296"/>
                    <a:pt x="8386" y="296"/>
                    <a:pt x="8386" y="198"/>
                  </a:cubicBezTo>
                  <a:lnTo>
                    <a:pt x="8189" y="198"/>
                  </a:lnTo>
                  <a:cubicBezTo>
                    <a:pt x="8189" y="198"/>
                    <a:pt x="8145" y="241"/>
                    <a:pt x="8116" y="241"/>
                  </a:cubicBezTo>
                  <a:cubicBezTo>
                    <a:pt x="8101" y="241"/>
                    <a:pt x="8090" y="230"/>
                    <a:pt x="8090" y="198"/>
                  </a:cubicBezTo>
                  <a:cubicBezTo>
                    <a:pt x="8025" y="198"/>
                    <a:pt x="7959" y="154"/>
                    <a:pt x="7886" y="154"/>
                  </a:cubicBezTo>
                  <a:cubicBezTo>
                    <a:pt x="7850" y="154"/>
                    <a:pt x="7812" y="165"/>
                    <a:pt x="7771" y="198"/>
                  </a:cubicBezTo>
                  <a:cubicBezTo>
                    <a:pt x="7722" y="247"/>
                    <a:pt x="7648" y="247"/>
                    <a:pt x="7562" y="247"/>
                  </a:cubicBezTo>
                  <a:cubicBezTo>
                    <a:pt x="7476" y="247"/>
                    <a:pt x="7377" y="247"/>
                    <a:pt x="7279" y="296"/>
                  </a:cubicBezTo>
                  <a:lnTo>
                    <a:pt x="7156" y="394"/>
                  </a:lnTo>
                  <a:cubicBezTo>
                    <a:pt x="7058" y="296"/>
                    <a:pt x="6959" y="296"/>
                    <a:pt x="6861" y="296"/>
                  </a:cubicBezTo>
                  <a:lnTo>
                    <a:pt x="6345" y="296"/>
                  </a:lnTo>
                  <a:cubicBezTo>
                    <a:pt x="6324" y="275"/>
                    <a:pt x="6303" y="268"/>
                    <a:pt x="6282" y="268"/>
                  </a:cubicBezTo>
                  <a:cubicBezTo>
                    <a:pt x="6225" y="268"/>
                    <a:pt x="6169" y="324"/>
                    <a:pt x="6112" y="324"/>
                  </a:cubicBezTo>
                  <a:cubicBezTo>
                    <a:pt x="6091" y="324"/>
                    <a:pt x="6070" y="317"/>
                    <a:pt x="6050" y="296"/>
                  </a:cubicBezTo>
                  <a:lnTo>
                    <a:pt x="6050" y="99"/>
                  </a:lnTo>
                  <a:cubicBezTo>
                    <a:pt x="5927" y="99"/>
                    <a:pt x="5927" y="1"/>
                    <a:pt x="5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164050" y="3572625"/>
              <a:ext cx="356575" cy="77575"/>
            </a:xfrm>
            <a:custGeom>
              <a:avLst/>
              <a:gdLst/>
              <a:ahLst/>
              <a:cxnLst/>
              <a:rect l="l" t="t" r="r" b="b"/>
              <a:pathLst>
                <a:path w="14263" h="3103" extrusionOk="0">
                  <a:moveTo>
                    <a:pt x="11189" y="324"/>
                  </a:moveTo>
                  <a:lnTo>
                    <a:pt x="11189" y="545"/>
                  </a:lnTo>
                  <a:cubicBezTo>
                    <a:pt x="11066" y="545"/>
                    <a:pt x="11066" y="545"/>
                    <a:pt x="10967" y="422"/>
                  </a:cubicBezTo>
                  <a:cubicBezTo>
                    <a:pt x="11066" y="422"/>
                    <a:pt x="11066" y="422"/>
                    <a:pt x="11189" y="324"/>
                  </a:cubicBezTo>
                  <a:close/>
                  <a:moveTo>
                    <a:pt x="11902" y="324"/>
                  </a:moveTo>
                  <a:cubicBezTo>
                    <a:pt x="12000" y="422"/>
                    <a:pt x="12099" y="422"/>
                    <a:pt x="12099" y="422"/>
                  </a:cubicBezTo>
                  <a:cubicBezTo>
                    <a:pt x="12099" y="545"/>
                    <a:pt x="12099" y="545"/>
                    <a:pt x="12000" y="545"/>
                  </a:cubicBezTo>
                  <a:lnTo>
                    <a:pt x="11803" y="545"/>
                  </a:lnTo>
                  <a:cubicBezTo>
                    <a:pt x="11803" y="545"/>
                    <a:pt x="11680" y="545"/>
                    <a:pt x="11680" y="644"/>
                  </a:cubicBezTo>
                  <a:cubicBezTo>
                    <a:pt x="11680" y="422"/>
                    <a:pt x="11803" y="422"/>
                    <a:pt x="11902" y="324"/>
                  </a:cubicBezTo>
                  <a:close/>
                  <a:moveTo>
                    <a:pt x="2976" y="1652"/>
                  </a:moveTo>
                  <a:cubicBezTo>
                    <a:pt x="2976" y="1775"/>
                    <a:pt x="2976" y="1775"/>
                    <a:pt x="3074" y="1775"/>
                  </a:cubicBezTo>
                  <a:lnTo>
                    <a:pt x="3074" y="1652"/>
                  </a:lnTo>
                  <a:close/>
                  <a:moveTo>
                    <a:pt x="3197" y="1554"/>
                  </a:moveTo>
                  <a:lnTo>
                    <a:pt x="3197" y="1652"/>
                  </a:lnTo>
                  <a:lnTo>
                    <a:pt x="3074" y="1652"/>
                  </a:lnTo>
                  <a:cubicBezTo>
                    <a:pt x="3074" y="1775"/>
                    <a:pt x="3074" y="1775"/>
                    <a:pt x="3197" y="1775"/>
                  </a:cubicBezTo>
                  <a:cubicBezTo>
                    <a:pt x="3074" y="1775"/>
                    <a:pt x="3074" y="1873"/>
                    <a:pt x="3074" y="1873"/>
                  </a:cubicBezTo>
                  <a:cubicBezTo>
                    <a:pt x="2779" y="1873"/>
                    <a:pt x="2460" y="2070"/>
                    <a:pt x="2165" y="2070"/>
                  </a:cubicBezTo>
                  <a:cubicBezTo>
                    <a:pt x="2066" y="2168"/>
                    <a:pt x="1968" y="2168"/>
                    <a:pt x="1968" y="2267"/>
                  </a:cubicBezTo>
                  <a:cubicBezTo>
                    <a:pt x="1746" y="2267"/>
                    <a:pt x="1550" y="2267"/>
                    <a:pt x="1451" y="2390"/>
                  </a:cubicBezTo>
                  <a:cubicBezTo>
                    <a:pt x="1451" y="2168"/>
                    <a:pt x="1550" y="2267"/>
                    <a:pt x="1648" y="2168"/>
                  </a:cubicBezTo>
                  <a:cubicBezTo>
                    <a:pt x="1550" y="2168"/>
                    <a:pt x="1550" y="2070"/>
                    <a:pt x="1550" y="2070"/>
                  </a:cubicBezTo>
                  <a:lnTo>
                    <a:pt x="1550" y="1972"/>
                  </a:lnTo>
                  <a:cubicBezTo>
                    <a:pt x="1648" y="2021"/>
                    <a:pt x="1753" y="2045"/>
                    <a:pt x="1857" y="2045"/>
                  </a:cubicBezTo>
                  <a:cubicBezTo>
                    <a:pt x="1962" y="2045"/>
                    <a:pt x="2066" y="2021"/>
                    <a:pt x="2165" y="1972"/>
                  </a:cubicBezTo>
                  <a:cubicBezTo>
                    <a:pt x="2214" y="1922"/>
                    <a:pt x="2287" y="1922"/>
                    <a:pt x="2364" y="1922"/>
                  </a:cubicBezTo>
                  <a:cubicBezTo>
                    <a:pt x="2441" y="1922"/>
                    <a:pt x="2521" y="1922"/>
                    <a:pt x="2583" y="1873"/>
                  </a:cubicBezTo>
                  <a:cubicBezTo>
                    <a:pt x="2615" y="1840"/>
                    <a:pt x="2648" y="1829"/>
                    <a:pt x="2681" y="1829"/>
                  </a:cubicBezTo>
                  <a:cubicBezTo>
                    <a:pt x="2746" y="1829"/>
                    <a:pt x="2812" y="1873"/>
                    <a:pt x="2878" y="1873"/>
                  </a:cubicBezTo>
                  <a:cubicBezTo>
                    <a:pt x="2878" y="1775"/>
                    <a:pt x="2976" y="1775"/>
                    <a:pt x="2976" y="1652"/>
                  </a:cubicBezTo>
                  <a:lnTo>
                    <a:pt x="2681" y="1652"/>
                  </a:lnTo>
                  <a:lnTo>
                    <a:pt x="2681" y="1554"/>
                  </a:lnTo>
                  <a:close/>
                  <a:moveTo>
                    <a:pt x="11668" y="1"/>
                  </a:moveTo>
                  <a:cubicBezTo>
                    <a:pt x="11647" y="1"/>
                    <a:pt x="11599" y="57"/>
                    <a:pt x="11545" y="57"/>
                  </a:cubicBezTo>
                  <a:cubicBezTo>
                    <a:pt x="11525" y="57"/>
                    <a:pt x="11505" y="50"/>
                    <a:pt x="11484" y="29"/>
                  </a:cubicBezTo>
                  <a:lnTo>
                    <a:pt x="11287" y="29"/>
                  </a:lnTo>
                  <a:cubicBezTo>
                    <a:pt x="11189" y="127"/>
                    <a:pt x="11066" y="226"/>
                    <a:pt x="10967" y="324"/>
                  </a:cubicBezTo>
                  <a:cubicBezTo>
                    <a:pt x="10902" y="324"/>
                    <a:pt x="10793" y="280"/>
                    <a:pt x="10698" y="280"/>
                  </a:cubicBezTo>
                  <a:cubicBezTo>
                    <a:pt x="10650" y="280"/>
                    <a:pt x="10607" y="291"/>
                    <a:pt x="10574" y="324"/>
                  </a:cubicBezTo>
                  <a:cubicBezTo>
                    <a:pt x="10451" y="422"/>
                    <a:pt x="10574" y="545"/>
                    <a:pt x="10451" y="644"/>
                  </a:cubicBezTo>
                  <a:cubicBezTo>
                    <a:pt x="10451" y="742"/>
                    <a:pt x="10353" y="742"/>
                    <a:pt x="10353" y="840"/>
                  </a:cubicBezTo>
                  <a:cubicBezTo>
                    <a:pt x="10327" y="789"/>
                    <a:pt x="10294" y="771"/>
                    <a:pt x="10259" y="771"/>
                  </a:cubicBezTo>
                  <a:cubicBezTo>
                    <a:pt x="10179" y="771"/>
                    <a:pt x="10082" y="861"/>
                    <a:pt x="10010" y="861"/>
                  </a:cubicBezTo>
                  <a:cubicBezTo>
                    <a:pt x="9991" y="861"/>
                    <a:pt x="9974" y="855"/>
                    <a:pt x="9959" y="840"/>
                  </a:cubicBezTo>
                  <a:cubicBezTo>
                    <a:pt x="10058" y="742"/>
                    <a:pt x="10156" y="742"/>
                    <a:pt x="10156" y="644"/>
                  </a:cubicBezTo>
                  <a:cubicBezTo>
                    <a:pt x="10058" y="644"/>
                    <a:pt x="9836" y="644"/>
                    <a:pt x="9738" y="742"/>
                  </a:cubicBezTo>
                  <a:cubicBezTo>
                    <a:pt x="9640" y="742"/>
                    <a:pt x="9541" y="742"/>
                    <a:pt x="9345" y="840"/>
                  </a:cubicBezTo>
                  <a:cubicBezTo>
                    <a:pt x="9263" y="840"/>
                    <a:pt x="9192" y="797"/>
                    <a:pt x="9124" y="797"/>
                  </a:cubicBezTo>
                  <a:cubicBezTo>
                    <a:pt x="9090" y="797"/>
                    <a:pt x="9058" y="808"/>
                    <a:pt x="9025" y="840"/>
                  </a:cubicBezTo>
                  <a:cubicBezTo>
                    <a:pt x="9025" y="939"/>
                    <a:pt x="8927" y="939"/>
                    <a:pt x="8927" y="939"/>
                  </a:cubicBezTo>
                  <a:cubicBezTo>
                    <a:pt x="8828" y="939"/>
                    <a:pt x="8730" y="1037"/>
                    <a:pt x="8607" y="1037"/>
                  </a:cubicBezTo>
                  <a:cubicBezTo>
                    <a:pt x="8558" y="988"/>
                    <a:pt x="8509" y="988"/>
                    <a:pt x="8459" y="988"/>
                  </a:cubicBezTo>
                  <a:cubicBezTo>
                    <a:pt x="8410" y="988"/>
                    <a:pt x="8361" y="988"/>
                    <a:pt x="8312" y="939"/>
                  </a:cubicBezTo>
                  <a:cubicBezTo>
                    <a:pt x="8213" y="1037"/>
                    <a:pt x="8115" y="1037"/>
                    <a:pt x="7992" y="1037"/>
                  </a:cubicBezTo>
                  <a:lnTo>
                    <a:pt x="7795" y="1037"/>
                  </a:lnTo>
                  <a:cubicBezTo>
                    <a:pt x="7795" y="1160"/>
                    <a:pt x="7697" y="1160"/>
                    <a:pt x="7697" y="1160"/>
                  </a:cubicBezTo>
                  <a:lnTo>
                    <a:pt x="6886" y="1160"/>
                  </a:lnTo>
                  <a:cubicBezTo>
                    <a:pt x="6566" y="1160"/>
                    <a:pt x="6369" y="1160"/>
                    <a:pt x="6050" y="1357"/>
                  </a:cubicBezTo>
                  <a:cubicBezTo>
                    <a:pt x="5951" y="1455"/>
                    <a:pt x="5755" y="1455"/>
                    <a:pt x="5533" y="1455"/>
                  </a:cubicBezTo>
                  <a:lnTo>
                    <a:pt x="5435" y="1554"/>
                  </a:lnTo>
                  <a:lnTo>
                    <a:pt x="5238" y="1554"/>
                  </a:lnTo>
                  <a:cubicBezTo>
                    <a:pt x="5140" y="1554"/>
                    <a:pt x="5140" y="1652"/>
                    <a:pt x="5140" y="1652"/>
                  </a:cubicBezTo>
                  <a:lnTo>
                    <a:pt x="4820" y="1652"/>
                  </a:lnTo>
                  <a:cubicBezTo>
                    <a:pt x="4722" y="1652"/>
                    <a:pt x="4623" y="1775"/>
                    <a:pt x="4525" y="1775"/>
                  </a:cubicBezTo>
                  <a:cubicBezTo>
                    <a:pt x="4427" y="1775"/>
                    <a:pt x="4427" y="1775"/>
                    <a:pt x="4304" y="1652"/>
                  </a:cubicBezTo>
                  <a:cubicBezTo>
                    <a:pt x="4427" y="1554"/>
                    <a:pt x="4722" y="1554"/>
                    <a:pt x="4918" y="1455"/>
                  </a:cubicBezTo>
                  <a:cubicBezTo>
                    <a:pt x="4787" y="1455"/>
                    <a:pt x="4700" y="1411"/>
                    <a:pt x="4627" y="1411"/>
                  </a:cubicBezTo>
                  <a:cubicBezTo>
                    <a:pt x="4591" y="1411"/>
                    <a:pt x="4558" y="1422"/>
                    <a:pt x="4525" y="1455"/>
                  </a:cubicBezTo>
                  <a:cubicBezTo>
                    <a:pt x="4304" y="1455"/>
                    <a:pt x="4205" y="1357"/>
                    <a:pt x="4205" y="1357"/>
                  </a:cubicBezTo>
                  <a:cubicBezTo>
                    <a:pt x="4107" y="1406"/>
                    <a:pt x="4033" y="1406"/>
                    <a:pt x="3972" y="1406"/>
                  </a:cubicBezTo>
                  <a:cubicBezTo>
                    <a:pt x="3910" y="1406"/>
                    <a:pt x="3861" y="1406"/>
                    <a:pt x="3812" y="1455"/>
                  </a:cubicBezTo>
                  <a:lnTo>
                    <a:pt x="3910" y="1554"/>
                  </a:lnTo>
                  <a:cubicBezTo>
                    <a:pt x="3812" y="1652"/>
                    <a:pt x="3689" y="1652"/>
                    <a:pt x="3492" y="1652"/>
                  </a:cubicBezTo>
                  <a:cubicBezTo>
                    <a:pt x="3492" y="1554"/>
                    <a:pt x="3591" y="1554"/>
                    <a:pt x="3689" y="1455"/>
                  </a:cubicBezTo>
                  <a:cubicBezTo>
                    <a:pt x="3558" y="1455"/>
                    <a:pt x="3427" y="1499"/>
                    <a:pt x="3325" y="1499"/>
                  </a:cubicBezTo>
                  <a:cubicBezTo>
                    <a:pt x="3274" y="1499"/>
                    <a:pt x="3230" y="1488"/>
                    <a:pt x="3197" y="1455"/>
                  </a:cubicBezTo>
                  <a:lnTo>
                    <a:pt x="3074" y="1455"/>
                  </a:lnTo>
                  <a:cubicBezTo>
                    <a:pt x="3042" y="1488"/>
                    <a:pt x="2998" y="1499"/>
                    <a:pt x="2950" y="1499"/>
                  </a:cubicBezTo>
                  <a:cubicBezTo>
                    <a:pt x="2856" y="1499"/>
                    <a:pt x="2746" y="1455"/>
                    <a:pt x="2681" y="1455"/>
                  </a:cubicBezTo>
                  <a:cubicBezTo>
                    <a:pt x="2361" y="1652"/>
                    <a:pt x="2066" y="1652"/>
                    <a:pt x="1845" y="1775"/>
                  </a:cubicBezTo>
                  <a:cubicBezTo>
                    <a:pt x="1845" y="1775"/>
                    <a:pt x="1746" y="1775"/>
                    <a:pt x="1746" y="1652"/>
                  </a:cubicBezTo>
                  <a:cubicBezTo>
                    <a:pt x="1746" y="1775"/>
                    <a:pt x="1648" y="1775"/>
                    <a:pt x="1648" y="1873"/>
                  </a:cubicBezTo>
                  <a:cubicBezTo>
                    <a:pt x="1550" y="1775"/>
                    <a:pt x="1550" y="1652"/>
                    <a:pt x="1550" y="1652"/>
                  </a:cubicBezTo>
                  <a:cubicBezTo>
                    <a:pt x="1451" y="1652"/>
                    <a:pt x="1451" y="1775"/>
                    <a:pt x="1353" y="1775"/>
                  </a:cubicBezTo>
                  <a:cubicBezTo>
                    <a:pt x="1287" y="1738"/>
                    <a:pt x="1223" y="1723"/>
                    <a:pt x="1163" y="1723"/>
                  </a:cubicBezTo>
                  <a:cubicBezTo>
                    <a:pt x="1023" y="1723"/>
                    <a:pt x="906" y="1804"/>
                    <a:pt x="837" y="1873"/>
                  </a:cubicBezTo>
                  <a:lnTo>
                    <a:pt x="738" y="1873"/>
                  </a:lnTo>
                  <a:cubicBezTo>
                    <a:pt x="517" y="1972"/>
                    <a:pt x="222" y="2070"/>
                    <a:pt x="1" y="2168"/>
                  </a:cubicBezTo>
                  <a:cubicBezTo>
                    <a:pt x="1" y="2390"/>
                    <a:pt x="1" y="2488"/>
                    <a:pt x="124" y="2685"/>
                  </a:cubicBezTo>
                  <a:lnTo>
                    <a:pt x="222" y="2685"/>
                  </a:lnTo>
                  <a:cubicBezTo>
                    <a:pt x="419" y="2390"/>
                    <a:pt x="738" y="2488"/>
                    <a:pt x="1033" y="2390"/>
                  </a:cubicBezTo>
                  <a:lnTo>
                    <a:pt x="1033" y="2390"/>
                  </a:lnTo>
                  <a:cubicBezTo>
                    <a:pt x="935" y="2488"/>
                    <a:pt x="837" y="2685"/>
                    <a:pt x="837" y="2685"/>
                  </a:cubicBezTo>
                  <a:cubicBezTo>
                    <a:pt x="792" y="2665"/>
                    <a:pt x="753" y="2657"/>
                    <a:pt x="717" y="2657"/>
                  </a:cubicBezTo>
                  <a:cubicBezTo>
                    <a:pt x="572" y="2657"/>
                    <a:pt x="478" y="2783"/>
                    <a:pt x="320" y="2783"/>
                  </a:cubicBezTo>
                  <a:lnTo>
                    <a:pt x="320" y="2881"/>
                  </a:lnTo>
                  <a:cubicBezTo>
                    <a:pt x="320" y="3004"/>
                    <a:pt x="419" y="3004"/>
                    <a:pt x="419" y="3004"/>
                  </a:cubicBezTo>
                  <a:lnTo>
                    <a:pt x="517" y="3004"/>
                  </a:lnTo>
                  <a:cubicBezTo>
                    <a:pt x="615" y="3004"/>
                    <a:pt x="615" y="3004"/>
                    <a:pt x="615" y="2881"/>
                  </a:cubicBezTo>
                  <a:lnTo>
                    <a:pt x="1033" y="2881"/>
                  </a:lnTo>
                  <a:cubicBezTo>
                    <a:pt x="1132" y="3004"/>
                    <a:pt x="1132" y="3004"/>
                    <a:pt x="1132" y="3103"/>
                  </a:cubicBezTo>
                  <a:cubicBezTo>
                    <a:pt x="1230" y="3103"/>
                    <a:pt x="1353" y="3004"/>
                    <a:pt x="1550" y="3004"/>
                  </a:cubicBezTo>
                  <a:cubicBezTo>
                    <a:pt x="1550" y="3004"/>
                    <a:pt x="1648" y="2881"/>
                    <a:pt x="1746" y="2783"/>
                  </a:cubicBezTo>
                  <a:lnTo>
                    <a:pt x="1968" y="2783"/>
                  </a:lnTo>
                  <a:cubicBezTo>
                    <a:pt x="2107" y="2713"/>
                    <a:pt x="2197" y="2644"/>
                    <a:pt x="2351" y="2644"/>
                  </a:cubicBezTo>
                  <a:cubicBezTo>
                    <a:pt x="2414" y="2644"/>
                    <a:pt x="2489" y="2656"/>
                    <a:pt x="2583" y="2685"/>
                  </a:cubicBezTo>
                  <a:cubicBezTo>
                    <a:pt x="2583" y="2586"/>
                    <a:pt x="2607" y="2562"/>
                    <a:pt x="2644" y="2562"/>
                  </a:cubicBezTo>
                  <a:cubicBezTo>
                    <a:pt x="2681" y="2562"/>
                    <a:pt x="2730" y="2586"/>
                    <a:pt x="2779" y="2586"/>
                  </a:cubicBezTo>
                  <a:cubicBezTo>
                    <a:pt x="2878" y="2488"/>
                    <a:pt x="2976" y="2488"/>
                    <a:pt x="2976" y="2488"/>
                  </a:cubicBezTo>
                  <a:cubicBezTo>
                    <a:pt x="3074" y="2488"/>
                    <a:pt x="3197" y="2390"/>
                    <a:pt x="3296" y="2390"/>
                  </a:cubicBezTo>
                  <a:cubicBezTo>
                    <a:pt x="3352" y="2418"/>
                    <a:pt x="3408" y="2430"/>
                    <a:pt x="3465" y="2430"/>
                  </a:cubicBezTo>
                  <a:cubicBezTo>
                    <a:pt x="3607" y="2430"/>
                    <a:pt x="3752" y="2354"/>
                    <a:pt x="3910" y="2267"/>
                  </a:cubicBezTo>
                  <a:cubicBezTo>
                    <a:pt x="4041" y="2267"/>
                    <a:pt x="4173" y="2223"/>
                    <a:pt x="4311" y="2223"/>
                  </a:cubicBezTo>
                  <a:cubicBezTo>
                    <a:pt x="4380" y="2223"/>
                    <a:pt x="4451" y="2234"/>
                    <a:pt x="4525" y="2267"/>
                  </a:cubicBezTo>
                  <a:cubicBezTo>
                    <a:pt x="4722" y="2070"/>
                    <a:pt x="4820" y="1972"/>
                    <a:pt x="5041" y="1873"/>
                  </a:cubicBezTo>
                  <a:lnTo>
                    <a:pt x="5041" y="1972"/>
                  </a:lnTo>
                  <a:cubicBezTo>
                    <a:pt x="5337" y="1873"/>
                    <a:pt x="5755" y="1873"/>
                    <a:pt x="6050" y="1775"/>
                  </a:cubicBezTo>
                  <a:cubicBezTo>
                    <a:pt x="6271" y="1873"/>
                    <a:pt x="6468" y="1873"/>
                    <a:pt x="6664" y="1873"/>
                  </a:cubicBezTo>
                  <a:cubicBezTo>
                    <a:pt x="6697" y="1906"/>
                    <a:pt x="6744" y="1917"/>
                    <a:pt x="6791" y="1917"/>
                  </a:cubicBezTo>
                  <a:cubicBezTo>
                    <a:pt x="6886" y="1917"/>
                    <a:pt x="6984" y="1873"/>
                    <a:pt x="6984" y="1873"/>
                  </a:cubicBezTo>
                  <a:cubicBezTo>
                    <a:pt x="7082" y="1824"/>
                    <a:pt x="7156" y="1824"/>
                    <a:pt x="7233" y="1824"/>
                  </a:cubicBezTo>
                  <a:cubicBezTo>
                    <a:pt x="7310" y="1824"/>
                    <a:pt x="7390" y="1824"/>
                    <a:pt x="7500" y="1775"/>
                  </a:cubicBezTo>
                  <a:cubicBezTo>
                    <a:pt x="7599" y="1775"/>
                    <a:pt x="7795" y="1775"/>
                    <a:pt x="7992" y="1652"/>
                  </a:cubicBezTo>
                  <a:cubicBezTo>
                    <a:pt x="8312" y="1554"/>
                    <a:pt x="8607" y="1554"/>
                    <a:pt x="8828" y="1455"/>
                  </a:cubicBezTo>
                  <a:lnTo>
                    <a:pt x="8927" y="1455"/>
                  </a:lnTo>
                  <a:cubicBezTo>
                    <a:pt x="9123" y="1357"/>
                    <a:pt x="9345" y="1357"/>
                    <a:pt x="9640" y="1258"/>
                  </a:cubicBezTo>
                  <a:lnTo>
                    <a:pt x="9738" y="1258"/>
                  </a:lnTo>
                  <a:cubicBezTo>
                    <a:pt x="9836" y="1160"/>
                    <a:pt x="10058" y="1160"/>
                    <a:pt x="10058" y="1037"/>
                  </a:cubicBezTo>
                  <a:cubicBezTo>
                    <a:pt x="10254" y="1037"/>
                    <a:pt x="10353" y="1037"/>
                    <a:pt x="10451" y="1160"/>
                  </a:cubicBezTo>
                  <a:cubicBezTo>
                    <a:pt x="10451" y="1037"/>
                    <a:pt x="10574" y="1037"/>
                    <a:pt x="10574" y="1037"/>
                  </a:cubicBezTo>
                  <a:cubicBezTo>
                    <a:pt x="10771" y="1037"/>
                    <a:pt x="10869" y="1160"/>
                    <a:pt x="11066" y="1160"/>
                  </a:cubicBezTo>
                  <a:cubicBezTo>
                    <a:pt x="11029" y="1233"/>
                    <a:pt x="10993" y="1252"/>
                    <a:pt x="10957" y="1252"/>
                  </a:cubicBezTo>
                  <a:cubicBezTo>
                    <a:pt x="10917" y="1252"/>
                    <a:pt x="10877" y="1229"/>
                    <a:pt x="10838" y="1229"/>
                  </a:cubicBezTo>
                  <a:cubicBezTo>
                    <a:pt x="10815" y="1229"/>
                    <a:pt x="10793" y="1236"/>
                    <a:pt x="10771" y="1258"/>
                  </a:cubicBezTo>
                  <a:lnTo>
                    <a:pt x="10771" y="1357"/>
                  </a:lnTo>
                  <a:cubicBezTo>
                    <a:pt x="10967" y="1357"/>
                    <a:pt x="11189" y="1357"/>
                    <a:pt x="11484" y="1258"/>
                  </a:cubicBezTo>
                  <a:lnTo>
                    <a:pt x="11484" y="1357"/>
                  </a:lnTo>
                  <a:cubicBezTo>
                    <a:pt x="11582" y="1357"/>
                    <a:pt x="11582" y="1258"/>
                    <a:pt x="11680" y="1258"/>
                  </a:cubicBezTo>
                  <a:cubicBezTo>
                    <a:pt x="11731" y="1281"/>
                    <a:pt x="11780" y="1288"/>
                    <a:pt x="11829" y="1288"/>
                  </a:cubicBezTo>
                  <a:cubicBezTo>
                    <a:pt x="11917" y="1288"/>
                    <a:pt x="12006" y="1265"/>
                    <a:pt x="12107" y="1265"/>
                  </a:cubicBezTo>
                  <a:cubicBezTo>
                    <a:pt x="12199" y="1265"/>
                    <a:pt x="12300" y="1284"/>
                    <a:pt x="12418" y="1357"/>
                  </a:cubicBezTo>
                  <a:cubicBezTo>
                    <a:pt x="12445" y="1302"/>
                    <a:pt x="12480" y="1286"/>
                    <a:pt x="12520" y="1286"/>
                  </a:cubicBezTo>
                  <a:cubicBezTo>
                    <a:pt x="12585" y="1286"/>
                    <a:pt x="12664" y="1330"/>
                    <a:pt x="12749" y="1330"/>
                  </a:cubicBezTo>
                  <a:cubicBezTo>
                    <a:pt x="12801" y="1330"/>
                    <a:pt x="12856" y="1313"/>
                    <a:pt x="12910" y="1258"/>
                  </a:cubicBezTo>
                  <a:cubicBezTo>
                    <a:pt x="13131" y="1258"/>
                    <a:pt x="13230" y="1160"/>
                    <a:pt x="13426" y="1160"/>
                  </a:cubicBezTo>
                  <a:lnTo>
                    <a:pt x="13426" y="1037"/>
                  </a:lnTo>
                  <a:lnTo>
                    <a:pt x="13648" y="1037"/>
                  </a:lnTo>
                  <a:cubicBezTo>
                    <a:pt x="13746" y="939"/>
                    <a:pt x="13746" y="840"/>
                    <a:pt x="13844" y="840"/>
                  </a:cubicBezTo>
                  <a:cubicBezTo>
                    <a:pt x="13943" y="840"/>
                    <a:pt x="14139" y="742"/>
                    <a:pt x="14262" y="644"/>
                  </a:cubicBezTo>
                  <a:cubicBezTo>
                    <a:pt x="14139" y="644"/>
                    <a:pt x="14041" y="742"/>
                    <a:pt x="13943" y="742"/>
                  </a:cubicBezTo>
                  <a:cubicBezTo>
                    <a:pt x="13844" y="742"/>
                    <a:pt x="13844" y="644"/>
                    <a:pt x="13844" y="644"/>
                  </a:cubicBezTo>
                  <a:lnTo>
                    <a:pt x="13844" y="545"/>
                  </a:lnTo>
                  <a:lnTo>
                    <a:pt x="13746" y="422"/>
                  </a:lnTo>
                  <a:cubicBezTo>
                    <a:pt x="13844" y="422"/>
                    <a:pt x="13943" y="422"/>
                    <a:pt x="13943" y="324"/>
                  </a:cubicBezTo>
                  <a:lnTo>
                    <a:pt x="13525" y="324"/>
                  </a:lnTo>
                  <a:cubicBezTo>
                    <a:pt x="13426" y="324"/>
                    <a:pt x="13328" y="422"/>
                    <a:pt x="13230" y="422"/>
                  </a:cubicBezTo>
                  <a:cubicBezTo>
                    <a:pt x="13131" y="545"/>
                    <a:pt x="13033" y="545"/>
                    <a:pt x="12812" y="545"/>
                  </a:cubicBezTo>
                  <a:lnTo>
                    <a:pt x="12713" y="545"/>
                  </a:lnTo>
                  <a:cubicBezTo>
                    <a:pt x="12517" y="545"/>
                    <a:pt x="12418" y="545"/>
                    <a:pt x="12418" y="324"/>
                  </a:cubicBezTo>
                  <a:cubicBezTo>
                    <a:pt x="12517" y="324"/>
                    <a:pt x="12615" y="226"/>
                    <a:pt x="12713" y="226"/>
                  </a:cubicBezTo>
                  <a:cubicBezTo>
                    <a:pt x="12812" y="226"/>
                    <a:pt x="12812" y="226"/>
                    <a:pt x="12812" y="324"/>
                  </a:cubicBezTo>
                  <a:lnTo>
                    <a:pt x="12812" y="127"/>
                  </a:lnTo>
                  <a:lnTo>
                    <a:pt x="12517" y="127"/>
                  </a:lnTo>
                  <a:cubicBezTo>
                    <a:pt x="12418" y="127"/>
                    <a:pt x="12418" y="127"/>
                    <a:pt x="12295" y="29"/>
                  </a:cubicBezTo>
                  <a:cubicBezTo>
                    <a:pt x="12197" y="29"/>
                    <a:pt x="12197" y="127"/>
                    <a:pt x="12197" y="127"/>
                  </a:cubicBezTo>
                  <a:cubicBezTo>
                    <a:pt x="12099" y="29"/>
                    <a:pt x="12000" y="29"/>
                    <a:pt x="11902" y="29"/>
                  </a:cubicBezTo>
                  <a:cubicBezTo>
                    <a:pt x="11836" y="29"/>
                    <a:pt x="11814" y="73"/>
                    <a:pt x="11771" y="73"/>
                  </a:cubicBezTo>
                  <a:cubicBezTo>
                    <a:pt x="11749" y="73"/>
                    <a:pt x="11721" y="62"/>
                    <a:pt x="11680" y="29"/>
                  </a:cubicBezTo>
                  <a:cubicBezTo>
                    <a:pt x="11680" y="8"/>
                    <a:pt x="11676" y="1"/>
                    <a:pt x="1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252725" y="3593625"/>
              <a:ext cx="100225" cy="69700"/>
            </a:xfrm>
            <a:custGeom>
              <a:avLst/>
              <a:gdLst/>
              <a:ahLst/>
              <a:cxnLst/>
              <a:rect l="l" t="t" r="r" b="b"/>
              <a:pathLst>
                <a:path w="4009" h="2788" extrusionOk="0">
                  <a:moveTo>
                    <a:pt x="2878" y="418"/>
                  </a:moveTo>
                  <a:lnTo>
                    <a:pt x="2780" y="517"/>
                  </a:lnTo>
                  <a:cubicBezTo>
                    <a:pt x="2681" y="615"/>
                    <a:pt x="2681" y="615"/>
                    <a:pt x="2558" y="615"/>
                  </a:cubicBezTo>
                  <a:cubicBezTo>
                    <a:pt x="2558" y="615"/>
                    <a:pt x="2534" y="591"/>
                    <a:pt x="2497" y="591"/>
                  </a:cubicBezTo>
                  <a:cubicBezTo>
                    <a:pt x="2460" y="591"/>
                    <a:pt x="2411" y="615"/>
                    <a:pt x="2362" y="714"/>
                  </a:cubicBezTo>
                  <a:cubicBezTo>
                    <a:pt x="2362" y="615"/>
                    <a:pt x="2362" y="615"/>
                    <a:pt x="2263" y="517"/>
                  </a:cubicBezTo>
                  <a:cubicBezTo>
                    <a:pt x="2460" y="517"/>
                    <a:pt x="2681" y="418"/>
                    <a:pt x="2878" y="418"/>
                  </a:cubicBezTo>
                  <a:close/>
                  <a:moveTo>
                    <a:pt x="1944" y="0"/>
                  </a:moveTo>
                  <a:cubicBezTo>
                    <a:pt x="1845" y="99"/>
                    <a:pt x="1648" y="99"/>
                    <a:pt x="1452" y="99"/>
                  </a:cubicBezTo>
                  <a:lnTo>
                    <a:pt x="1452" y="197"/>
                  </a:lnTo>
                  <a:lnTo>
                    <a:pt x="1230" y="197"/>
                  </a:lnTo>
                  <a:cubicBezTo>
                    <a:pt x="1329" y="418"/>
                    <a:pt x="1452" y="418"/>
                    <a:pt x="1648" y="418"/>
                  </a:cubicBezTo>
                  <a:cubicBezTo>
                    <a:pt x="1550" y="517"/>
                    <a:pt x="1452" y="517"/>
                    <a:pt x="1329" y="517"/>
                  </a:cubicBezTo>
                  <a:cubicBezTo>
                    <a:pt x="1329" y="615"/>
                    <a:pt x="1329" y="615"/>
                    <a:pt x="1452" y="615"/>
                  </a:cubicBezTo>
                  <a:cubicBezTo>
                    <a:pt x="1329" y="615"/>
                    <a:pt x="1329" y="615"/>
                    <a:pt x="1230" y="714"/>
                  </a:cubicBezTo>
                  <a:cubicBezTo>
                    <a:pt x="1329" y="714"/>
                    <a:pt x="1452" y="812"/>
                    <a:pt x="1550" y="812"/>
                  </a:cubicBezTo>
                  <a:cubicBezTo>
                    <a:pt x="1329" y="935"/>
                    <a:pt x="1230" y="935"/>
                    <a:pt x="1132" y="1033"/>
                  </a:cubicBezTo>
                  <a:cubicBezTo>
                    <a:pt x="1132" y="1132"/>
                    <a:pt x="1230" y="1132"/>
                    <a:pt x="1329" y="1230"/>
                  </a:cubicBezTo>
                  <a:cubicBezTo>
                    <a:pt x="1263" y="1230"/>
                    <a:pt x="1198" y="1274"/>
                    <a:pt x="1161" y="1274"/>
                  </a:cubicBezTo>
                  <a:cubicBezTo>
                    <a:pt x="1143" y="1274"/>
                    <a:pt x="1132" y="1263"/>
                    <a:pt x="1132" y="1230"/>
                  </a:cubicBezTo>
                  <a:cubicBezTo>
                    <a:pt x="1034" y="1181"/>
                    <a:pt x="929" y="1181"/>
                    <a:pt x="825" y="1181"/>
                  </a:cubicBezTo>
                  <a:cubicBezTo>
                    <a:pt x="720" y="1181"/>
                    <a:pt x="616" y="1181"/>
                    <a:pt x="517" y="1132"/>
                  </a:cubicBezTo>
                  <a:lnTo>
                    <a:pt x="517" y="1230"/>
                  </a:lnTo>
                  <a:lnTo>
                    <a:pt x="837" y="1230"/>
                  </a:lnTo>
                  <a:cubicBezTo>
                    <a:pt x="714" y="1328"/>
                    <a:pt x="517" y="1427"/>
                    <a:pt x="419" y="1550"/>
                  </a:cubicBezTo>
                  <a:cubicBezTo>
                    <a:pt x="321" y="1427"/>
                    <a:pt x="222" y="1427"/>
                    <a:pt x="1" y="1427"/>
                  </a:cubicBezTo>
                  <a:lnTo>
                    <a:pt x="1" y="1550"/>
                  </a:lnTo>
                  <a:cubicBezTo>
                    <a:pt x="1" y="1648"/>
                    <a:pt x="99" y="1648"/>
                    <a:pt x="99" y="1746"/>
                  </a:cubicBezTo>
                  <a:lnTo>
                    <a:pt x="1" y="1746"/>
                  </a:lnTo>
                  <a:cubicBezTo>
                    <a:pt x="1" y="1845"/>
                    <a:pt x="99" y="1845"/>
                    <a:pt x="99" y="1943"/>
                  </a:cubicBezTo>
                  <a:cubicBezTo>
                    <a:pt x="321" y="1943"/>
                    <a:pt x="616" y="1943"/>
                    <a:pt x="837" y="2164"/>
                  </a:cubicBezTo>
                  <a:cubicBezTo>
                    <a:pt x="837" y="2164"/>
                    <a:pt x="714" y="2164"/>
                    <a:pt x="714" y="2263"/>
                  </a:cubicBezTo>
                  <a:cubicBezTo>
                    <a:pt x="837" y="2361"/>
                    <a:pt x="714" y="2656"/>
                    <a:pt x="935" y="2779"/>
                  </a:cubicBezTo>
                  <a:lnTo>
                    <a:pt x="1034" y="2656"/>
                  </a:lnTo>
                  <a:cubicBezTo>
                    <a:pt x="1119" y="2752"/>
                    <a:pt x="1227" y="2788"/>
                    <a:pt x="1338" y="2788"/>
                  </a:cubicBezTo>
                  <a:cubicBezTo>
                    <a:pt x="1484" y="2788"/>
                    <a:pt x="1635" y="2726"/>
                    <a:pt x="1747" y="2656"/>
                  </a:cubicBezTo>
                  <a:lnTo>
                    <a:pt x="1747" y="2558"/>
                  </a:lnTo>
                  <a:cubicBezTo>
                    <a:pt x="1845" y="2459"/>
                    <a:pt x="1944" y="2361"/>
                    <a:pt x="2165" y="2361"/>
                  </a:cubicBezTo>
                  <a:cubicBezTo>
                    <a:pt x="2165" y="2459"/>
                    <a:pt x="2066" y="2656"/>
                    <a:pt x="2263" y="2779"/>
                  </a:cubicBezTo>
                  <a:lnTo>
                    <a:pt x="2460" y="2779"/>
                  </a:lnTo>
                  <a:lnTo>
                    <a:pt x="2460" y="2656"/>
                  </a:lnTo>
                  <a:cubicBezTo>
                    <a:pt x="2460" y="2656"/>
                    <a:pt x="2362" y="2558"/>
                    <a:pt x="2263" y="2558"/>
                  </a:cubicBezTo>
                  <a:cubicBezTo>
                    <a:pt x="2312" y="2558"/>
                    <a:pt x="2386" y="2533"/>
                    <a:pt x="2463" y="2533"/>
                  </a:cubicBezTo>
                  <a:cubicBezTo>
                    <a:pt x="2540" y="2533"/>
                    <a:pt x="2620" y="2558"/>
                    <a:pt x="2681" y="2656"/>
                  </a:cubicBezTo>
                  <a:cubicBezTo>
                    <a:pt x="2780" y="2558"/>
                    <a:pt x="2780" y="2558"/>
                    <a:pt x="2878" y="2459"/>
                  </a:cubicBezTo>
                  <a:cubicBezTo>
                    <a:pt x="2878" y="2459"/>
                    <a:pt x="2780" y="2361"/>
                    <a:pt x="2681" y="2361"/>
                  </a:cubicBezTo>
                  <a:cubicBezTo>
                    <a:pt x="2780" y="2263"/>
                    <a:pt x="2780" y="2164"/>
                    <a:pt x="2878" y="2164"/>
                  </a:cubicBezTo>
                  <a:cubicBezTo>
                    <a:pt x="2878" y="2041"/>
                    <a:pt x="2780" y="2041"/>
                    <a:pt x="2780" y="2041"/>
                  </a:cubicBezTo>
                  <a:cubicBezTo>
                    <a:pt x="2878" y="1943"/>
                    <a:pt x="3075" y="1943"/>
                    <a:pt x="3075" y="1746"/>
                  </a:cubicBezTo>
                  <a:cubicBezTo>
                    <a:pt x="3173" y="1648"/>
                    <a:pt x="3296" y="1550"/>
                    <a:pt x="3296" y="1427"/>
                  </a:cubicBezTo>
                  <a:lnTo>
                    <a:pt x="3493" y="1427"/>
                  </a:lnTo>
                  <a:cubicBezTo>
                    <a:pt x="3493" y="1230"/>
                    <a:pt x="3493" y="1230"/>
                    <a:pt x="3689" y="1132"/>
                  </a:cubicBezTo>
                  <a:cubicBezTo>
                    <a:pt x="3591" y="1132"/>
                    <a:pt x="3591" y="1132"/>
                    <a:pt x="3493" y="1033"/>
                  </a:cubicBezTo>
                  <a:lnTo>
                    <a:pt x="3689" y="1033"/>
                  </a:lnTo>
                  <a:cubicBezTo>
                    <a:pt x="3689" y="935"/>
                    <a:pt x="3689" y="812"/>
                    <a:pt x="3591" y="812"/>
                  </a:cubicBezTo>
                  <a:cubicBezTo>
                    <a:pt x="3788" y="714"/>
                    <a:pt x="3911" y="714"/>
                    <a:pt x="4009" y="714"/>
                  </a:cubicBezTo>
                  <a:cubicBezTo>
                    <a:pt x="4009" y="320"/>
                    <a:pt x="3591" y="320"/>
                    <a:pt x="3394" y="197"/>
                  </a:cubicBezTo>
                  <a:lnTo>
                    <a:pt x="3075" y="197"/>
                  </a:lnTo>
                  <a:cubicBezTo>
                    <a:pt x="3075" y="197"/>
                    <a:pt x="3075" y="99"/>
                    <a:pt x="2976" y="99"/>
                  </a:cubicBezTo>
                  <a:lnTo>
                    <a:pt x="2780" y="99"/>
                  </a:lnTo>
                  <a:cubicBezTo>
                    <a:pt x="2669" y="99"/>
                    <a:pt x="2564" y="123"/>
                    <a:pt x="2463" y="123"/>
                  </a:cubicBezTo>
                  <a:cubicBezTo>
                    <a:pt x="2362" y="123"/>
                    <a:pt x="2263" y="99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433300" y="3542600"/>
              <a:ext cx="71950" cy="17850"/>
            </a:xfrm>
            <a:custGeom>
              <a:avLst/>
              <a:gdLst/>
              <a:ahLst/>
              <a:cxnLst/>
              <a:rect l="l" t="t" r="r" b="b"/>
              <a:pathLst>
                <a:path w="2878" h="714" extrusionOk="0">
                  <a:moveTo>
                    <a:pt x="2878" y="1"/>
                  </a:moveTo>
                  <a:cubicBezTo>
                    <a:pt x="2656" y="99"/>
                    <a:pt x="2361" y="99"/>
                    <a:pt x="2140" y="197"/>
                  </a:cubicBezTo>
                  <a:cubicBezTo>
                    <a:pt x="2042" y="197"/>
                    <a:pt x="1943" y="197"/>
                    <a:pt x="1943" y="296"/>
                  </a:cubicBezTo>
                  <a:cubicBezTo>
                    <a:pt x="1845" y="197"/>
                    <a:pt x="1747" y="197"/>
                    <a:pt x="1648" y="197"/>
                  </a:cubicBezTo>
                  <a:lnTo>
                    <a:pt x="1230" y="197"/>
                  </a:lnTo>
                  <a:cubicBezTo>
                    <a:pt x="1033" y="197"/>
                    <a:pt x="910" y="296"/>
                    <a:pt x="812" y="296"/>
                  </a:cubicBezTo>
                  <a:cubicBezTo>
                    <a:pt x="615" y="296"/>
                    <a:pt x="517" y="517"/>
                    <a:pt x="419" y="517"/>
                  </a:cubicBezTo>
                  <a:cubicBezTo>
                    <a:pt x="197" y="517"/>
                    <a:pt x="99" y="615"/>
                    <a:pt x="1" y="714"/>
                  </a:cubicBezTo>
                  <a:cubicBezTo>
                    <a:pt x="197" y="714"/>
                    <a:pt x="296" y="714"/>
                    <a:pt x="419" y="615"/>
                  </a:cubicBezTo>
                  <a:lnTo>
                    <a:pt x="910" y="615"/>
                  </a:lnTo>
                  <a:cubicBezTo>
                    <a:pt x="1058" y="615"/>
                    <a:pt x="1151" y="659"/>
                    <a:pt x="1226" y="659"/>
                  </a:cubicBezTo>
                  <a:cubicBezTo>
                    <a:pt x="1263" y="659"/>
                    <a:pt x="1296" y="648"/>
                    <a:pt x="1329" y="615"/>
                  </a:cubicBezTo>
                  <a:cubicBezTo>
                    <a:pt x="1427" y="566"/>
                    <a:pt x="1507" y="542"/>
                    <a:pt x="1587" y="542"/>
                  </a:cubicBezTo>
                  <a:cubicBezTo>
                    <a:pt x="1667" y="542"/>
                    <a:pt x="1747" y="566"/>
                    <a:pt x="1845" y="615"/>
                  </a:cubicBezTo>
                  <a:cubicBezTo>
                    <a:pt x="1943" y="517"/>
                    <a:pt x="1943" y="517"/>
                    <a:pt x="1943" y="394"/>
                  </a:cubicBezTo>
                  <a:cubicBezTo>
                    <a:pt x="2140" y="394"/>
                    <a:pt x="2263" y="394"/>
                    <a:pt x="2361" y="517"/>
                  </a:cubicBezTo>
                  <a:lnTo>
                    <a:pt x="2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558700" y="3569500"/>
              <a:ext cx="69500" cy="16775"/>
            </a:xfrm>
            <a:custGeom>
              <a:avLst/>
              <a:gdLst/>
              <a:ahLst/>
              <a:cxnLst/>
              <a:rect l="l" t="t" r="r" b="b"/>
              <a:pathLst>
                <a:path w="2780" h="671" extrusionOk="0">
                  <a:moveTo>
                    <a:pt x="2591" y="1"/>
                  </a:moveTo>
                  <a:cubicBezTo>
                    <a:pt x="2482" y="1"/>
                    <a:pt x="2394" y="56"/>
                    <a:pt x="2263" y="56"/>
                  </a:cubicBezTo>
                  <a:cubicBezTo>
                    <a:pt x="2165" y="154"/>
                    <a:pt x="1943" y="154"/>
                    <a:pt x="1845" y="154"/>
                  </a:cubicBezTo>
                  <a:cubicBezTo>
                    <a:pt x="1747" y="252"/>
                    <a:pt x="1648" y="252"/>
                    <a:pt x="1427" y="252"/>
                  </a:cubicBezTo>
                  <a:cubicBezTo>
                    <a:pt x="1230" y="351"/>
                    <a:pt x="1034" y="351"/>
                    <a:pt x="812" y="351"/>
                  </a:cubicBezTo>
                  <a:cubicBezTo>
                    <a:pt x="714" y="252"/>
                    <a:pt x="616" y="252"/>
                    <a:pt x="616" y="154"/>
                  </a:cubicBezTo>
                  <a:lnTo>
                    <a:pt x="812" y="154"/>
                  </a:lnTo>
                  <a:lnTo>
                    <a:pt x="812" y="56"/>
                  </a:lnTo>
                  <a:cubicBezTo>
                    <a:pt x="714" y="56"/>
                    <a:pt x="616" y="154"/>
                    <a:pt x="517" y="154"/>
                  </a:cubicBezTo>
                  <a:cubicBezTo>
                    <a:pt x="517" y="351"/>
                    <a:pt x="419" y="351"/>
                    <a:pt x="198" y="449"/>
                  </a:cubicBezTo>
                  <a:cubicBezTo>
                    <a:pt x="198" y="449"/>
                    <a:pt x="99" y="449"/>
                    <a:pt x="1" y="547"/>
                  </a:cubicBezTo>
                  <a:lnTo>
                    <a:pt x="616" y="547"/>
                  </a:lnTo>
                  <a:cubicBezTo>
                    <a:pt x="714" y="609"/>
                    <a:pt x="794" y="609"/>
                    <a:pt x="874" y="609"/>
                  </a:cubicBezTo>
                  <a:cubicBezTo>
                    <a:pt x="954" y="609"/>
                    <a:pt x="1034" y="609"/>
                    <a:pt x="1132" y="670"/>
                  </a:cubicBezTo>
                  <a:cubicBezTo>
                    <a:pt x="1230" y="547"/>
                    <a:pt x="1427" y="449"/>
                    <a:pt x="1648" y="351"/>
                  </a:cubicBezTo>
                  <a:cubicBezTo>
                    <a:pt x="1648" y="351"/>
                    <a:pt x="1747" y="449"/>
                    <a:pt x="1845" y="449"/>
                  </a:cubicBezTo>
                  <a:lnTo>
                    <a:pt x="1943" y="351"/>
                  </a:lnTo>
                  <a:lnTo>
                    <a:pt x="2042" y="449"/>
                  </a:lnTo>
                  <a:cubicBezTo>
                    <a:pt x="2042" y="351"/>
                    <a:pt x="2042" y="351"/>
                    <a:pt x="2165" y="351"/>
                  </a:cubicBezTo>
                  <a:cubicBezTo>
                    <a:pt x="2361" y="252"/>
                    <a:pt x="2558" y="252"/>
                    <a:pt x="2657" y="252"/>
                  </a:cubicBezTo>
                  <a:lnTo>
                    <a:pt x="2657" y="154"/>
                  </a:lnTo>
                  <a:lnTo>
                    <a:pt x="2779" y="154"/>
                  </a:lnTo>
                  <a:lnTo>
                    <a:pt x="2779" y="56"/>
                  </a:lnTo>
                  <a:cubicBezTo>
                    <a:pt x="2706" y="15"/>
                    <a:pt x="2646" y="1"/>
                    <a:pt x="2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430850" y="3524775"/>
              <a:ext cx="86700" cy="15400"/>
            </a:xfrm>
            <a:custGeom>
              <a:avLst/>
              <a:gdLst/>
              <a:ahLst/>
              <a:cxnLst/>
              <a:rect l="l" t="t" r="r" b="b"/>
              <a:pathLst>
                <a:path w="3468" h="616" extrusionOk="0">
                  <a:moveTo>
                    <a:pt x="3467" y="0"/>
                  </a:moveTo>
                  <a:cubicBezTo>
                    <a:pt x="3369" y="0"/>
                    <a:pt x="3271" y="0"/>
                    <a:pt x="3172" y="99"/>
                  </a:cubicBezTo>
                  <a:lnTo>
                    <a:pt x="3467" y="99"/>
                  </a:lnTo>
                  <a:lnTo>
                    <a:pt x="3467" y="0"/>
                  </a:lnTo>
                  <a:close/>
                  <a:moveTo>
                    <a:pt x="1131" y="99"/>
                  </a:moveTo>
                  <a:cubicBezTo>
                    <a:pt x="1008" y="197"/>
                    <a:pt x="99" y="296"/>
                    <a:pt x="0" y="296"/>
                  </a:cubicBezTo>
                  <a:lnTo>
                    <a:pt x="0" y="394"/>
                  </a:lnTo>
                  <a:cubicBezTo>
                    <a:pt x="99" y="394"/>
                    <a:pt x="197" y="296"/>
                    <a:pt x="295" y="296"/>
                  </a:cubicBezTo>
                  <a:cubicBezTo>
                    <a:pt x="328" y="328"/>
                    <a:pt x="364" y="339"/>
                    <a:pt x="400" y="339"/>
                  </a:cubicBezTo>
                  <a:cubicBezTo>
                    <a:pt x="473" y="339"/>
                    <a:pt x="550" y="296"/>
                    <a:pt x="615" y="296"/>
                  </a:cubicBezTo>
                  <a:cubicBezTo>
                    <a:pt x="636" y="275"/>
                    <a:pt x="652" y="267"/>
                    <a:pt x="666" y="267"/>
                  </a:cubicBezTo>
                  <a:cubicBezTo>
                    <a:pt x="704" y="267"/>
                    <a:pt x="723" y="324"/>
                    <a:pt x="761" y="324"/>
                  </a:cubicBezTo>
                  <a:cubicBezTo>
                    <a:pt x="775" y="324"/>
                    <a:pt x="791" y="316"/>
                    <a:pt x="812" y="296"/>
                  </a:cubicBezTo>
                  <a:cubicBezTo>
                    <a:pt x="910" y="296"/>
                    <a:pt x="1008" y="394"/>
                    <a:pt x="1131" y="394"/>
                  </a:cubicBezTo>
                  <a:cubicBezTo>
                    <a:pt x="1164" y="427"/>
                    <a:pt x="1186" y="438"/>
                    <a:pt x="1204" y="438"/>
                  </a:cubicBezTo>
                  <a:cubicBezTo>
                    <a:pt x="1241" y="438"/>
                    <a:pt x="1263" y="394"/>
                    <a:pt x="1328" y="394"/>
                  </a:cubicBezTo>
                  <a:cubicBezTo>
                    <a:pt x="1427" y="492"/>
                    <a:pt x="1525" y="492"/>
                    <a:pt x="1623" y="615"/>
                  </a:cubicBezTo>
                  <a:cubicBezTo>
                    <a:pt x="1746" y="492"/>
                    <a:pt x="1746" y="492"/>
                    <a:pt x="1943" y="394"/>
                  </a:cubicBezTo>
                  <a:cubicBezTo>
                    <a:pt x="2238" y="394"/>
                    <a:pt x="2459" y="394"/>
                    <a:pt x="2656" y="296"/>
                  </a:cubicBezTo>
                  <a:cubicBezTo>
                    <a:pt x="2853" y="296"/>
                    <a:pt x="3074" y="197"/>
                    <a:pt x="3172" y="197"/>
                  </a:cubicBezTo>
                  <a:lnTo>
                    <a:pt x="3172" y="99"/>
                  </a:lnTo>
                  <a:cubicBezTo>
                    <a:pt x="2959" y="99"/>
                    <a:pt x="2801" y="143"/>
                    <a:pt x="2661" y="143"/>
                  </a:cubicBezTo>
                  <a:cubicBezTo>
                    <a:pt x="2590" y="143"/>
                    <a:pt x="2525" y="132"/>
                    <a:pt x="2459" y="99"/>
                  </a:cubicBezTo>
                  <a:cubicBezTo>
                    <a:pt x="2394" y="99"/>
                    <a:pt x="2372" y="186"/>
                    <a:pt x="2328" y="186"/>
                  </a:cubicBezTo>
                  <a:cubicBezTo>
                    <a:pt x="2306" y="186"/>
                    <a:pt x="2279" y="164"/>
                    <a:pt x="2238" y="99"/>
                  </a:cubicBezTo>
                  <a:cubicBezTo>
                    <a:pt x="2238" y="99"/>
                    <a:pt x="2041" y="99"/>
                    <a:pt x="2041" y="197"/>
                  </a:cubicBezTo>
                  <a:cubicBezTo>
                    <a:pt x="2008" y="230"/>
                    <a:pt x="1976" y="241"/>
                    <a:pt x="1943" y="241"/>
                  </a:cubicBezTo>
                  <a:cubicBezTo>
                    <a:pt x="1877" y="241"/>
                    <a:pt x="1812" y="197"/>
                    <a:pt x="1746" y="197"/>
                  </a:cubicBezTo>
                  <a:cubicBezTo>
                    <a:pt x="1623" y="197"/>
                    <a:pt x="1525" y="296"/>
                    <a:pt x="1427" y="296"/>
                  </a:cubicBezTo>
                  <a:cubicBezTo>
                    <a:pt x="1328" y="296"/>
                    <a:pt x="1328" y="197"/>
                    <a:pt x="1328" y="197"/>
                  </a:cubicBezTo>
                  <a:cubicBezTo>
                    <a:pt x="1230" y="197"/>
                    <a:pt x="1230" y="197"/>
                    <a:pt x="1230" y="296"/>
                  </a:cubicBezTo>
                  <a:cubicBezTo>
                    <a:pt x="1230" y="197"/>
                    <a:pt x="1131" y="197"/>
                    <a:pt x="1131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433300" y="3475600"/>
              <a:ext cx="41225" cy="18450"/>
            </a:xfrm>
            <a:custGeom>
              <a:avLst/>
              <a:gdLst/>
              <a:ahLst/>
              <a:cxnLst/>
              <a:rect l="l" t="t" r="r" b="b"/>
              <a:pathLst>
                <a:path w="1649" h="738" extrusionOk="0">
                  <a:moveTo>
                    <a:pt x="1648" y="0"/>
                  </a:moveTo>
                  <a:lnTo>
                    <a:pt x="1648" y="0"/>
                  </a:lnTo>
                  <a:cubicBezTo>
                    <a:pt x="1530" y="51"/>
                    <a:pt x="1434" y="90"/>
                    <a:pt x="1353" y="119"/>
                  </a:cubicBezTo>
                  <a:lnTo>
                    <a:pt x="1353" y="119"/>
                  </a:lnTo>
                  <a:cubicBezTo>
                    <a:pt x="1450" y="110"/>
                    <a:pt x="1566" y="83"/>
                    <a:pt x="1648" y="0"/>
                  </a:cubicBezTo>
                  <a:close/>
                  <a:moveTo>
                    <a:pt x="812" y="0"/>
                  </a:moveTo>
                  <a:cubicBezTo>
                    <a:pt x="714" y="123"/>
                    <a:pt x="615" y="123"/>
                    <a:pt x="615" y="123"/>
                  </a:cubicBezTo>
                  <a:lnTo>
                    <a:pt x="615" y="320"/>
                  </a:lnTo>
                  <a:cubicBezTo>
                    <a:pt x="566" y="418"/>
                    <a:pt x="486" y="443"/>
                    <a:pt x="394" y="443"/>
                  </a:cubicBezTo>
                  <a:cubicBezTo>
                    <a:pt x="302" y="443"/>
                    <a:pt x="197" y="418"/>
                    <a:pt x="99" y="418"/>
                  </a:cubicBezTo>
                  <a:cubicBezTo>
                    <a:pt x="99" y="517"/>
                    <a:pt x="1" y="517"/>
                    <a:pt x="1" y="615"/>
                  </a:cubicBezTo>
                  <a:cubicBezTo>
                    <a:pt x="197" y="615"/>
                    <a:pt x="296" y="517"/>
                    <a:pt x="517" y="517"/>
                  </a:cubicBezTo>
                  <a:lnTo>
                    <a:pt x="615" y="615"/>
                  </a:lnTo>
                  <a:cubicBezTo>
                    <a:pt x="714" y="738"/>
                    <a:pt x="812" y="738"/>
                    <a:pt x="812" y="738"/>
                  </a:cubicBezTo>
                  <a:cubicBezTo>
                    <a:pt x="910" y="517"/>
                    <a:pt x="1033" y="615"/>
                    <a:pt x="1132" y="517"/>
                  </a:cubicBezTo>
                  <a:lnTo>
                    <a:pt x="1230" y="517"/>
                  </a:lnTo>
                  <a:lnTo>
                    <a:pt x="1132" y="418"/>
                  </a:lnTo>
                  <a:cubicBezTo>
                    <a:pt x="1033" y="418"/>
                    <a:pt x="910" y="418"/>
                    <a:pt x="910" y="517"/>
                  </a:cubicBezTo>
                  <a:cubicBezTo>
                    <a:pt x="910" y="320"/>
                    <a:pt x="714" y="320"/>
                    <a:pt x="812" y="123"/>
                  </a:cubicBezTo>
                  <a:lnTo>
                    <a:pt x="812" y="123"/>
                  </a:lnTo>
                  <a:cubicBezTo>
                    <a:pt x="901" y="163"/>
                    <a:pt x="970" y="186"/>
                    <a:pt x="1053" y="186"/>
                  </a:cubicBezTo>
                  <a:cubicBezTo>
                    <a:pt x="1131" y="186"/>
                    <a:pt x="1222" y="166"/>
                    <a:pt x="1353" y="119"/>
                  </a:cubicBezTo>
                  <a:lnTo>
                    <a:pt x="1353" y="119"/>
                  </a:lnTo>
                  <a:cubicBezTo>
                    <a:pt x="1306" y="123"/>
                    <a:pt x="1263" y="123"/>
                    <a:pt x="1230" y="123"/>
                  </a:cubicBezTo>
                  <a:cubicBezTo>
                    <a:pt x="1132" y="123"/>
                    <a:pt x="910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341100" y="3494050"/>
              <a:ext cx="48575" cy="15375"/>
            </a:xfrm>
            <a:custGeom>
              <a:avLst/>
              <a:gdLst/>
              <a:ahLst/>
              <a:cxnLst/>
              <a:rect l="l" t="t" r="r" b="b"/>
              <a:pathLst>
                <a:path w="1943" h="615" extrusionOk="0">
                  <a:moveTo>
                    <a:pt x="1525" y="0"/>
                  </a:moveTo>
                  <a:cubicBezTo>
                    <a:pt x="1427" y="98"/>
                    <a:pt x="1427" y="98"/>
                    <a:pt x="1427" y="197"/>
                  </a:cubicBezTo>
                  <a:cubicBezTo>
                    <a:pt x="1230" y="197"/>
                    <a:pt x="1131" y="295"/>
                    <a:pt x="1033" y="295"/>
                  </a:cubicBezTo>
                  <a:lnTo>
                    <a:pt x="1033" y="393"/>
                  </a:lnTo>
                  <a:cubicBezTo>
                    <a:pt x="812" y="295"/>
                    <a:pt x="713" y="197"/>
                    <a:pt x="517" y="197"/>
                  </a:cubicBezTo>
                  <a:cubicBezTo>
                    <a:pt x="418" y="295"/>
                    <a:pt x="197" y="295"/>
                    <a:pt x="0" y="393"/>
                  </a:cubicBezTo>
                  <a:cubicBezTo>
                    <a:pt x="0" y="492"/>
                    <a:pt x="0" y="492"/>
                    <a:pt x="99" y="615"/>
                  </a:cubicBezTo>
                  <a:cubicBezTo>
                    <a:pt x="197" y="492"/>
                    <a:pt x="418" y="393"/>
                    <a:pt x="615" y="295"/>
                  </a:cubicBezTo>
                  <a:cubicBezTo>
                    <a:pt x="763" y="393"/>
                    <a:pt x="916" y="443"/>
                    <a:pt x="1070" y="443"/>
                  </a:cubicBezTo>
                  <a:cubicBezTo>
                    <a:pt x="1224" y="443"/>
                    <a:pt x="1377" y="393"/>
                    <a:pt x="1525" y="295"/>
                  </a:cubicBezTo>
                  <a:cubicBezTo>
                    <a:pt x="1525" y="295"/>
                    <a:pt x="1525" y="393"/>
                    <a:pt x="1648" y="393"/>
                  </a:cubicBezTo>
                  <a:cubicBezTo>
                    <a:pt x="1746" y="393"/>
                    <a:pt x="1845" y="295"/>
                    <a:pt x="1943" y="295"/>
                  </a:cubicBezTo>
                  <a:lnTo>
                    <a:pt x="1943" y="197"/>
                  </a:lnTo>
                  <a:lnTo>
                    <a:pt x="1746" y="197"/>
                  </a:lnTo>
                  <a:cubicBezTo>
                    <a:pt x="1746" y="98"/>
                    <a:pt x="1746" y="98"/>
                    <a:pt x="1845" y="98"/>
                  </a:cubicBezTo>
                  <a:cubicBezTo>
                    <a:pt x="1845" y="98"/>
                    <a:pt x="1845" y="0"/>
                    <a:pt x="1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32875" y="3516775"/>
              <a:ext cx="28300" cy="12950"/>
            </a:xfrm>
            <a:custGeom>
              <a:avLst/>
              <a:gdLst/>
              <a:ahLst/>
              <a:cxnLst/>
              <a:rect l="l" t="t" r="r" b="b"/>
              <a:pathLst>
                <a:path w="1132" h="518" extrusionOk="0">
                  <a:moveTo>
                    <a:pt x="419" y="1"/>
                  </a:moveTo>
                  <a:cubicBezTo>
                    <a:pt x="197" y="1"/>
                    <a:pt x="99" y="99"/>
                    <a:pt x="1" y="198"/>
                  </a:cubicBezTo>
                  <a:cubicBezTo>
                    <a:pt x="99" y="198"/>
                    <a:pt x="197" y="320"/>
                    <a:pt x="197" y="419"/>
                  </a:cubicBezTo>
                  <a:cubicBezTo>
                    <a:pt x="419" y="419"/>
                    <a:pt x="615" y="419"/>
                    <a:pt x="714" y="517"/>
                  </a:cubicBezTo>
                  <a:cubicBezTo>
                    <a:pt x="812" y="419"/>
                    <a:pt x="812" y="320"/>
                    <a:pt x="910" y="198"/>
                  </a:cubicBezTo>
                  <a:cubicBezTo>
                    <a:pt x="1033" y="198"/>
                    <a:pt x="1033" y="198"/>
                    <a:pt x="1132" y="99"/>
                  </a:cubicBezTo>
                  <a:cubicBezTo>
                    <a:pt x="910" y="99"/>
                    <a:pt x="812" y="99"/>
                    <a:pt x="714" y="1"/>
                  </a:cubicBezTo>
                  <a:cubicBezTo>
                    <a:pt x="648" y="1"/>
                    <a:pt x="583" y="45"/>
                    <a:pt x="517" y="45"/>
                  </a:cubicBezTo>
                  <a:cubicBezTo>
                    <a:pt x="484" y="45"/>
                    <a:pt x="451" y="34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376750" y="3483575"/>
              <a:ext cx="23375" cy="12950"/>
            </a:xfrm>
            <a:custGeom>
              <a:avLst/>
              <a:gdLst/>
              <a:ahLst/>
              <a:cxnLst/>
              <a:rect l="l" t="t" r="r" b="b"/>
              <a:pathLst>
                <a:path w="935" h="518" extrusionOk="0">
                  <a:moveTo>
                    <a:pt x="320" y="1"/>
                  </a:moveTo>
                  <a:cubicBezTo>
                    <a:pt x="222" y="1"/>
                    <a:pt x="99" y="1"/>
                    <a:pt x="1" y="99"/>
                  </a:cubicBezTo>
                  <a:cubicBezTo>
                    <a:pt x="99" y="99"/>
                    <a:pt x="222" y="198"/>
                    <a:pt x="222" y="296"/>
                  </a:cubicBezTo>
                  <a:cubicBezTo>
                    <a:pt x="320" y="296"/>
                    <a:pt x="418" y="296"/>
                    <a:pt x="419" y="198"/>
                  </a:cubicBezTo>
                  <a:lnTo>
                    <a:pt x="419" y="198"/>
                  </a:lnTo>
                  <a:cubicBezTo>
                    <a:pt x="419" y="296"/>
                    <a:pt x="419" y="296"/>
                    <a:pt x="320" y="419"/>
                  </a:cubicBezTo>
                  <a:cubicBezTo>
                    <a:pt x="419" y="419"/>
                    <a:pt x="517" y="296"/>
                    <a:pt x="615" y="296"/>
                  </a:cubicBezTo>
                  <a:cubicBezTo>
                    <a:pt x="714" y="419"/>
                    <a:pt x="714" y="419"/>
                    <a:pt x="714" y="517"/>
                  </a:cubicBezTo>
                  <a:cubicBezTo>
                    <a:pt x="837" y="419"/>
                    <a:pt x="837" y="296"/>
                    <a:pt x="935" y="296"/>
                  </a:cubicBezTo>
                  <a:lnTo>
                    <a:pt x="714" y="296"/>
                  </a:lnTo>
                  <a:cubicBezTo>
                    <a:pt x="837" y="198"/>
                    <a:pt x="837" y="99"/>
                    <a:pt x="935" y="99"/>
                  </a:cubicBezTo>
                  <a:lnTo>
                    <a:pt x="935" y="1"/>
                  </a:lnTo>
                  <a:cubicBezTo>
                    <a:pt x="869" y="1"/>
                    <a:pt x="793" y="45"/>
                    <a:pt x="720" y="45"/>
                  </a:cubicBezTo>
                  <a:cubicBezTo>
                    <a:pt x="684" y="45"/>
                    <a:pt x="648" y="34"/>
                    <a:pt x="615" y="1"/>
                  </a:cubicBezTo>
                  <a:cubicBezTo>
                    <a:pt x="582" y="34"/>
                    <a:pt x="550" y="45"/>
                    <a:pt x="521" y="45"/>
                  </a:cubicBezTo>
                  <a:cubicBezTo>
                    <a:pt x="462" y="45"/>
                    <a:pt x="419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917100" y="3488500"/>
              <a:ext cx="30750" cy="15400"/>
            </a:xfrm>
            <a:custGeom>
              <a:avLst/>
              <a:gdLst/>
              <a:ahLst/>
              <a:cxnLst/>
              <a:rect l="l" t="t" r="r" b="b"/>
              <a:pathLst>
                <a:path w="1230" h="616" extrusionOk="0">
                  <a:moveTo>
                    <a:pt x="222" y="1"/>
                  </a:moveTo>
                  <a:lnTo>
                    <a:pt x="320" y="99"/>
                  </a:lnTo>
                  <a:cubicBezTo>
                    <a:pt x="222" y="222"/>
                    <a:pt x="222" y="222"/>
                    <a:pt x="0" y="320"/>
                  </a:cubicBezTo>
                  <a:cubicBezTo>
                    <a:pt x="222" y="320"/>
                    <a:pt x="320" y="320"/>
                    <a:pt x="418" y="222"/>
                  </a:cubicBezTo>
                  <a:cubicBezTo>
                    <a:pt x="418" y="320"/>
                    <a:pt x="517" y="419"/>
                    <a:pt x="738" y="517"/>
                  </a:cubicBezTo>
                  <a:lnTo>
                    <a:pt x="738" y="419"/>
                  </a:lnTo>
                  <a:lnTo>
                    <a:pt x="1033" y="419"/>
                  </a:lnTo>
                  <a:lnTo>
                    <a:pt x="1033" y="615"/>
                  </a:lnTo>
                  <a:cubicBezTo>
                    <a:pt x="1131" y="517"/>
                    <a:pt x="1131" y="419"/>
                    <a:pt x="1230" y="419"/>
                  </a:cubicBezTo>
                  <a:cubicBezTo>
                    <a:pt x="1131" y="320"/>
                    <a:pt x="1033" y="320"/>
                    <a:pt x="935" y="320"/>
                  </a:cubicBezTo>
                  <a:cubicBezTo>
                    <a:pt x="935" y="320"/>
                    <a:pt x="935" y="222"/>
                    <a:pt x="1033" y="99"/>
                  </a:cubicBezTo>
                  <a:cubicBezTo>
                    <a:pt x="836" y="99"/>
                    <a:pt x="738" y="99"/>
                    <a:pt x="615" y="222"/>
                  </a:cubicBezTo>
                  <a:cubicBezTo>
                    <a:pt x="615" y="99"/>
                    <a:pt x="517" y="99"/>
                    <a:pt x="517" y="1"/>
                  </a:cubicBezTo>
                  <a:cubicBezTo>
                    <a:pt x="517" y="99"/>
                    <a:pt x="418" y="99"/>
                    <a:pt x="418" y="99"/>
                  </a:cubicBezTo>
                  <a:cubicBezTo>
                    <a:pt x="418" y="99"/>
                    <a:pt x="32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265650" y="3583175"/>
              <a:ext cx="20300" cy="18475"/>
            </a:xfrm>
            <a:custGeom>
              <a:avLst/>
              <a:gdLst/>
              <a:ahLst/>
              <a:cxnLst/>
              <a:rect l="l" t="t" r="r" b="b"/>
              <a:pathLst>
                <a:path w="812" h="739" extrusionOk="0">
                  <a:moveTo>
                    <a:pt x="99" y="0"/>
                  </a:moveTo>
                  <a:cubicBezTo>
                    <a:pt x="99" y="222"/>
                    <a:pt x="99" y="222"/>
                    <a:pt x="197" y="320"/>
                  </a:cubicBezTo>
                  <a:cubicBezTo>
                    <a:pt x="197" y="418"/>
                    <a:pt x="320" y="418"/>
                    <a:pt x="320" y="418"/>
                  </a:cubicBezTo>
                  <a:lnTo>
                    <a:pt x="0" y="418"/>
                  </a:lnTo>
                  <a:cubicBezTo>
                    <a:pt x="99" y="517"/>
                    <a:pt x="203" y="541"/>
                    <a:pt x="308" y="541"/>
                  </a:cubicBezTo>
                  <a:cubicBezTo>
                    <a:pt x="412" y="541"/>
                    <a:pt x="517" y="517"/>
                    <a:pt x="615" y="517"/>
                  </a:cubicBezTo>
                  <a:lnTo>
                    <a:pt x="418" y="517"/>
                  </a:lnTo>
                  <a:lnTo>
                    <a:pt x="418" y="418"/>
                  </a:lnTo>
                  <a:lnTo>
                    <a:pt x="615" y="418"/>
                  </a:lnTo>
                  <a:cubicBezTo>
                    <a:pt x="615" y="517"/>
                    <a:pt x="615" y="615"/>
                    <a:pt x="713" y="738"/>
                  </a:cubicBezTo>
                  <a:cubicBezTo>
                    <a:pt x="713" y="615"/>
                    <a:pt x="713" y="517"/>
                    <a:pt x="812" y="517"/>
                  </a:cubicBezTo>
                  <a:cubicBezTo>
                    <a:pt x="713" y="418"/>
                    <a:pt x="713" y="418"/>
                    <a:pt x="713" y="320"/>
                  </a:cubicBezTo>
                  <a:lnTo>
                    <a:pt x="418" y="320"/>
                  </a:lnTo>
                  <a:lnTo>
                    <a:pt x="320" y="222"/>
                  </a:lnTo>
                  <a:cubicBezTo>
                    <a:pt x="517" y="222"/>
                    <a:pt x="517" y="222"/>
                    <a:pt x="615" y="0"/>
                  </a:cubicBezTo>
                  <a:lnTo>
                    <a:pt x="615" y="0"/>
                  </a:lnTo>
                  <a:cubicBezTo>
                    <a:pt x="517" y="123"/>
                    <a:pt x="418" y="123"/>
                    <a:pt x="418" y="123"/>
                  </a:cubicBezTo>
                  <a:cubicBezTo>
                    <a:pt x="320" y="123"/>
                    <a:pt x="197" y="123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282075" y="3478675"/>
              <a:ext cx="23400" cy="9850"/>
            </a:xfrm>
            <a:custGeom>
              <a:avLst/>
              <a:gdLst/>
              <a:ahLst/>
              <a:cxnLst/>
              <a:rect l="l" t="t" r="r" b="b"/>
              <a:pathLst>
                <a:path w="936" h="394" extrusionOk="0">
                  <a:moveTo>
                    <a:pt x="616" y="0"/>
                  </a:moveTo>
                  <a:cubicBezTo>
                    <a:pt x="419" y="99"/>
                    <a:pt x="320" y="197"/>
                    <a:pt x="99" y="197"/>
                  </a:cubicBezTo>
                  <a:lnTo>
                    <a:pt x="1" y="295"/>
                  </a:lnTo>
                  <a:cubicBezTo>
                    <a:pt x="1" y="295"/>
                    <a:pt x="99" y="295"/>
                    <a:pt x="99" y="394"/>
                  </a:cubicBezTo>
                  <a:lnTo>
                    <a:pt x="197" y="394"/>
                  </a:lnTo>
                  <a:lnTo>
                    <a:pt x="320" y="295"/>
                  </a:lnTo>
                  <a:lnTo>
                    <a:pt x="419" y="394"/>
                  </a:lnTo>
                  <a:cubicBezTo>
                    <a:pt x="517" y="394"/>
                    <a:pt x="616" y="295"/>
                    <a:pt x="616" y="295"/>
                  </a:cubicBezTo>
                  <a:cubicBezTo>
                    <a:pt x="714" y="295"/>
                    <a:pt x="812" y="394"/>
                    <a:pt x="935" y="394"/>
                  </a:cubicBezTo>
                  <a:lnTo>
                    <a:pt x="935" y="197"/>
                  </a:lnTo>
                  <a:cubicBezTo>
                    <a:pt x="812" y="197"/>
                    <a:pt x="714" y="99"/>
                    <a:pt x="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325725" y="3485550"/>
              <a:ext cx="28300" cy="10975"/>
            </a:xfrm>
            <a:custGeom>
              <a:avLst/>
              <a:gdLst/>
              <a:ahLst/>
              <a:cxnLst/>
              <a:rect l="l" t="t" r="r" b="b"/>
              <a:pathLst>
                <a:path w="1132" h="439" extrusionOk="0">
                  <a:moveTo>
                    <a:pt x="1043" y="0"/>
                  </a:moveTo>
                  <a:cubicBezTo>
                    <a:pt x="878" y="0"/>
                    <a:pt x="770" y="217"/>
                    <a:pt x="517" y="217"/>
                  </a:cubicBezTo>
                  <a:cubicBezTo>
                    <a:pt x="419" y="217"/>
                    <a:pt x="296" y="217"/>
                    <a:pt x="197" y="119"/>
                  </a:cubicBezTo>
                  <a:cubicBezTo>
                    <a:pt x="99" y="119"/>
                    <a:pt x="1" y="217"/>
                    <a:pt x="1" y="217"/>
                  </a:cubicBezTo>
                  <a:lnTo>
                    <a:pt x="1" y="438"/>
                  </a:lnTo>
                  <a:cubicBezTo>
                    <a:pt x="41" y="347"/>
                    <a:pt x="82" y="314"/>
                    <a:pt x="122" y="314"/>
                  </a:cubicBezTo>
                  <a:cubicBezTo>
                    <a:pt x="180" y="314"/>
                    <a:pt x="238" y="381"/>
                    <a:pt x="296" y="438"/>
                  </a:cubicBezTo>
                  <a:cubicBezTo>
                    <a:pt x="296" y="389"/>
                    <a:pt x="351" y="389"/>
                    <a:pt x="419" y="389"/>
                  </a:cubicBezTo>
                  <a:cubicBezTo>
                    <a:pt x="486" y="389"/>
                    <a:pt x="566" y="389"/>
                    <a:pt x="615" y="340"/>
                  </a:cubicBezTo>
                  <a:cubicBezTo>
                    <a:pt x="615" y="279"/>
                    <a:pt x="665" y="279"/>
                    <a:pt x="726" y="279"/>
                  </a:cubicBezTo>
                  <a:cubicBezTo>
                    <a:pt x="787" y="279"/>
                    <a:pt x="861" y="279"/>
                    <a:pt x="910" y="217"/>
                  </a:cubicBezTo>
                  <a:cubicBezTo>
                    <a:pt x="1033" y="217"/>
                    <a:pt x="1033" y="119"/>
                    <a:pt x="1132" y="20"/>
                  </a:cubicBezTo>
                  <a:cubicBezTo>
                    <a:pt x="1100" y="6"/>
                    <a:pt x="1071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307900" y="3481125"/>
              <a:ext cx="20300" cy="12925"/>
            </a:xfrm>
            <a:custGeom>
              <a:avLst/>
              <a:gdLst/>
              <a:ahLst/>
              <a:cxnLst/>
              <a:rect l="l" t="t" r="r" b="b"/>
              <a:pathLst>
                <a:path w="812" h="517" extrusionOk="0">
                  <a:moveTo>
                    <a:pt x="517" y="1"/>
                  </a:moveTo>
                  <a:lnTo>
                    <a:pt x="517" y="197"/>
                  </a:lnTo>
                  <a:cubicBezTo>
                    <a:pt x="615" y="197"/>
                    <a:pt x="714" y="296"/>
                    <a:pt x="714" y="296"/>
                  </a:cubicBezTo>
                  <a:cubicBezTo>
                    <a:pt x="714" y="197"/>
                    <a:pt x="812" y="197"/>
                    <a:pt x="812" y="99"/>
                  </a:cubicBezTo>
                  <a:cubicBezTo>
                    <a:pt x="714" y="99"/>
                    <a:pt x="615" y="1"/>
                    <a:pt x="517" y="1"/>
                  </a:cubicBezTo>
                  <a:close/>
                  <a:moveTo>
                    <a:pt x="249" y="50"/>
                  </a:moveTo>
                  <a:cubicBezTo>
                    <a:pt x="173" y="50"/>
                    <a:pt x="99" y="99"/>
                    <a:pt x="1" y="197"/>
                  </a:cubicBezTo>
                  <a:cubicBezTo>
                    <a:pt x="197" y="197"/>
                    <a:pt x="296" y="296"/>
                    <a:pt x="394" y="296"/>
                  </a:cubicBezTo>
                  <a:cubicBezTo>
                    <a:pt x="394" y="394"/>
                    <a:pt x="394" y="394"/>
                    <a:pt x="296" y="517"/>
                  </a:cubicBezTo>
                  <a:lnTo>
                    <a:pt x="615" y="517"/>
                  </a:lnTo>
                  <a:cubicBezTo>
                    <a:pt x="615" y="394"/>
                    <a:pt x="615" y="296"/>
                    <a:pt x="517" y="197"/>
                  </a:cubicBezTo>
                  <a:cubicBezTo>
                    <a:pt x="406" y="99"/>
                    <a:pt x="326" y="50"/>
                    <a:pt x="249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351550" y="3527225"/>
              <a:ext cx="30750" cy="7400"/>
            </a:xfrm>
            <a:custGeom>
              <a:avLst/>
              <a:gdLst/>
              <a:ahLst/>
              <a:cxnLst/>
              <a:rect l="l" t="t" r="r" b="b"/>
              <a:pathLst>
                <a:path w="1230" h="296" extrusionOk="0">
                  <a:moveTo>
                    <a:pt x="1107" y="1"/>
                  </a:moveTo>
                  <a:cubicBezTo>
                    <a:pt x="910" y="99"/>
                    <a:pt x="812" y="99"/>
                    <a:pt x="713" y="198"/>
                  </a:cubicBezTo>
                  <a:lnTo>
                    <a:pt x="713" y="99"/>
                  </a:lnTo>
                  <a:cubicBezTo>
                    <a:pt x="394" y="99"/>
                    <a:pt x="197" y="198"/>
                    <a:pt x="0" y="198"/>
                  </a:cubicBezTo>
                  <a:lnTo>
                    <a:pt x="0" y="296"/>
                  </a:lnTo>
                  <a:lnTo>
                    <a:pt x="295" y="296"/>
                  </a:lnTo>
                  <a:cubicBezTo>
                    <a:pt x="361" y="296"/>
                    <a:pt x="383" y="252"/>
                    <a:pt x="419" y="252"/>
                  </a:cubicBezTo>
                  <a:cubicBezTo>
                    <a:pt x="437" y="252"/>
                    <a:pt x="459" y="263"/>
                    <a:pt x="492" y="296"/>
                  </a:cubicBezTo>
                  <a:lnTo>
                    <a:pt x="910" y="296"/>
                  </a:lnTo>
                  <a:cubicBezTo>
                    <a:pt x="910" y="198"/>
                    <a:pt x="1009" y="198"/>
                    <a:pt x="1009" y="198"/>
                  </a:cubicBezTo>
                  <a:cubicBezTo>
                    <a:pt x="1107" y="198"/>
                    <a:pt x="1107" y="198"/>
                    <a:pt x="1107" y="296"/>
                  </a:cubicBezTo>
                  <a:cubicBezTo>
                    <a:pt x="1107" y="198"/>
                    <a:pt x="1230" y="198"/>
                    <a:pt x="1230" y="198"/>
                  </a:cubicBezTo>
                  <a:cubicBezTo>
                    <a:pt x="1230" y="99"/>
                    <a:pt x="1107" y="99"/>
                    <a:pt x="1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394575" y="3534600"/>
              <a:ext cx="20925" cy="8025"/>
            </a:xfrm>
            <a:custGeom>
              <a:avLst/>
              <a:gdLst/>
              <a:ahLst/>
              <a:cxnLst/>
              <a:rect l="l" t="t" r="r" b="b"/>
              <a:pathLst>
                <a:path w="837" h="321" extrusionOk="0">
                  <a:moveTo>
                    <a:pt x="615" y="1"/>
                  </a:moveTo>
                  <a:cubicBezTo>
                    <a:pt x="517" y="1"/>
                    <a:pt x="419" y="1"/>
                    <a:pt x="222" y="99"/>
                  </a:cubicBezTo>
                  <a:cubicBezTo>
                    <a:pt x="222" y="99"/>
                    <a:pt x="124" y="222"/>
                    <a:pt x="1" y="222"/>
                  </a:cubicBezTo>
                  <a:lnTo>
                    <a:pt x="1" y="321"/>
                  </a:lnTo>
                  <a:cubicBezTo>
                    <a:pt x="124" y="321"/>
                    <a:pt x="222" y="321"/>
                    <a:pt x="320" y="222"/>
                  </a:cubicBezTo>
                  <a:lnTo>
                    <a:pt x="517" y="222"/>
                  </a:lnTo>
                  <a:cubicBezTo>
                    <a:pt x="738" y="222"/>
                    <a:pt x="738" y="99"/>
                    <a:pt x="837" y="99"/>
                  </a:cubicBezTo>
                  <a:cubicBezTo>
                    <a:pt x="837" y="99"/>
                    <a:pt x="738" y="1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251350" y="3634800"/>
              <a:ext cx="23375" cy="8500"/>
            </a:xfrm>
            <a:custGeom>
              <a:avLst/>
              <a:gdLst/>
              <a:ahLst/>
              <a:cxnLst/>
              <a:rect l="l" t="t" r="r" b="b"/>
              <a:pathLst>
                <a:path w="935" h="340" extrusionOk="0">
                  <a:moveTo>
                    <a:pt x="935" y="1"/>
                  </a:moveTo>
                  <a:cubicBezTo>
                    <a:pt x="858" y="1"/>
                    <a:pt x="809" y="24"/>
                    <a:pt x="772" y="59"/>
                  </a:cubicBezTo>
                  <a:lnTo>
                    <a:pt x="772" y="59"/>
                  </a:lnTo>
                  <a:cubicBezTo>
                    <a:pt x="825" y="38"/>
                    <a:pt x="880" y="18"/>
                    <a:pt x="935" y="1"/>
                  </a:cubicBezTo>
                  <a:close/>
                  <a:moveTo>
                    <a:pt x="772" y="59"/>
                  </a:moveTo>
                  <a:lnTo>
                    <a:pt x="772" y="59"/>
                  </a:lnTo>
                  <a:cubicBezTo>
                    <a:pt x="513" y="161"/>
                    <a:pt x="265" y="296"/>
                    <a:pt x="0" y="296"/>
                  </a:cubicBezTo>
                  <a:cubicBezTo>
                    <a:pt x="66" y="329"/>
                    <a:pt x="134" y="340"/>
                    <a:pt x="203" y="340"/>
                  </a:cubicBezTo>
                  <a:cubicBezTo>
                    <a:pt x="342" y="340"/>
                    <a:pt x="484" y="296"/>
                    <a:pt x="615" y="296"/>
                  </a:cubicBezTo>
                  <a:cubicBezTo>
                    <a:pt x="680" y="232"/>
                    <a:pt x="702" y="125"/>
                    <a:pt x="772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096600" y="3529700"/>
              <a:ext cx="23375" cy="7400"/>
            </a:xfrm>
            <a:custGeom>
              <a:avLst/>
              <a:gdLst/>
              <a:ahLst/>
              <a:cxnLst/>
              <a:rect l="l" t="t" r="r" b="b"/>
              <a:pathLst>
                <a:path w="935" h="296" extrusionOk="0">
                  <a:moveTo>
                    <a:pt x="0" y="0"/>
                  </a:moveTo>
                  <a:lnTo>
                    <a:pt x="0" y="99"/>
                  </a:lnTo>
                  <a:cubicBezTo>
                    <a:pt x="320" y="197"/>
                    <a:pt x="615" y="295"/>
                    <a:pt x="935" y="295"/>
                  </a:cubicBezTo>
                  <a:cubicBezTo>
                    <a:pt x="812" y="197"/>
                    <a:pt x="615" y="99"/>
                    <a:pt x="517" y="99"/>
                  </a:cubicBezTo>
                  <a:lnTo>
                    <a:pt x="418" y="197"/>
                  </a:lnTo>
                  <a:cubicBezTo>
                    <a:pt x="418" y="99"/>
                    <a:pt x="418" y="99"/>
                    <a:pt x="320" y="99"/>
                  </a:cubicBezTo>
                  <a:lnTo>
                    <a:pt x="197" y="99"/>
                  </a:lnTo>
                  <a:cubicBezTo>
                    <a:pt x="99" y="99"/>
                    <a:pt x="99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325725" y="3531525"/>
              <a:ext cx="25850" cy="8650"/>
            </a:xfrm>
            <a:custGeom>
              <a:avLst/>
              <a:gdLst/>
              <a:ahLst/>
              <a:cxnLst/>
              <a:rect l="l" t="t" r="r" b="b"/>
              <a:pathLst>
                <a:path w="1034" h="346" extrusionOk="0">
                  <a:moveTo>
                    <a:pt x="827" y="1"/>
                  </a:moveTo>
                  <a:cubicBezTo>
                    <a:pt x="763" y="1"/>
                    <a:pt x="714" y="26"/>
                    <a:pt x="714" y="26"/>
                  </a:cubicBezTo>
                  <a:cubicBezTo>
                    <a:pt x="517" y="26"/>
                    <a:pt x="419" y="124"/>
                    <a:pt x="296" y="124"/>
                  </a:cubicBezTo>
                  <a:cubicBezTo>
                    <a:pt x="197" y="124"/>
                    <a:pt x="99" y="124"/>
                    <a:pt x="1" y="222"/>
                  </a:cubicBezTo>
                  <a:cubicBezTo>
                    <a:pt x="99" y="222"/>
                    <a:pt x="99" y="222"/>
                    <a:pt x="197" y="345"/>
                  </a:cubicBezTo>
                  <a:cubicBezTo>
                    <a:pt x="197" y="222"/>
                    <a:pt x="197" y="222"/>
                    <a:pt x="296" y="222"/>
                  </a:cubicBezTo>
                  <a:cubicBezTo>
                    <a:pt x="517" y="124"/>
                    <a:pt x="812" y="124"/>
                    <a:pt x="1033" y="124"/>
                  </a:cubicBezTo>
                  <a:cubicBezTo>
                    <a:pt x="972" y="26"/>
                    <a:pt x="892" y="1"/>
                    <a:pt x="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878975" y="3488500"/>
              <a:ext cx="17850" cy="10475"/>
            </a:xfrm>
            <a:custGeom>
              <a:avLst/>
              <a:gdLst/>
              <a:ahLst/>
              <a:cxnLst/>
              <a:rect l="l" t="t" r="r" b="b"/>
              <a:pathLst>
                <a:path w="714" h="419" extrusionOk="0">
                  <a:moveTo>
                    <a:pt x="517" y="1"/>
                  </a:moveTo>
                  <a:cubicBezTo>
                    <a:pt x="517" y="99"/>
                    <a:pt x="517" y="99"/>
                    <a:pt x="419" y="222"/>
                  </a:cubicBezTo>
                  <a:cubicBezTo>
                    <a:pt x="296" y="222"/>
                    <a:pt x="198" y="222"/>
                    <a:pt x="198" y="99"/>
                  </a:cubicBezTo>
                  <a:cubicBezTo>
                    <a:pt x="99" y="222"/>
                    <a:pt x="99" y="320"/>
                    <a:pt x="1" y="419"/>
                  </a:cubicBezTo>
                  <a:cubicBezTo>
                    <a:pt x="99" y="320"/>
                    <a:pt x="198" y="320"/>
                    <a:pt x="296" y="320"/>
                  </a:cubicBezTo>
                  <a:cubicBezTo>
                    <a:pt x="517" y="320"/>
                    <a:pt x="616" y="222"/>
                    <a:pt x="714" y="99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428375" y="3478675"/>
              <a:ext cx="15400" cy="9850"/>
            </a:xfrm>
            <a:custGeom>
              <a:avLst/>
              <a:gdLst/>
              <a:ahLst/>
              <a:cxnLst/>
              <a:rect l="l" t="t" r="r" b="b"/>
              <a:pathLst>
                <a:path w="616" h="394" extrusionOk="0">
                  <a:moveTo>
                    <a:pt x="616" y="0"/>
                  </a:moveTo>
                  <a:cubicBezTo>
                    <a:pt x="493" y="0"/>
                    <a:pt x="493" y="99"/>
                    <a:pt x="394" y="99"/>
                  </a:cubicBezTo>
                  <a:lnTo>
                    <a:pt x="99" y="99"/>
                  </a:lnTo>
                  <a:cubicBezTo>
                    <a:pt x="99" y="197"/>
                    <a:pt x="1" y="295"/>
                    <a:pt x="1" y="394"/>
                  </a:cubicBezTo>
                  <a:lnTo>
                    <a:pt x="99" y="394"/>
                  </a:lnTo>
                  <a:lnTo>
                    <a:pt x="198" y="295"/>
                  </a:lnTo>
                  <a:cubicBezTo>
                    <a:pt x="296" y="197"/>
                    <a:pt x="394" y="197"/>
                    <a:pt x="493" y="197"/>
                  </a:cubicBezTo>
                  <a:cubicBezTo>
                    <a:pt x="616" y="99"/>
                    <a:pt x="616" y="99"/>
                    <a:pt x="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305450" y="3488500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99" y="1"/>
                  </a:moveTo>
                  <a:cubicBezTo>
                    <a:pt x="99" y="1"/>
                    <a:pt x="99" y="99"/>
                    <a:pt x="0" y="99"/>
                  </a:cubicBezTo>
                  <a:cubicBezTo>
                    <a:pt x="99" y="222"/>
                    <a:pt x="99" y="320"/>
                    <a:pt x="197" y="419"/>
                  </a:cubicBezTo>
                  <a:lnTo>
                    <a:pt x="615" y="419"/>
                  </a:lnTo>
                  <a:lnTo>
                    <a:pt x="615" y="320"/>
                  </a:lnTo>
                  <a:cubicBezTo>
                    <a:pt x="492" y="320"/>
                    <a:pt x="394" y="320"/>
                    <a:pt x="295" y="222"/>
                  </a:cubicBezTo>
                  <a:cubicBezTo>
                    <a:pt x="197" y="222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330650" y="3481125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0" y="1"/>
                  </a:moveTo>
                  <a:cubicBezTo>
                    <a:pt x="0" y="99"/>
                    <a:pt x="0" y="197"/>
                    <a:pt x="99" y="296"/>
                  </a:cubicBezTo>
                  <a:cubicBezTo>
                    <a:pt x="99" y="197"/>
                    <a:pt x="222" y="197"/>
                    <a:pt x="222" y="197"/>
                  </a:cubicBezTo>
                  <a:cubicBezTo>
                    <a:pt x="320" y="197"/>
                    <a:pt x="418" y="296"/>
                    <a:pt x="517" y="296"/>
                  </a:cubicBezTo>
                  <a:lnTo>
                    <a:pt x="517" y="99"/>
                  </a:lnTo>
                  <a:lnTo>
                    <a:pt x="418" y="99"/>
                  </a:lnTo>
                  <a:cubicBezTo>
                    <a:pt x="369" y="50"/>
                    <a:pt x="289" y="50"/>
                    <a:pt x="209" y="50"/>
                  </a:cubicBezTo>
                  <a:cubicBezTo>
                    <a:pt x="129" y="50"/>
                    <a:pt x="49" y="5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535975" y="3591175"/>
              <a:ext cx="17850" cy="4925"/>
            </a:xfrm>
            <a:custGeom>
              <a:avLst/>
              <a:gdLst/>
              <a:ahLst/>
              <a:cxnLst/>
              <a:rect l="l" t="t" r="r" b="b"/>
              <a:pathLst>
                <a:path w="714" h="197" extrusionOk="0">
                  <a:moveTo>
                    <a:pt x="0" y="0"/>
                  </a:moveTo>
                  <a:lnTo>
                    <a:pt x="0" y="98"/>
                  </a:lnTo>
                  <a:cubicBezTo>
                    <a:pt x="98" y="98"/>
                    <a:pt x="98" y="98"/>
                    <a:pt x="98" y="197"/>
                  </a:cubicBezTo>
                  <a:cubicBezTo>
                    <a:pt x="197" y="98"/>
                    <a:pt x="326" y="98"/>
                    <a:pt x="443" y="98"/>
                  </a:cubicBezTo>
                  <a:cubicBezTo>
                    <a:pt x="559" y="98"/>
                    <a:pt x="664" y="98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099050" y="3580725"/>
              <a:ext cx="20925" cy="6550"/>
            </a:xfrm>
            <a:custGeom>
              <a:avLst/>
              <a:gdLst/>
              <a:ahLst/>
              <a:cxnLst/>
              <a:rect l="l" t="t" r="r" b="b"/>
              <a:pathLst>
                <a:path w="837" h="262" extrusionOk="0">
                  <a:moveTo>
                    <a:pt x="1" y="0"/>
                  </a:moveTo>
                  <a:cubicBezTo>
                    <a:pt x="99" y="98"/>
                    <a:pt x="222" y="98"/>
                    <a:pt x="222" y="221"/>
                  </a:cubicBezTo>
                  <a:lnTo>
                    <a:pt x="320" y="98"/>
                  </a:lnTo>
                  <a:lnTo>
                    <a:pt x="419" y="98"/>
                  </a:lnTo>
                  <a:cubicBezTo>
                    <a:pt x="489" y="186"/>
                    <a:pt x="559" y="262"/>
                    <a:pt x="674" y="262"/>
                  </a:cubicBezTo>
                  <a:cubicBezTo>
                    <a:pt x="720" y="262"/>
                    <a:pt x="774" y="249"/>
                    <a:pt x="837" y="221"/>
                  </a:cubicBezTo>
                  <a:cubicBezTo>
                    <a:pt x="615" y="98"/>
                    <a:pt x="32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958275" y="3493075"/>
              <a:ext cx="15400" cy="8375"/>
            </a:xfrm>
            <a:custGeom>
              <a:avLst/>
              <a:gdLst/>
              <a:ahLst/>
              <a:cxnLst/>
              <a:rect l="l" t="t" r="r" b="b"/>
              <a:pathLst>
                <a:path w="616" h="335" extrusionOk="0">
                  <a:moveTo>
                    <a:pt x="69" y="1"/>
                  </a:moveTo>
                  <a:cubicBezTo>
                    <a:pt x="46" y="1"/>
                    <a:pt x="23" y="11"/>
                    <a:pt x="1" y="39"/>
                  </a:cubicBezTo>
                  <a:lnTo>
                    <a:pt x="1" y="137"/>
                  </a:lnTo>
                  <a:lnTo>
                    <a:pt x="320" y="137"/>
                  </a:lnTo>
                  <a:cubicBezTo>
                    <a:pt x="320" y="236"/>
                    <a:pt x="419" y="236"/>
                    <a:pt x="419" y="334"/>
                  </a:cubicBezTo>
                  <a:cubicBezTo>
                    <a:pt x="419" y="236"/>
                    <a:pt x="517" y="236"/>
                    <a:pt x="616" y="137"/>
                  </a:cubicBezTo>
                  <a:cubicBezTo>
                    <a:pt x="517" y="137"/>
                    <a:pt x="419" y="39"/>
                    <a:pt x="320" y="39"/>
                  </a:cubicBezTo>
                  <a:cubicBezTo>
                    <a:pt x="297" y="58"/>
                    <a:pt x="274" y="65"/>
                    <a:pt x="252" y="65"/>
                  </a:cubicBezTo>
                  <a:cubicBezTo>
                    <a:pt x="186" y="65"/>
                    <a:pt x="126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523050" y="3470675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296" y="1"/>
                  </a:moveTo>
                  <a:cubicBezTo>
                    <a:pt x="197" y="99"/>
                    <a:pt x="99" y="197"/>
                    <a:pt x="1" y="197"/>
                  </a:cubicBezTo>
                  <a:cubicBezTo>
                    <a:pt x="1" y="320"/>
                    <a:pt x="1" y="320"/>
                    <a:pt x="99" y="419"/>
                  </a:cubicBezTo>
                  <a:cubicBezTo>
                    <a:pt x="99" y="197"/>
                    <a:pt x="296" y="320"/>
                    <a:pt x="394" y="99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451125" y="3490975"/>
              <a:ext cx="15400" cy="8000"/>
            </a:xfrm>
            <a:custGeom>
              <a:avLst/>
              <a:gdLst/>
              <a:ahLst/>
              <a:cxnLst/>
              <a:rect l="l" t="t" r="r" b="b"/>
              <a:pathLst>
                <a:path w="616" h="320" extrusionOk="0">
                  <a:moveTo>
                    <a:pt x="616" y="0"/>
                  </a:moveTo>
                  <a:lnTo>
                    <a:pt x="616" y="0"/>
                  </a:lnTo>
                  <a:cubicBezTo>
                    <a:pt x="517" y="123"/>
                    <a:pt x="419" y="221"/>
                    <a:pt x="419" y="221"/>
                  </a:cubicBezTo>
                  <a:cubicBezTo>
                    <a:pt x="320" y="221"/>
                    <a:pt x="320" y="221"/>
                    <a:pt x="197" y="123"/>
                  </a:cubicBezTo>
                  <a:cubicBezTo>
                    <a:pt x="197" y="221"/>
                    <a:pt x="99" y="221"/>
                    <a:pt x="1" y="320"/>
                  </a:cubicBezTo>
                  <a:lnTo>
                    <a:pt x="517" y="320"/>
                  </a:lnTo>
                  <a:cubicBezTo>
                    <a:pt x="616" y="221"/>
                    <a:pt x="616" y="221"/>
                    <a:pt x="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430850" y="3490975"/>
              <a:ext cx="15400" cy="8000"/>
            </a:xfrm>
            <a:custGeom>
              <a:avLst/>
              <a:gdLst/>
              <a:ahLst/>
              <a:cxnLst/>
              <a:rect l="l" t="t" r="r" b="b"/>
              <a:pathLst>
                <a:path w="616" h="320" extrusionOk="0">
                  <a:moveTo>
                    <a:pt x="615" y="0"/>
                  </a:moveTo>
                  <a:cubicBezTo>
                    <a:pt x="532" y="83"/>
                    <a:pt x="453" y="104"/>
                    <a:pt x="380" y="104"/>
                  </a:cubicBezTo>
                  <a:cubicBezTo>
                    <a:pt x="308" y="104"/>
                    <a:pt x="243" y="83"/>
                    <a:pt x="190" y="83"/>
                  </a:cubicBezTo>
                  <a:cubicBezTo>
                    <a:pt x="154" y="83"/>
                    <a:pt x="123" y="92"/>
                    <a:pt x="99" y="123"/>
                  </a:cubicBezTo>
                  <a:cubicBezTo>
                    <a:pt x="0" y="123"/>
                    <a:pt x="0" y="221"/>
                    <a:pt x="0" y="320"/>
                  </a:cubicBezTo>
                  <a:cubicBezTo>
                    <a:pt x="197" y="221"/>
                    <a:pt x="394" y="221"/>
                    <a:pt x="615" y="123"/>
                  </a:cubicBezTo>
                  <a:lnTo>
                    <a:pt x="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984100" y="3498950"/>
              <a:ext cx="9850" cy="10475"/>
            </a:xfrm>
            <a:custGeom>
              <a:avLst/>
              <a:gdLst/>
              <a:ahLst/>
              <a:cxnLst/>
              <a:rect l="l" t="t" r="r" b="b"/>
              <a:pathLst>
                <a:path w="394" h="419" extrusionOk="0">
                  <a:moveTo>
                    <a:pt x="99" y="1"/>
                  </a:moveTo>
                  <a:cubicBezTo>
                    <a:pt x="1" y="1"/>
                    <a:pt x="1" y="99"/>
                    <a:pt x="1" y="99"/>
                  </a:cubicBezTo>
                  <a:cubicBezTo>
                    <a:pt x="99" y="99"/>
                    <a:pt x="197" y="197"/>
                    <a:pt x="197" y="197"/>
                  </a:cubicBezTo>
                  <a:cubicBezTo>
                    <a:pt x="296" y="296"/>
                    <a:pt x="296" y="296"/>
                    <a:pt x="296" y="419"/>
                  </a:cubicBezTo>
                  <a:cubicBezTo>
                    <a:pt x="296" y="296"/>
                    <a:pt x="394" y="296"/>
                    <a:pt x="394" y="197"/>
                  </a:cubicBezTo>
                  <a:cubicBezTo>
                    <a:pt x="296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255200" y="3670475"/>
              <a:ext cx="10475" cy="8000"/>
            </a:xfrm>
            <a:custGeom>
              <a:avLst/>
              <a:gdLst/>
              <a:ahLst/>
              <a:cxnLst/>
              <a:rect l="l" t="t" r="r" b="b"/>
              <a:pathLst>
                <a:path w="419" h="320" extrusionOk="0">
                  <a:moveTo>
                    <a:pt x="0" y="0"/>
                  </a:moveTo>
                  <a:lnTo>
                    <a:pt x="0" y="197"/>
                  </a:lnTo>
                  <a:lnTo>
                    <a:pt x="123" y="98"/>
                  </a:lnTo>
                  <a:lnTo>
                    <a:pt x="123" y="320"/>
                  </a:lnTo>
                  <a:lnTo>
                    <a:pt x="222" y="320"/>
                  </a:lnTo>
                  <a:cubicBezTo>
                    <a:pt x="320" y="320"/>
                    <a:pt x="320" y="320"/>
                    <a:pt x="418" y="197"/>
                  </a:cubicBezTo>
                  <a:cubicBezTo>
                    <a:pt x="320" y="98"/>
                    <a:pt x="123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387200" y="3511250"/>
              <a:ext cx="15400" cy="3100"/>
            </a:xfrm>
            <a:custGeom>
              <a:avLst/>
              <a:gdLst/>
              <a:ahLst/>
              <a:cxnLst/>
              <a:rect l="l" t="t" r="r" b="b"/>
              <a:pathLst>
                <a:path w="616" h="124" extrusionOk="0">
                  <a:moveTo>
                    <a:pt x="308" y="1"/>
                  </a:moveTo>
                  <a:cubicBezTo>
                    <a:pt x="203" y="1"/>
                    <a:pt x="99" y="25"/>
                    <a:pt x="1" y="123"/>
                  </a:cubicBezTo>
                  <a:lnTo>
                    <a:pt x="296" y="123"/>
                  </a:lnTo>
                  <a:cubicBezTo>
                    <a:pt x="296" y="91"/>
                    <a:pt x="309" y="80"/>
                    <a:pt x="331" y="80"/>
                  </a:cubicBezTo>
                  <a:cubicBezTo>
                    <a:pt x="375" y="80"/>
                    <a:pt x="451" y="123"/>
                    <a:pt x="517" y="123"/>
                  </a:cubicBezTo>
                  <a:cubicBezTo>
                    <a:pt x="517" y="25"/>
                    <a:pt x="517" y="25"/>
                    <a:pt x="615" y="25"/>
                  </a:cubicBezTo>
                  <a:cubicBezTo>
                    <a:pt x="517" y="25"/>
                    <a:pt x="412" y="1"/>
                    <a:pt x="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228600" y="3637275"/>
              <a:ext cx="15400" cy="4925"/>
            </a:xfrm>
            <a:custGeom>
              <a:avLst/>
              <a:gdLst/>
              <a:ahLst/>
              <a:cxnLst/>
              <a:rect l="l" t="t" r="r" b="b"/>
              <a:pathLst>
                <a:path w="616" h="197" extrusionOk="0">
                  <a:moveTo>
                    <a:pt x="615" y="0"/>
                  </a:moveTo>
                  <a:cubicBezTo>
                    <a:pt x="296" y="0"/>
                    <a:pt x="197" y="0"/>
                    <a:pt x="1" y="99"/>
                  </a:cubicBezTo>
                  <a:cubicBezTo>
                    <a:pt x="99" y="99"/>
                    <a:pt x="197" y="197"/>
                    <a:pt x="296" y="197"/>
                  </a:cubicBezTo>
                  <a:cubicBezTo>
                    <a:pt x="296" y="197"/>
                    <a:pt x="394" y="99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960750" y="3519250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99" y="0"/>
                  </a:moveTo>
                  <a:lnTo>
                    <a:pt x="0" y="99"/>
                  </a:lnTo>
                  <a:cubicBezTo>
                    <a:pt x="99" y="221"/>
                    <a:pt x="221" y="221"/>
                    <a:pt x="320" y="221"/>
                  </a:cubicBezTo>
                  <a:lnTo>
                    <a:pt x="418" y="99"/>
                  </a:lnTo>
                  <a:cubicBezTo>
                    <a:pt x="320" y="99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681650" y="3465075"/>
              <a:ext cx="10475" cy="3175"/>
            </a:xfrm>
            <a:custGeom>
              <a:avLst/>
              <a:gdLst/>
              <a:ahLst/>
              <a:cxnLst/>
              <a:rect l="l" t="t" r="r" b="b"/>
              <a:pathLst>
                <a:path w="419" h="127" extrusionOk="0">
                  <a:moveTo>
                    <a:pt x="356" y="0"/>
                  </a:moveTo>
                  <a:cubicBezTo>
                    <a:pt x="268" y="0"/>
                    <a:pt x="158" y="126"/>
                    <a:pt x="1" y="126"/>
                  </a:cubicBezTo>
                  <a:lnTo>
                    <a:pt x="419" y="126"/>
                  </a:lnTo>
                  <a:lnTo>
                    <a:pt x="419" y="28"/>
                  </a:lnTo>
                  <a:cubicBezTo>
                    <a:pt x="399" y="8"/>
                    <a:pt x="378" y="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295000" y="34909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197" y="0"/>
                  </a:moveTo>
                  <a:cubicBezTo>
                    <a:pt x="197" y="0"/>
                    <a:pt x="99" y="123"/>
                    <a:pt x="0" y="123"/>
                  </a:cubicBezTo>
                  <a:lnTo>
                    <a:pt x="99" y="123"/>
                  </a:lnTo>
                  <a:cubicBezTo>
                    <a:pt x="197" y="221"/>
                    <a:pt x="295" y="221"/>
                    <a:pt x="418" y="221"/>
                  </a:cubicBezTo>
                  <a:lnTo>
                    <a:pt x="418" y="123"/>
                  </a:lnTo>
                  <a:lnTo>
                    <a:pt x="197" y="12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369375" y="3540150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0" y="0"/>
                  </a:moveTo>
                  <a:lnTo>
                    <a:pt x="0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285925" y="3684825"/>
              <a:ext cx="10475" cy="3500"/>
            </a:xfrm>
            <a:custGeom>
              <a:avLst/>
              <a:gdLst/>
              <a:ahLst/>
              <a:cxnLst/>
              <a:rect l="l" t="t" r="r" b="b"/>
              <a:pathLst>
                <a:path w="419" h="140" extrusionOk="0">
                  <a:moveTo>
                    <a:pt x="167" y="0"/>
                  </a:moveTo>
                  <a:cubicBezTo>
                    <a:pt x="120" y="0"/>
                    <a:pt x="66" y="12"/>
                    <a:pt x="1" y="41"/>
                  </a:cubicBezTo>
                  <a:lnTo>
                    <a:pt x="1" y="139"/>
                  </a:lnTo>
                  <a:lnTo>
                    <a:pt x="419" y="139"/>
                  </a:lnTo>
                  <a:cubicBezTo>
                    <a:pt x="349" y="70"/>
                    <a:pt x="28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083675" y="3528675"/>
              <a:ext cx="12950" cy="3500"/>
            </a:xfrm>
            <a:custGeom>
              <a:avLst/>
              <a:gdLst/>
              <a:ahLst/>
              <a:cxnLst/>
              <a:rect l="l" t="t" r="r" b="b"/>
              <a:pathLst>
                <a:path w="518" h="140" extrusionOk="0">
                  <a:moveTo>
                    <a:pt x="342" y="0"/>
                  </a:moveTo>
                  <a:cubicBezTo>
                    <a:pt x="202" y="0"/>
                    <a:pt x="71" y="70"/>
                    <a:pt x="1" y="140"/>
                  </a:cubicBezTo>
                  <a:lnTo>
                    <a:pt x="321" y="140"/>
                  </a:lnTo>
                  <a:cubicBezTo>
                    <a:pt x="419" y="41"/>
                    <a:pt x="419" y="41"/>
                    <a:pt x="517" y="41"/>
                  </a:cubicBezTo>
                  <a:cubicBezTo>
                    <a:pt x="460" y="12"/>
                    <a:pt x="400" y="0"/>
                    <a:pt x="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817500" y="3503875"/>
              <a:ext cx="7400" cy="3325"/>
            </a:xfrm>
            <a:custGeom>
              <a:avLst/>
              <a:gdLst/>
              <a:ahLst/>
              <a:cxnLst/>
              <a:rect l="l" t="t" r="r" b="b"/>
              <a:pathLst>
                <a:path w="296" h="133" extrusionOk="0">
                  <a:moveTo>
                    <a:pt x="1" y="0"/>
                  </a:moveTo>
                  <a:cubicBezTo>
                    <a:pt x="47" y="105"/>
                    <a:pt x="94" y="133"/>
                    <a:pt x="141" y="133"/>
                  </a:cubicBezTo>
                  <a:cubicBezTo>
                    <a:pt x="192" y="133"/>
                    <a:pt x="244" y="99"/>
                    <a:pt x="296" y="99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492325" y="3472525"/>
              <a:ext cx="7400" cy="3100"/>
            </a:xfrm>
            <a:custGeom>
              <a:avLst/>
              <a:gdLst/>
              <a:ahLst/>
              <a:cxnLst/>
              <a:rect l="l" t="t" r="r" b="b"/>
              <a:pathLst>
                <a:path w="296" h="124" extrusionOk="0">
                  <a:moveTo>
                    <a:pt x="111" y="0"/>
                  </a:moveTo>
                  <a:cubicBezTo>
                    <a:pt x="49" y="0"/>
                    <a:pt x="0" y="25"/>
                    <a:pt x="0" y="123"/>
                  </a:cubicBezTo>
                  <a:lnTo>
                    <a:pt x="197" y="123"/>
                  </a:lnTo>
                  <a:lnTo>
                    <a:pt x="295" y="25"/>
                  </a:lnTo>
                  <a:cubicBezTo>
                    <a:pt x="246" y="25"/>
                    <a:pt x="172" y="0"/>
                    <a:pt x="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274700" y="3509400"/>
              <a:ext cx="9875" cy="5975"/>
            </a:xfrm>
            <a:custGeom>
              <a:avLst/>
              <a:gdLst/>
              <a:ahLst/>
              <a:cxnLst/>
              <a:rect l="l" t="t" r="r" b="b"/>
              <a:pathLst>
                <a:path w="395" h="239" extrusionOk="0">
                  <a:moveTo>
                    <a:pt x="394" y="1"/>
                  </a:moveTo>
                  <a:cubicBezTo>
                    <a:pt x="296" y="1"/>
                    <a:pt x="197" y="99"/>
                    <a:pt x="197" y="99"/>
                  </a:cubicBezTo>
                  <a:cubicBezTo>
                    <a:pt x="99" y="99"/>
                    <a:pt x="99" y="99"/>
                    <a:pt x="1" y="197"/>
                  </a:cubicBezTo>
                  <a:cubicBezTo>
                    <a:pt x="58" y="226"/>
                    <a:pt x="108" y="238"/>
                    <a:pt x="151" y="238"/>
                  </a:cubicBezTo>
                  <a:cubicBezTo>
                    <a:pt x="255" y="238"/>
                    <a:pt x="325" y="169"/>
                    <a:pt x="394" y="99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400100" y="3483575"/>
              <a:ext cx="7400" cy="2500"/>
            </a:xfrm>
            <a:custGeom>
              <a:avLst/>
              <a:gdLst/>
              <a:ahLst/>
              <a:cxnLst/>
              <a:rect l="l" t="t" r="r" b="b"/>
              <a:pathLst>
                <a:path w="296" h="100" extrusionOk="0">
                  <a:moveTo>
                    <a:pt x="1" y="1"/>
                  </a:moveTo>
                  <a:lnTo>
                    <a:pt x="1" y="99"/>
                  </a:lnTo>
                  <a:lnTo>
                    <a:pt x="99" y="99"/>
                  </a:lnTo>
                  <a:cubicBezTo>
                    <a:pt x="198" y="99"/>
                    <a:pt x="198" y="1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502150" y="3473125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124" y="1"/>
                  </a:moveTo>
                  <a:lnTo>
                    <a:pt x="124" y="222"/>
                  </a:lnTo>
                  <a:lnTo>
                    <a:pt x="1" y="222"/>
                  </a:lnTo>
                  <a:cubicBezTo>
                    <a:pt x="1" y="222"/>
                    <a:pt x="124" y="321"/>
                    <a:pt x="222" y="321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899275" y="3488500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99" y="99"/>
                    <a:pt x="0" y="99"/>
                    <a:pt x="0" y="320"/>
                  </a:cubicBezTo>
                  <a:lnTo>
                    <a:pt x="99" y="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760950" y="3471300"/>
              <a:ext cx="10475" cy="1850"/>
            </a:xfrm>
            <a:custGeom>
              <a:avLst/>
              <a:gdLst/>
              <a:ahLst/>
              <a:cxnLst/>
              <a:rect l="l" t="t" r="r" b="b"/>
              <a:pathLst>
                <a:path w="419" h="74" extrusionOk="0">
                  <a:moveTo>
                    <a:pt x="210" y="0"/>
                  </a:moveTo>
                  <a:cubicBezTo>
                    <a:pt x="130" y="0"/>
                    <a:pt x="50" y="25"/>
                    <a:pt x="1" y="74"/>
                  </a:cubicBezTo>
                  <a:lnTo>
                    <a:pt x="419" y="74"/>
                  </a:lnTo>
                  <a:cubicBezTo>
                    <a:pt x="370" y="25"/>
                    <a:pt x="290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323275" y="3503175"/>
              <a:ext cx="9850" cy="2575"/>
            </a:xfrm>
            <a:custGeom>
              <a:avLst/>
              <a:gdLst/>
              <a:ahLst/>
              <a:cxnLst/>
              <a:rect l="l" t="t" r="r" b="b"/>
              <a:pathLst>
                <a:path w="394" h="103" extrusionOk="0">
                  <a:moveTo>
                    <a:pt x="281" y="0"/>
                  </a:moveTo>
                  <a:cubicBezTo>
                    <a:pt x="189" y="0"/>
                    <a:pt x="123" y="57"/>
                    <a:pt x="64" y="57"/>
                  </a:cubicBezTo>
                  <a:cubicBezTo>
                    <a:pt x="42" y="57"/>
                    <a:pt x="21" y="49"/>
                    <a:pt x="0" y="28"/>
                  </a:cubicBezTo>
                  <a:lnTo>
                    <a:pt x="0" y="28"/>
                  </a:lnTo>
                  <a:cubicBezTo>
                    <a:pt x="49" y="78"/>
                    <a:pt x="99" y="102"/>
                    <a:pt x="160" y="102"/>
                  </a:cubicBezTo>
                  <a:cubicBezTo>
                    <a:pt x="222" y="102"/>
                    <a:pt x="295" y="78"/>
                    <a:pt x="394" y="28"/>
                  </a:cubicBezTo>
                  <a:cubicBezTo>
                    <a:pt x="352" y="8"/>
                    <a:pt x="315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520600" y="3587625"/>
              <a:ext cx="9850" cy="1100"/>
            </a:xfrm>
            <a:custGeom>
              <a:avLst/>
              <a:gdLst/>
              <a:ahLst/>
              <a:cxnLst/>
              <a:rect l="l" t="t" r="r" b="b"/>
              <a:pathLst>
                <a:path w="394" h="44" extrusionOk="0">
                  <a:moveTo>
                    <a:pt x="226" y="0"/>
                  </a:moveTo>
                  <a:cubicBezTo>
                    <a:pt x="131" y="0"/>
                    <a:pt x="66" y="44"/>
                    <a:pt x="0" y="44"/>
                  </a:cubicBezTo>
                  <a:lnTo>
                    <a:pt x="394" y="44"/>
                  </a:lnTo>
                  <a:cubicBezTo>
                    <a:pt x="328" y="11"/>
                    <a:pt x="274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297450" y="3537075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320" y="0"/>
                  </a:moveTo>
                  <a:cubicBezTo>
                    <a:pt x="197" y="0"/>
                    <a:pt x="99" y="123"/>
                    <a:pt x="1" y="123"/>
                  </a:cubicBezTo>
                  <a:lnTo>
                    <a:pt x="1" y="222"/>
                  </a:lnTo>
                  <a:cubicBezTo>
                    <a:pt x="99" y="222"/>
                    <a:pt x="197" y="123"/>
                    <a:pt x="320" y="12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242900" y="3669375"/>
              <a:ext cx="9850" cy="3575"/>
            </a:xfrm>
            <a:custGeom>
              <a:avLst/>
              <a:gdLst/>
              <a:ahLst/>
              <a:cxnLst/>
              <a:rect l="l" t="t" r="r" b="b"/>
              <a:pathLst>
                <a:path w="394" h="143" extrusionOk="0">
                  <a:moveTo>
                    <a:pt x="168" y="0"/>
                  </a:moveTo>
                  <a:cubicBezTo>
                    <a:pt x="121" y="0"/>
                    <a:pt x="66" y="11"/>
                    <a:pt x="1" y="44"/>
                  </a:cubicBezTo>
                  <a:cubicBezTo>
                    <a:pt x="99" y="44"/>
                    <a:pt x="197" y="44"/>
                    <a:pt x="197" y="142"/>
                  </a:cubicBezTo>
                  <a:cubicBezTo>
                    <a:pt x="296" y="142"/>
                    <a:pt x="296" y="44"/>
                    <a:pt x="394" y="44"/>
                  </a:cubicBezTo>
                  <a:cubicBezTo>
                    <a:pt x="328" y="4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290075" y="348850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99"/>
                    <a:pt x="99" y="222"/>
                    <a:pt x="0" y="320"/>
                  </a:cubicBezTo>
                  <a:cubicBezTo>
                    <a:pt x="197" y="222"/>
                    <a:pt x="197" y="222"/>
                    <a:pt x="197" y="9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22850" y="3483575"/>
              <a:ext cx="5550" cy="2500"/>
            </a:xfrm>
            <a:custGeom>
              <a:avLst/>
              <a:gdLst/>
              <a:ahLst/>
              <a:cxnLst/>
              <a:rect l="l" t="t" r="r" b="b"/>
              <a:pathLst>
                <a:path w="222" h="100" extrusionOk="0">
                  <a:moveTo>
                    <a:pt x="1" y="1"/>
                  </a:moveTo>
                  <a:lnTo>
                    <a:pt x="1" y="99"/>
                  </a:lnTo>
                  <a:lnTo>
                    <a:pt x="222" y="9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089225" y="3521700"/>
              <a:ext cx="7400" cy="3100"/>
            </a:xfrm>
            <a:custGeom>
              <a:avLst/>
              <a:gdLst/>
              <a:ahLst/>
              <a:cxnLst/>
              <a:rect l="l" t="t" r="r" b="b"/>
              <a:pathLst>
                <a:path w="296" h="124" extrusionOk="0">
                  <a:moveTo>
                    <a:pt x="0" y="1"/>
                  </a:moveTo>
                  <a:cubicBezTo>
                    <a:pt x="99" y="123"/>
                    <a:pt x="197" y="123"/>
                    <a:pt x="197" y="123"/>
                  </a:cubicBezTo>
                  <a:lnTo>
                    <a:pt x="295" y="123"/>
                  </a:lnTo>
                  <a:cubicBezTo>
                    <a:pt x="197" y="1"/>
                    <a:pt x="9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991475" y="3509400"/>
              <a:ext cx="8025" cy="4950"/>
            </a:xfrm>
            <a:custGeom>
              <a:avLst/>
              <a:gdLst/>
              <a:ahLst/>
              <a:cxnLst/>
              <a:rect l="l" t="t" r="r" b="b"/>
              <a:pathLst>
                <a:path w="321" h="198" extrusionOk="0">
                  <a:moveTo>
                    <a:pt x="222" y="1"/>
                  </a:moveTo>
                  <a:lnTo>
                    <a:pt x="1" y="197"/>
                  </a:lnTo>
                  <a:cubicBezTo>
                    <a:pt x="99" y="197"/>
                    <a:pt x="222" y="197"/>
                    <a:pt x="320" y="99"/>
                  </a:cubicBezTo>
                  <a:cubicBezTo>
                    <a:pt x="222" y="99"/>
                    <a:pt x="222" y="99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184950" y="35167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97" y="1"/>
                  </a:moveTo>
                  <a:cubicBezTo>
                    <a:pt x="99" y="99"/>
                    <a:pt x="1" y="99"/>
                    <a:pt x="1" y="198"/>
                  </a:cubicBezTo>
                  <a:lnTo>
                    <a:pt x="99" y="320"/>
                  </a:lnTo>
                  <a:cubicBezTo>
                    <a:pt x="99" y="198"/>
                    <a:pt x="197" y="198"/>
                    <a:pt x="197" y="99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7"/>
          <p:cNvGrpSpPr/>
          <p:nvPr/>
        </p:nvGrpSpPr>
        <p:grpSpPr>
          <a:xfrm rot="1743823" flipH="1">
            <a:off x="4727604" y="2754073"/>
            <a:ext cx="3081197" cy="1439301"/>
            <a:chOff x="6177931" y="3230298"/>
            <a:chExt cx="2194064" cy="1123014"/>
          </a:xfrm>
        </p:grpSpPr>
        <p:sp>
          <p:nvSpPr>
            <p:cNvPr id="364" name="Google Shape;364;p17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7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367" name="Google Shape;367;p17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17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7"/>
          <p:cNvGrpSpPr/>
          <p:nvPr/>
        </p:nvGrpSpPr>
        <p:grpSpPr>
          <a:xfrm rot="1446">
            <a:off x="1240960" y="367983"/>
            <a:ext cx="2334887" cy="517902"/>
            <a:chOff x="5138925" y="1785900"/>
            <a:chExt cx="2133675" cy="495000"/>
          </a:xfrm>
        </p:grpSpPr>
        <p:sp>
          <p:nvSpPr>
            <p:cNvPr id="420" name="Google Shape;420;p17"/>
            <p:cNvSpPr/>
            <p:nvPr/>
          </p:nvSpPr>
          <p:spPr>
            <a:xfrm>
              <a:off x="5151625" y="1785900"/>
              <a:ext cx="2080950" cy="495000"/>
            </a:xfrm>
            <a:custGeom>
              <a:avLst/>
              <a:gdLst/>
              <a:ahLst/>
              <a:cxnLst/>
              <a:rect l="l" t="t" r="r" b="b"/>
              <a:pathLst>
                <a:path w="83238" h="19800" extrusionOk="0">
                  <a:moveTo>
                    <a:pt x="26214" y="541"/>
                  </a:moveTo>
                  <a:cubicBezTo>
                    <a:pt x="26306" y="541"/>
                    <a:pt x="26382" y="572"/>
                    <a:pt x="26484" y="636"/>
                  </a:cubicBezTo>
                  <a:cubicBezTo>
                    <a:pt x="26433" y="687"/>
                    <a:pt x="26408" y="712"/>
                    <a:pt x="26328" y="712"/>
                  </a:cubicBezTo>
                  <a:cubicBezTo>
                    <a:pt x="26249" y="712"/>
                    <a:pt x="26115" y="687"/>
                    <a:pt x="25848" y="636"/>
                  </a:cubicBezTo>
                  <a:cubicBezTo>
                    <a:pt x="26014" y="572"/>
                    <a:pt x="26122" y="541"/>
                    <a:pt x="26214" y="541"/>
                  </a:cubicBezTo>
                  <a:close/>
                  <a:moveTo>
                    <a:pt x="72664" y="3813"/>
                  </a:moveTo>
                  <a:lnTo>
                    <a:pt x="72664" y="3914"/>
                  </a:lnTo>
                  <a:lnTo>
                    <a:pt x="72664" y="4016"/>
                  </a:lnTo>
                  <a:lnTo>
                    <a:pt x="72563" y="4016"/>
                  </a:lnTo>
                  <a:cubicBezTo>
                    <a:pt x="72563" y="3914"/>
                    <a:pt x="72664" y="3914"/>
                    <a:pt x="72664" y="3813"/>
                  </a:cubicBezTo>
                  <a:close/>
                  <a:moveTo>
                    <a:pt x="79857" y="3914"/>
                  </a:moveTo>
                  <a:cubicBezTo>
                    <a:pt x="79857" y="4016"/>
                    <a:pt x="79857" y="4016"/>
                    <a:pt x="79755" y="4016"/>
                  </a:cubicBezTo>
                  <a:lnTo>
                    <a:pt x="79755" y="3914"/>
                  </a:lnTo>
                  <a:close/>
                  <a:moveTo>
                    <a:pt x="73751" y="4000"/>
                  </a:moveTo>
                  <a:cubicBezTo>
                    <a:pt x="73827" y="4000"/>
                    <a:pt x="73919" y="4059"/>
                    <a:pt x="74037" y="4118"/>
                  </a:cubicBezTo>
                  <a:cubicBezTo>
                    <a:pt x="73935" y="4169"/>
                    <a:pt x="73853" y="4194"/>
                    <a:pt x="73783" y="4194"/>
                  </a:cubicBezTo>
                  <a:cubicBezTo>
                    <a:pt x="73713" y="4194"/>
                    <a:pt x="73656" y="4169"/>
                    <a:pt x="73605" y="4118"/>
                  </a:cubicBezTo>
                  <a:cubicBezTo>
                    <a:pt x="73648" y="4032"/>
                    <a:pt x="73695" y="4000"/>
                    <a:pt x="73751" y="4000"/>
                  </a:cubicBezTo>
                  <a:close/>
                  <a:moveTo>
                    <a:pt x="73300" y="3914"/>
                  </a:moveTo>
                  <a:cubicBezTo>
                    <a:pt x="73300" y="4016"/>
                    <a:pt x="73198" y="4118"/>
                    <a:pt x="73198" y="4219"/>
                  </a:cubicBezTo>
                  <a:lnTo>
                    <a:pt x="73071" y="4219"/>
                  </a:lnTo>
                  <a:lnTo>
                    <a:pt x="73071" y="3914"/>
                  </a:lnTo>
                  <a:close/>
                  <a:moveTo>
                    <a:pt x="75104" y="4219"/>
                  </a:moveTo>
                  <a:cubicBezTo>
                    <a:pt x="75206" y="4219"/>
                    <a:pt x="75206" y="4219"/>
                    <a:pt x="75206" y="4321"/>
                  </a:cubicBezTo>
                  <a:lnTo>
                    <a:pt x="75104" y="4321"/>
                  </a:lnTo>
                  <a:lnTo>
                    <a:pt x="75104" y="4219"/>
                  </a:lnTo>
                  <a:close/>
                  <a:moveTo>
                    <a:pt x="41301" y="4321"/>
                  </a:moveTo>
                  <a:lnTo>
                    <a:pt x="41301" y="4550"/>
                  </a:lnTo>
                  <a:cubicBezTo>
                    <a:pt x="41200" y="4550"/>
                    <a:pt x="41200" y="4448"/>
                    <a:pt x="41200" y="4448"/>
                  </a:cubicBezTo>
                  <a:lnTo>
                    <a:pt x="41301" y="4321"/>
                  </a:lnTo>
                  <a:close/>
                  <a:moveTo>
                    <a:pt x="75740" y="4016"/>
                  </a:moveTo>
                  <a:cubicBezTo>
                    <a:pt x="75943" y="4016"/>
                    <a:pt x="75943" y="4219"/>
                    <a:pt x="76146" y="4219"/>
                  </a:cubicBezTo>
                  <a:cubicBezTo>
                    <a:pt x="76045" y="4448"/>
                    <a:pt x="75943" y="4448"/>
                    <a:pt x="75841" y="4550"/>
                  </a:cubicBezTo>
                  <a:lnTo>
                    <a:pt x="75511" y="4550"/>
                  </a:lnTo>
                  <a:cubicBezTo>
                    <a:pt x="75308" y="4448"/>
                    <a:pt x="75308" y="4321"/>
                    <a:pt x="75740" y="4016"/>
                  </a:cubicBezTo>
                  <a:close/>
                  <a:moveTo>
                    <a:pt x="77010" y="4448"/>
                  </a:moveTo>
                  <a:lnTo>
                    <a:pt x="76883" y="4550"/>
                  </a:lnTo>
                  <a:lnTo>
                    <a:pt x="76883" y="4448"/>
                  </a:lnTo>
                  <a:close/>
                  <a:moveTo>
                    <a:pt x="77519" y="4321"/>
                  </a:moveTo>
                  <a:cubicBezTo>
                    <a:pt x="77519" y="4448"/>
                    <a:pt x="77646" y="4550"/>
                    <a:pt x="77747" y="4652"/>
                  </a:cubicBezTo>
                  <a:lnTo>
                    <a:pt x="77519" y="4855"/>
                  </a:lnTo>
                  <a:cubicBezTo>
                    <a:pt x="77315" y="4855"/>
                    <a:pt x="77315" y="4753"/>
                    <a:pt x="77214" y="4652"/>
                  </a:cubicBezTo>
                  <a:cubicBezTo>
                    <a:pt x="77315" y="4550"/>
                    <a:pt x="77417" y="4448"/>
                    <a:pt x="77519" y="4321"/>
                  </a:cubicBezTo>
                  <a:close/>
                  <a:moveTo>
                    <a:pt x="79120" y="4855"/>
                  </a:moveTo>
                  <a:lnTo>
                    <a:pt x="79120" y="5084"/>
                  </a:lnTo>
                  <a:lnTo>
                    <a:pt x="78790" y="5084"/>
                  </a:lnTo>
                  <a:lnTo>
                    <a:pt x="78790" y="4957"/>
                  </a:lnTo>
                  <a:cubicBezTo>
                    <a:pt x="78917" y="4957"/>
                    <a:pt x="79018" y="4855"/>
                    <a:pt x="79120" y="4855"/>
                  </a:cubicBezTo>
                  <a:close/>
                  <a:moveTo>
                    <a:pt x="79171" y="5414"/>
                  </a:moveTo>
                  <a:cubicBezTo>
                    <a:pt x="79222" y="5414"/>
                    <a:pt x="79272" y="5439"/>
                    <a:pt x="79323" y="5490"/>
                  </a:cubicBezTo>
                  <a:cubicBezTo>
                    <a:pt x="79272" y="5541"/>
                    <a:pt x="79222" y="5566"/>
                    <a:pt x="79171" y="5566"/>
                  </a:cubicBezTo>
                  <a:cubicBezTo>
                    <a:pt x="79120" y="5566"/>
                    <a:pt x="79069" y="5541"/>
                    <a:pt x="79018" y="5490"/>
                  </a:cubicBezTo>
                  <a:cubicBezTo>
                    <a:pt x="79069" y="5439"/>
                    <a:pt x="79120" y="5414"/>
                    <a:pt x="79171" y="5414"/>
                  </a:cubicBezTo>
                  <a:close/>
                  <a:moveTo>
                    <a:pt x="78460" y="5220"/>
                  </a:moveTo>
                  <a:cubicBezTo>
                    <a:pt x="78502" y="5220"/>
                    <a:pt x="78544" y="5245"/>
                    <a:pt x="78586" y="5287"/>
                  </a:cubicBezTo>
                  <a:cubicBezTo>
                    <a:pt x="78586" y="5490"/>
                    <a:pt x="78485" y="5490"/>
                    <a:pt x="78383" y="5592"/>
                  </a:cubicBezTo>
                  <a:cubicBezTo>
                    <a:pt x="78281" y="5490"/>
                    <a:pt x="78281" y="5389"/>
                    <a:pt x="78281" y="5389"/>
                  </a:cubicBezTo>
                  <a:cubicBezTo>
                    <a:pt x="78341" y="5269"/>
                    <a:pt x="78400" y="5220"/>
                    <a:pt x="78460" y="5220"/>
                  </a:cubicBezTo>
                  <a:close/>
                  <a:moveTo>
                    <a:pt x="76432" y="5634"/>
                  </a:moveTo>
                  <a:cubicBezTo>
                    <a:pt x="76475" y="5634"/>
                    <a:pt x="76550" y="5665"/>
                    <a:pt x="76680" y="5719"/>
                  </a:cubicBezTo>
                  <a:cubicBezTo>
                    <a:pt x="76629" y="5770"/>
                    <a:pt x="76578" y="5770"/>
                    <a:pt x="76512" y="5770"/>
                  </a:cubicBezTo>
                  <a:cubicBezTo>
                    <a:pt x="76473" y="5770"/>
                    <a:pt x="76428" y="5770"/>
                    <a:pt x="76375" y="5780"/>
                  </a:cubicBezTo>
                  <a:lnTo>
                    <a:pt x="76375" y="5780"/>
                  </a:lnTo>
                  <a:cubicBezTo>
                    <a:pt x="76376" y="5678"/>
                    <a:pt x="76381" y="5634"/>
                    <a:pt x="76432" y="5634"/>
                  </a:cubicBezTo>
                  <a:close/>
                  <a:moveTo>
                    <a:pt x="76883" y="5592"/>
                  </a:moveTo>
                  <a:cubicBezTo>
                    <a:pt x="77010" y="5592"/>
                    <a:pt x="77010" y="5719"/>
                    <a:pt x="77010" y="5719"/>
                  </a:cubicBezTo>
                  <a:cubicBezTo>
                    <a:pt x="77010" y="5719"/>
                    <a:pt x="77010" y="5821"/>
                    <a:pt x="76883" y="5821"/>
                  </a:cubicBezTo>
                  <a:lnTo>
                    <a:pt x="76883" y="5719"/>
                  </a:lnTo>
                  <a:lnTo>
                    <a:pt x="76883" y="5592"/>
                  </a:lnTo>
                  <a:close/>
                  <a:moveTo>
                    <a:pt x="76248" y="5821"/>
                  </a:moveTo>
                  <a:cubicBezTo>
                    <a:pt x="76248" y="5821"/>
                    <a:pt x="76248" y="5922"/>
                    <a:pt x="76146" y="5922"/>
                  </a:cubicBezTo>
                  <a:cubicBezTo>
                    <a:pt x="76146" y="5821"/>
                    <a:pt x="76248" y="5821"/>
                    <a:pt x="76248" y="5821"/>
                  </a:cubicBezTo>
                  <a:close/>
                  <a:moveTo>
                    <a:pt x="22468" y="6659"/>
                  </a:moveTo>
                  <a:cubicBezTo>
                    <a:pt x="22468" y="6659"/>
                    <a:pt x="22468" y="6761"/>
                    <a:pt x="22570" y="6761"/>
                  </a:cubicBezTo>
                  <a:cubicBezTo>
                    <a:pt x="22468" y="6761"/>
                    <a:pt x="22468" y="6761"/>
                    <a:pt x="22468" y="6863"/>
                  </a:cubicBezTo>
                  <a:cubicBezTo>
                    <a:pt x="22468" y="6761"/>
                    <a:pt x="22468" y="6761"/>
                    <a:pt x="22366" y="6761"/>
                  </a:cubicBezTo>
                  <a:cubicBezTo>
                    <a:pt x="22366" y="6659"/>
                    <a:pt x="22468" y="6659"/>
                    <a:pt x="22468" y="6659"/>
                  </a:cubicBezTo>
                  <a:close/>
                  <a:moveTo>
                    <a:pt x="19062" y="7193"/>
                  </a:moveTo>
                  <a:cubicBezTo>
                    <a:pt x="19062" y="7193"/>
                    <a:pt x="19062" y="7295"/>
                    <a:pt x="19189" y="7295"/>
                  </a:cubicBezTo>
                  <a:lnTo>
                    <a:pt x="18961" y="7295"/>
                  </a:lnTo>
                  <a:lnTo>
                    <a:pt x="19062" y="7193"/>
                  </a:lnTo>
                  <a:close/>
                  <a:moveTo>
                    <a:pt x="15148" y="7727"/>
                  </a:moveTo>
                  <a:lnTo>
                    <a:pt x="15148" y="7828"/>
                  </a:lnTo>
                  <a:lnTo>
                    <a:pt x="15047" y="7828"/>
                  </a:lnTo>
                  <a:cubicBezTo>
                    <a:pt x="15047" y="7828"/>
                    <a:pt x="15047" y="7727"/>
                    <a:pt x="15148" y="7727"/>
                  </a:cubicBezTo>
                  <a:close/>
                  <a:moveTo>
                    <a:pt x="77849" y="7295"/>
                  </a:moveTo>
                  <a:cubicBezTo>
                    <a:pt x="78154" y="7396"/>
                    <a:pt x="78281" y="7625"/>
                    <a:pt x="78485" y="7828"/>
                  </a:cubicBezTo>
                  <a:lnTo>
                    <a:pt x="78383" y="7828"/>
                  </a:lnTo>
                  <a:cubicBezTo>
                    <a:pt x="78281" y="7828"/>
                    <a:pt x="78154" y="7930"/>
                    <a:pt x="78052" y="7930"/>
                  </a:cubicBezTo>
                  <a:cubicBezTo>
                    <a:pt x="77951" y="7828"/>
                    <a:pt x="77951" y="7828"/>
                    <a:pt x="77849" y="7727"/>
                  </a:cubicBezTo>
                  <a:cubicBezTo>
                    <a:pt x="77747" y="7727"/>
                    <a:pt x="77747" y="7828"/>
                    <a:pt x="77646" y="7930"/>
                  </a:cubicBezTo>
                  <a:lnTo>
                    <a:pt x="77112" y="7930"/>
                  </a:lnTo>
                  <a:cubicBezTo>
                    <a:pt x="76883" y="7727"/>
                    <a:pt x="77112" y="7625"/>
                    <a:pt x="77010" y="7396"/>
                  </a:cubicBezTo>
                  <a:cubicBezTo>
                    <a:pt x="77078" y="7363"/>
                    <a:pt x="77135" y="7351"/>
                    <a:pt x="77184" y="7351"/>
                  </a:cubicBezTo>
                  <a:cubicBezTo>
                    <a:pt x="77282" y="7351"/>
                    <a:pt x="77349" y="7396"/>
                    <a:pt x="77417" y="7396"/>
                  </a:cubicBezTo>
                  <a:cubicBezTo>
                    <a:pt x="77519" y="7396"/>
                    <a:pt x="77646" y="7498"/>
                    <a:pt x="77646" y="7498"/>
                  </a:cubicBezTo>
                  <a:cubicBezTo>
                    <a:pt x="77747" y="7498"/>
                    <a:pt x="77747" y="7396"/>
                    <a:pt x="77849" y="7295"/>
                  </a:cubicBezTo>
                  <a:close/>
                  <a:moveTo>
                    <a:pt x="79654" y="7498"/>
                  </a:moveTo>
                  <a:cubicBezTo>
                    <a:pt x="79654" y="7727"/>
                    <a:pt x="79552" y="7727"/>
                    <a:pt x="79425" y="7727"/>
                  </a:cubicBezTo>
                  <a:cubicBezTo>
                    <a:pt x="79323" y="7727"/>
                    <a:pt x="79323" y="7828"/>
                    <a:pt x="79323" y="7930"/>
                  </a:cubicBezTo>
                  <a:lnTo>
                    <a:pt x="78917" y="7930"/>
                  </a:lnTo>
                  <a:cubicBezTo>
                    <a:pt x="78790" y="7828"/>
                    <a:pt x="78688" y="7727"/>
                    <a:pt x="78688" y="7625"/>
                  </a:cubicBezTo>
                  <a:lnTo>
                    <a:pt x="78688" y="7498"/>
                  </a:lnTo>
                  <a:close/>
                  <a:moveTo>
                    <a:pt x="80187" y="7396"/>
                  </a:moveTo>
                  <a:cubicBezTo>
                    <a:pt x="80187" y="7625"/>
                    <a:pt x="80289" y="7727"/>
                    <a:pt x="80289" y="7828"/>
                  </a:cubicBezTo>
                  <a:cubicBezTo>
                    <a:pt x="80391" y="7930"/>
                    <a:pt x="80696" y="7930"/>
                    <a:pt x="80823" y="8133"/>
                  </a:cubicBezTo>
                  <a:cubicBezTo>
                    <a:pt x="80696" y="8133"/>
                    <a:pt x="80696" y="8261"/>
                    <a:pt x="80594" y="8261"/>
                  </a:cubicBezTo>
                  <a:cubicBezTo>
                    <a:pt x="80594" y="8261"/>
                    <a:pt x="79959" y="7828"/>
                    <a:pt x="79857" y="7828"/>
                  </a:cubicBezTo>
                  <a:cubicBezTo>
                    <a:pt x="79959" y="7727"/>
                    <a:pt x="80060" y="7625"/>
                    <a:pt x="80187" y="7396"/>
                  </a:cubicBezTo>
                  <a:close/>
                  <a:moveTo>
                    <a:pt x="80187" y="8261"/>
                  </a:moveTo>
                  <a:lnTo>
                    <a:pt x="80187" y="8362"/>
                  </a:lnTo>
                  <a:lnTo>
                    <a:pt x="79959" y="8362"/>
                  </a:lnTo>
                  <a:lnTo>
                    <a:pt x="79959" y="8261"/>
                  </a:lnTo>
                  <a:close/>
                  <a:moveTo>
                    <a:pt x="13573" y="7727"/>
                  </a:moveTo>
                  <a:lnTo>
                    <a:pt x="13573" y="7930"/>
                  </a:lnTo>
                  <a:cubicBezTo>
                    <a:pt x="13573" y="8032"/>
                    <a:pt x="13471" y="8133"/>
                    <a:pt x="13344" y="8261"/>
                  </a:cubicBezTo>
                  <a:lnTo>
                    <a:pt x="11336" y="8261"/>
                  </a:lnTo>
                  <a:cubicBezTo>
                    <a:pt x="11336" y="8133"/>
                    <a:pt x="11234" y="8133"/>
                    <a:pt x="11234" y="8133"/>
                  </a:cubicBezTo>
                  <a:cubicBezTo>
                    <a:pt x="11031" y="8133"/>
                    <a:pt x="10929" y="8261"/>
                    <a:pt x="10701" y="8261"/>
                  </a:cubicBezTo>
                  <a:cubicBezTo>
                    <a:pt x="10599" y="8261"/>
                    <a:pt x="10497" y="8362"/>
                    <a:pt x="10294" y="8464"/>
                  </a:cubicBezTo>
                  <a:cubicBezTo>
                    <a:pt x="10294" y="8362"/>
                    <a:pt x="10167" y="8261"/>
                    <a:pt x="10167" y="8261"/>
                  </a:cubicBezTo>
                  <a:cubicBezTo>
                    <a:pt x="10167" y="8032"/>
                    <a:pt x="10396" y="8032"/>
                    <a:pt x="10497" y="7930"/>
                  </a:cubicBezTo>
                  <a:lnTo>
                    <a:pt x="13140" y="7930"/>
                  </a:lnTo>
                  <a:cubicBezTo>
                    <a:pt x="13242" y="7828"/>
                    <a:pt x="13242" y="7727"/>
                    <a:pt x="13344" y="7727"/>
                  </a:cubicBezTo>
                  <a:close/>
                  <a:moveTo>
                    <a:pt x="9963" y="7930"/>
                  </a:moveTo>
                  <a:cubicBezTo>
                    <a:pt x="9963" y="7930"/>
                    <a:pt x="9963" y="8032"/>
                    <a:pt x="10065" y="8133"/>
                  </a:cubicBezTo>
                  <a:cubicBezTo>
                    <a:pt x="9862" y="8261"/>
                    <a:pt x="9760" y="8261"/>
                    <a:pt x="9531" y="8362"/>
                  </a:cubicBezTo>
                  <a:cubicBezTo>
                    <a:pt x="9481" y="8388"/>
                    <a:pt x="9423" y="8394"/>
                    <a:pt x="9363" y="8394"/>
                  </a:cubicBezTo>
                  <a:cubicBezTo>
                    <a:pt x="9302" y="8394"/>
                    <a:pt x="9238" y="8388"/>
                    <a:pt x="9172" y="8388"/>
                  </a:cubicBezTo>
                  <a:cubicBezTo>
                    <a:pt x="9042" y="8388"/>
                    <a:pt x="8909" y="8413"/>
                    <a:pt x="8794" y="8566"/>
                  </a:cubicBezTo>
                  <a:cubicBezTo>
                    <a:pt x="8744" y="8464"/>
                    <a:pt x="8667" y="8438"/>
                    <a:pt x="8575" y="8438"/>
                  </a:cubicBezTo>
                  <a:cubicBezTo>
                    <a:pt x="8483" y="8438"/>
                    <a:pt x="8375" y="8464"/>
                    <a:pt x="8261" y="8464"/>
                  </a:cubicBezTo>
                  <a:lnTo>
                    <a:pt x="8159" y="8566"/>
                  </a:lnTo>
                  <a:cubicBezTo>
                    <a:pt x="8057" y="8566"/>
                    <a:pt x="7956" y="8464"/>
                    <a:pt x="7956" y="8464"/>
                  </a:cubicBezTo>
                  <a:lnTo>
                    <a:pt x="7625" y="8464"/>
                  </a:lnTo>
                  <a:lnTo>
                    <a:pt x="7320" y="8133"/>
                  </a:lnTo>
                  <a:cubicBezTo>
                    <a:pt x="7422" y="8032"/>
                    <a:pt x="7625" y="8032"/>
                    <a:pt x="7752" y="8032"/>
                  </a:cubicBezTo>
                  <a:cubicBezTo>
                    <a:pt x="7752" y="8032"/>
                    <a:pt x="7854" y="7930"/>
                    <a:pt x="7956" y="7930"/>
                  </a:cubicBezTo>
                  <a:cubicBezTo>
                    <a:pt x="8057" y="7930"/>
                    <a:pt x="8057" y="8032"/>
                    <a:pt x="8159" y="8133"/>
                  </a:cubicBezTo>
                  <a:cubicBezTo>
                    <a:pt x="8261" y="8032"/>
                    <a:pt x="8388" y="7930"/>
                    <a:pt x="8489" y="7930"/>
                  </a:cubicBezTo>
                  <a:cubicBezTo>
                    <a:pt x="8489" y="7930"/>
                    <a:pt x="8591" y="8032"/>
                    <a:pt x="8693" y="8032"/>
                  </a:cubicBezTo>
                  <a:lnTo>
                    <a:pt x="8794" y="7930"/>
                  </a:lnTo>
                  <a:lnTo>
                    <a:pt x="9328" y="7930"/>
                  </a:lnTo>
                  <a:cubicBezTo>
                    <a:pt x="9430" y="7930"/>
                    <a:pt x="9531" y="8032"/>
                    <a:pt x="9659" y="8133"/>
                  </a:cubicBezTo>
                  <a:cubicBezTo>
                    <a:pt x="9760" y="8032"/>
                    <a:pt x="9862" y="7930"/>
                    <a:pt x="9963" y="7930"/>
                  </a:cubicBezTo>
                  <a:close/>
                  <a:moveTo>
                    <a:pt x="81262" y="7885"/>
                  </a:moveTo>
                  <a:cubicBezTo>
                    <a:pt x="81368" y="7885"/>
                    <a:pt x="81492" y="7930"/>
                    <a:pt x="81560" y="7930"/>
                  </a:cubicBezTo>
                  <a:cubicBezTo>
                    <a:pt x="81763" y="8032"/>
                    <a:pt x="81662" y="8133"/>
                    <a:pt x="81662" y="8362"/>
                  </a:cubicBezTo>
                  <a:cubicBezTo>
                    <a:pt x="81560" y="8464"/>
                    <a:pt x="81331" y="8566"/>
                    <a:pt x="81128" y="8769"/>
                  </a:cubicBezTo>
                  <a:cubicBezTo>
                    <a:pt x="81026" y="8769"/>
                    <a:pt x="81128" y="8566"/>
                    <a:pt x="81128" y="8464"/>
                  </a:cubicBezTo>
                  <a:cubicBezTo>
                    <a:pt x="81229" y="8464"/>
                    <a:pt x="81229" y="8362"/>
                    <a:pt x="81331" y="8362"/>
                  </a:cubicBezTo>
                  <a:cubicBezTo>
                    <a:pt x="81229" y="8261"/>
                    <a:pt x="81026" y="8133"/>
                    <a:pt x="81128" y="7930"/>
                  </a:cubicBezTo>
                  <a:cubicBezTo>
                    <a:pt x="81162" y="7896"/>
                    <a:pt x="81210" y="7885"/>
                    <a:pt x="81262" y="7885"/>
                  </a:cubicBezTo>
                  <a:close/>
                  <a:moveTo>
                    <a:pt x="8129" y="8798"/>
                  </a:moveTo>
                  <a:cubicBezTo>
                    <a:pt x="8169" y="8798"/>
                    <a:pt x="8191" y="8928"/>
                    <a:pt x="8261" y="8998"/>
                  </a:cubicBezTo>
                  <a:lnTo>
                    <a:pt x="8388" y="8998"/>
                  </a:lnTo>
                  <a:cubicBezTo>
                    <a:pt x="8348" y="9061"/>
                    <a:pt x="8321" y="9085"/>
                    <a:pt x="8299" y="9085"/>
                  </a:cubicBezTo>
                  <a:cubicBezTo>
                    <a:pt x="8251" y="9085"/>
                    <a:pt x="8229" y="8966"/>
                    <a:pt x="8159" y="8896"/>
                  </a:cubicBezTo>
                  <a:lnTo>
                    <a:pt x="8057" y="8896"/>
                  </a:lnTo>
                  <a:cubicBezTo>
                    <a:pt x="8089" y="8825"/>
                    <a:pt x="8111" y="8798"/>
                    <a:pt x="8129" y="8798"/>
                  </a:cubicBezTo>
                  <a:close/>
                  <a:moveTo>
                    <a:pt x="6894" y="8958"/>
                  </a:moveTo>
                  <a:cubicBezTo>
                    <a:pt x="6936" y="8958"/>
                    <a:pt x="6927" y="9010"/>
                    <a:pt x="6951" y="9099"/>
                  </a:cubicBezTo>
                  <a:lnTo>
                    <a:pt x="6951" y="9099"/>
                  </a:lnTo>
                  <a:cubicBezTo>
                    <a:pt x="6886" y="9097"/>
                    <a:pt x="6873" y="9084"/>
                    <a:pt x="6787" y="8998"/>
                  </a:cubicBezTo>
                  <a:cubicBezTo>
                    <a:pt x="6841" y="8970"/>
                    <a:pt x="6874" y="8958"/>
                    <a:pt x="6894" y="8958"/>
                  </a:cubicBezTo>
                  <a:close/>
                  <a:moveTo>
                    <a:pt x="5846" y="8896"/>
                  </a:moveTo>
                  <a:lnTo>
                    <a:pt x="5846" y="9099"/>
                  </a:lnTo>
                  <a:cubicBezTo>
                    <a:pt x="5719" y="9099"/>
                    <a:pt x="5719" y="8998"/>
                    <a:pt x="5719" y="8998"/>
                  </a:cubicBezTo>
                  <a:lnTo>
                    <a:pt x="5846" y="8896"/>
                  </a:lnTo>
                  <a:close/>
                  <a:moveTo>
                    <a:pt x="11133" y="9099"/>
                  </a:moveTo>
                  <a:lnTo>
                    <a:pt x="11234" y="9201"/>
                  </a:lnTo>
                  <a:cubicBezTo>
                    <a:pt x="11234" y="9201"/>
                    <a:pt x="11234" y="9303"/>
                    <a:pt x="11133" y="9303"/>
                  </a:cubicBezTo>
                  <a:lnTo>
                    <a:pt x="11133" y="9201"/>
                  </a:lnTo>
                  <a:lnTo>
                    <a:pt x="11133" y="9099"/>
                  </a:lnTo>
                  <a:close/>
                  <a:moveTo>
                    <a:pt x="8591" y="9303"/>
                  </a:moveTo>
                  <a:cubicBezTo>
                    <a:pt x="8693" y="9303"/>
                    <a:pt x="8693" y="9303"/>
                    <a:pt x="8794" y="9404"/>
                  </a:cubicBezTo>
                  <a:lnTo>
                    <a:pt x="8591" y="9404"/>
                  </a:lnTo>
                  <a:lnTo>
                    <a:pt x="8591" y="9303"/>
                  </a:lnTo>
                  <a:close/>
                  <a:moveTo>
                    <a:pt x="7219" y="9099"/>
                  </a:moveTo>
                  <a:cubicBezTo>
                    <a:pt x="7320" y="9201"/>
                    <a:pt x="7422" y="9303"/>
                    <a:pt x="7422" y="9303"/>
                  </a:cubicBezTo>
                  <a:lnTo>
                    <a:pt x="7422" y="9836"/>
                  </a:lnTo>
                  <a:cubicBezTo>
                    <a:pt x="7320" y="9735"/>
                    <a:pt x="7117" y="9633"/>
                    <a:pt x="6990" y="9531"/>
                  </a:cubicBezTo>
                  <a:lnTo>
                    <a:pt x="6990" y="9201"/>
                  </a:lnTo>
                  <a:cubicBezTo>
                    <a:pt x="6990" y="9099"/>
                    <a:pt x="7117" y="9099"/>
                    <a:pt x="7219" y="9099"/>
                  </a:cubicBezTo>
                  <a:close/>
                  <a:moveTo>
                    <a:pt x="6253" y="9836"/>
                  </a:moveTo>
                  <a:lnTo>
                    <a:pt x="6151" y="9938"/>
                  </a:lnTo>
                  <a:lnTo>
                    <a:pt x="6049" y="9938"/>
                  </a:lnTo>
                  <a:lnTo>
                    <a:pt x="6151" y="9836"/>
                  </a:lnTo>
                  <a:close/>
                  <a:moveTo>
                    <a:pt x="5414" y="10167"/>
                  </a:moveTo>
                  <a:cubicBezTo>
                    <a:pt x="5414" y="10167"/>
                    <a:pt x="5516" y="10167"/>
                    <a:pt x="5516" y="10268"/>
                  </a:cubicBezTo>
                  <a:cubicBezTo>
                    <a:pt x="5516" y="10268"/>
                    <a:pt x="5414" y="10268"/>
                    <a:pt x="5414" y="10370"/>
                  </a:cubicBezTo>
                  <a:lnTo>
                    <a:pt x="5414" y="10268"/>
                  </a:lnTo>
                  <a:lnTo>
                    <a:pt x="5414" y="10167"/>
                  </a:lnTo>
                  <a:close/>
                  <a:moveTo>
                    <a:pt x="74774" y="10472"/>
                  </a:moveTo>
                  <a:cubicBezTo>
                    <a:pt x="74774" y="10573"/>
                    <a:pt x="74774" y="10573"/>
                    <a:pt x="74875" y="10573"/>
                  </a:cubicBezTo>
                  <a:lnTo>
                    <a:pt x="74774" y="10675"/>
                  </a:lnTo>
                  <a:lnTo>
                    <a:pt x="74774" y="10573"/>
                  </a:lnTo>
                  <a:lnTo>
                    <a:pt x="74774" y="10472"/>
                  </a:lnTo>
                  <a:close/>
                  <a:moveTo>
                    <a:pt x="79755" y="10472"/>
                  </a:moveTo>
                  <a:cubicBezTo>
                    <a:pt x="79857" y="10472"/>
                    <a:pt x="79857" y="10573"/>
                    <a:pt x="79857" y="10573"/>
                  </a:cubicBezTo>
                  <a:cubicBezTo>
                    <a:pt x="79857" y="10675"/>
                    <a:pt x="79857" y="10675"/>
                    <a:pt x="79755" y="10675"/>
                  </a:cubicBezTo>
                  <a:lnTo>
                    <a:pt x="79552" y="10675"/>
                  </a:lnTo>
                  <a:lnTo>
                    <a:pt x="79552" y="10573"/>
                  </a:lnTo>
                  <a:cubicBezTo>
                    <a:pt x="79654" y="10573"/>
                    <a:pt x="79755" y="10472"/>
                    <a:pt x="79755" y="10472"/>
                  </a:cubicBezTo>
                  <a:close/>
                  <a:moveTo>
                    <a:pt x="75409" y="10707"/>
                  </a:moveTo>
                  <a:cubicBezTo>
                    <a:pt x="75485" y="10707"/>
                    <a:pt x="75562" y="10739"/>
                    <a:pt x="75613" y="10802"/>
                  </a:cubicBezTo>
                  <a:cubicBezTo>
                    <a:pt x="75562" y="10853"/>
                    <a:pt x="75485" y="10878"/>
                    <a:pt x="75409" y="10878"/>
                  </a:cubicBezTo>
                  <a:cubicBezTo>
                    <a:pt x="75333" y="10878"/>
                    <a:pt x="75257" y="10853"/>
                    <a:pt x="75206" y="10802"/>
                  </a:cubicBezTo>
                  <a:cubicBezTo>
                    <a:pt x="75257" y="10739"/>
                    <a:pt x="75333" y="10707"/>
                    <a:pt x="75409" y="10707"/>
                  </a:cubicBezTo>
                  <a:close/>
                  <a:moveTo>
                    <a:pt x="75231" y="11056"/>
                  </a:moveTo>
                  <a:cubicBezTo>
                    <a:pt x="75282" y="11056"/>
                    <a:pt x="75358" y="11107"/>
                    <a:pt x="75511" y="11209"/>
                  </a:cubicBezTo>
                  <a:lnTo>
                    <a:pt x="75104" y="11209"/>
                  </a:lnTo>
                  <a:cubicBezTo>
                    <a:pt x="75155" y="11107"/>
                    <a:pt x="75180" y="11056"/>
                    <a:pt x="75231" y="11056"/>
                  </a:cubicBezTo>
                  <a:close/>
                  <a:moveTo>
                    <a:pt x="4982" y="11310"/>
                  </a:moveTo>
                  <a:cubicBezTo>
                    <a:pt x="5084" y="11438"/>
                    <a:pt x="5084" y="11438"/>
                    <a:pt x="5211" y="11539"/>
                  </a:cubicBezTo>
                  <a:cubicBezTo>
                    <a:pt x="5168" y="11558"/>
                    <a:pt x="5132" y="11567"/>
                    <a:pt x="5104" y="11567"/>
                  </a:cubicBezTo>
                  <a:cubicBezTo>
                    <a:pt x="4982" y="11567"/>
                    <a:pt x="4982" y="11413"/>
                    <a:pt x="4982" y="11310"/>
                  </a:cubicBezTo>
                  <a:close/>
                  <a:moveTo>
                    <a:pt x="75994" y="11183"/>
                  </a:moveTo>
                  <a:cubicBezTo>
                    <a:pt x="76070" y="11183"/>
                    <a:pt x="76146" y="11209"/>
                    <a:pt x="76248" y="11209"/>
                  </a:cubicBezTo>
                  <a:cubicBezTo>
                    <a:pt x="76375" y="11310"/>
                    <a:pt x="76375" y="11438"/>
                    <a:pt x="76477" y="11438"/>
                  </a:cubicBezTo>
                  <a:cubicBezTo>
                    <a:pt x="76477" y="11539"/>
                    <a:pt x="76375" y="11539"/>
                    <a:pt x="76375" y="11539"/>
                  </a:cubicBezTo>
                  <a:cubicBezTo>
                    <a:pt x="76338" y="11569"/>
                    <a:pt x="76303" y="11581"/>
                    <a:pt x="76269" y="11581"/>
                  </a:cubicBezTo>
                  <a:cubicBezTo>
                    <a:pt x="76188" y="11581"/>
                    <a:pt x="76117" y="11509"/>
                    <a:pt x="76045" y="11438"/>
                  </a:cubicBezTo>
                  <a:cubicBezTo>
                    <a:pt x="75943" y="11310"/>
                    <a:pt x="75841" y="11310"/>
                    <a:pt x="75740" y="11310"/>
                  </a:cubicBezTo>
                  <a:cubicBezTo>
                    <a:pt x="75841" y="11209"/>
                    <a:pt x="75918" y="11183"/>
                    <a:pt x="75994" y="11183"/>
                  </a:cubicBezTo>
                  <a:close/>
                  <a:moveTo>
                    <a:pt x="74469" y="11539"/>
                  </a:moveTo>
                  <a:lnTo>
                    <a:pt x="74469" y="11641"/>
                  </a:lnTo>
                  <a:lnTo>
                    <a:pt x="74469" y="11743"/>
                  </a:lnTo>
                  <a:cubicBezTo>
                    <a:pt x="74342" y="11743"/>
                    <a:pt x="74342" y="11641"/>
                    <a:pt x="74342" y="11641"/>
                  </a:cubicBezTo>
                  <a:cubicBezTo>
                    <a:pt x="74342" y="11641"/>
                    <a:pt x="74469" y="11641"/>
                    <a:pt x="74469" y="11539"/>
                  </a:cubicBezTo>
                  <a:close/>
                  <a:moveTo>
                    <a:pt x="75308" y="11539"/>
                  </a:moveTo>
                  <a:cubicBezTo>
                    <a:pt x="75409" y="11641"/>
                    <a:pt x="75409" y="11743"/>
                    <a:pt x="75409" y="11844"/>
                  </a:cubicBezTo>
                  <a:cubicBezTo>
                    <a:pt x="75441" y="11915"/>
                    <a:pt x="75484" y="11932"/>
                    <a:pt x="75529" y="11932"/>
                  </a:cubicBezTo>
                  <a:cubicBezTo>
                    <a:pt x="75573" y="11932"/>
                    <a:pt x="75618" y="11915"/>
                    <a:pt x="75656" y="11915"/>
                  </a:cubicBezTo>
                  <a:cubicBezTo>
                    <a:pt x="75705" y="11915"/>
                    <a:pt x="75740" y="11944"/>
                    <a:pt x="75740" y="12073"/>
                  </a:cubicBezTo>
                  <a:lnTo>
                    <a:pt x="74875" y="12073"/>
                  </a:lnTo>
                  <a:lnTo>
                    <a:pt x="74875" y="11641"/>
                  </a:lnTo>
                  <a:cubicBezTo>
                    <a:pt x="74926" y="11590"/>
                    <a:pt x="75009" y="11590"/>
                    <a:pt x="75092" y="11590"/>
                  </a:cubicBezTo>
                  <a:cubicBezTo>
                    <a:pt x="75174" y="11590"/>
                    <a:pt x="75257" y="11590"/>
                    <a:pt x="75308" y="11539"/>
                  </a:cubicBezTo>
                  <a:close/>
                  <a:moveTo>
                    <a:pt x="73503" y="11438"/>
                  </a:moveTo>
                  <a:cubicBezTo>
                    <a:pt x="73706" y="11539"/>
                    <a:pt x="73935" y="11743"/>
                    <a:pt x="74037" y="11946"/>
                  </a:cubicBezTo>
                  <a:cubicBezTo>
                    <a:pt x="74085" y="11946"/>
                    <a:pt x="74132" y="11923"/>
                    <a:pt x="74180" y="11923"/>
                  </a:cubicBezTo>
                  <a:cubicBezTo>
                    <a:pt x="74234" y="11923"/>
                    <a:pt x="74288" y="11952"/>
                    <a:pt x="74342" y="12073"/>
                  </a:cubicBezTo>
                  <a:cubicBezTo>
                    <a:pt x="74274" y="12107"/>
                    <a:pt x="74218" y="12118"/>
                    <a:pt x="74169" y="12118"/>
                  </a:cubicBezTo>
                  <a:cubicBezTo>
                    <a:pt x="74071" y="12118"/>
                    <a:pt x="74003" y="12073"/>
                    <a:pt x="73935" y="12073"/>
                  </a:cubicBezTo>
                  <a:cubicBezTo>
                    <a:pt x="73401" y="11641"/>
                    <a:pt x="73401" y="11641"/>
                    <a:pt x="73503" y="11438"/>
                  </a:cubicBezTo>
                  <a:close/>
                  <a:moveTo>
                    <a:pt x="8261" y="12480"/>
                  </a:moveTo>
                  <a:cubicBezTo>
                    <a:pt x="8261" y="12480"/>
                    <a:pt x="8388" y="12480"/>
                    <a:pt x="8388" y="12581"/>
                  </a:cubicBezTo>
                  <a:lnTo>
                    <a:pt x="8261" y="12581"/>
                  </a:lnTo>
                  <a:lnTo>
                    <a:pt x="8261" y="12480"/>
                  </a:lnTo>
                  <a:close/>
                  <a:moveTo>
                    <a:pt x="75308" y="12581"/>
                  </a:moveTo>
                  <a:cubicBezTo>
                    <a:pt x="75372" y="12726"/>
                    <a:pt x="75355" y="12779"/>
                    <a:pt x="75308" y="12799"/>
                  </a:cubicBezTo>
                  <a:lnTo>
                    <a:pt x="75308" y="12799"/>
                  </a:lnTo>
                  <a:lnTo>
                    <a:pt x="75308" y="12581"/>
                  </a:lnTo>
                  <a:close/>
                  <a:moveTo>
                    <a:pt x="77417" y="12581"/>
                  </a:moveTo>
                  <a:cubicBezTo>
                    <a:pt x="77519" y="12581"/>
                    <a:pt x="77519" y="12708"/>
                    <a:pt x="77519" y="12708"/>
                  </a:cubicBezTo>
                  <a:cubicBezTo>
                    <a:pt x="77519" y="12708"/>
                    <a:pt x="77519" y="12810"/>
                    <a:pt x="77417" y="12810"/>
                  </a:cubicBezTo>
                  <a:lnTo>
                    <a:pt x="77417" y="12708"/>
                  </a:lnTo>
                  <a:lnTo>
                    <a:pt x="77417" y="12581"/>
                  </a:lnTo>
                  <a:close/>
                  <a:moveTo>
                    <a:pt x="6253" y="12276"/>
                  </a:moveTo>
                  <a:cubicBezTo>
                    <a:pt x="6354" y="12276"/>
                    <a:pt x="6354" y="12378"/>
                    <a:pt x="6354" y="12378"/>
                  </a:cubicBezTo>
                  <a:cubicBezTo>
                    <a:pt x="6482" y="12581"/>
                    <a:pt x="6482" y="12810"/>
                    <a:pt x="6482" y="12912"/>
                  </a:cubicBezTo>
                  <a:cubicBezTo>
                    <a:pt x="6253" y="12912"/>
                    <a:pt x="6151" y="12810"/>
                    <a:pt x="6049" y="12708"/>
                  </a:cubicBezTo>
                  <a:cubicBezTo>
                    <a:pt x="6049" y="12480"/>
                    <a:pt x="6253" y="12378"/>
                    <a:pt x="6253" y="12276"/>
                  </a:cubicBezTo>
                  <a:close/>
                  <a:moveTo>
                    <a:pt x="75206" y="12811"/>
                  </a:moveTo>
                  <a:cubicBezTo>
                    <a:pt x="75206" y="12912"/>
                    <a:pt x="75206" y="12912"/>
                    <a:pt x="75104" y="12912"/>
                  </a:cubicBezTo>
                  <a:cubicBezTo>
                    <a:pt x="75000" y="12828"/>
                    <a:pt x="75067" y="12813"/>
                    <a:pt x="75206" y="12811"/>
                  </a:cubicBezTo>
                  <a:close/>
                  <a:moveTo>
                    <a:pt x="7956" y="12378"/>
                  </a:moveTo>
                  <a:cubicBezTo>
                    <a:pt x="8057" y="12581"/>
                    <a:pt x="8057" y="12810"/>
                    <a:pt x="7956" y="12912"/>
                  </a:cubicBezTo>
                  <a:cubicBezTo>
                    <a:pt x="7905" y="12962"/>
                    <a:pt x="7822" y="12962"/>
                    <a:pt x="7727" y="12962"/>
                  </a:cubicBezTo>
                  <a:cubicBezTo>
                    <a:pt x="7632" y="12962"/>
                    <a:pt x="7524" y="12962"/>
                    <a:pt x="7422" y="13013"/>
                  </a:cubicBezTo>
                  <a:cubicBezTo>
                    <a:pt x="7320" y="13013"/>
                    <a:pt x="7219" y="12912"/>
                    <a:pt x="7117" y="12912"/>
                  </a:cubicBezTo>
                  <a:cubicBezTo>
                    <a:pt x="7320" y="12810"/>
                    <a:pt x="7320" y="12810"/>
                    <a:pt x="7854" y="12810"/>
                  </a:cubicBezTo>
                  <a:cubicBezTo>
                    <a:pt x="7854" y="12581"/>
                    <a:pt x="7854" y="12480"/>
                    <a:pt x="7956" y="12378"/>
                  </a:cubicBezTo>
                  <a:close/>
                  <a:moveTo>
                    <a:pt x="12403" y="14182"/>
                  </a:moveTo>
                  <a:lnTo>
                    <a:pt x="12505" y="14284"/>
                  </a:lnTo>
                  <a:cubicBezTo>
                    <a:pt x="12505" y="14284"/>
                    <a:pt x="12403" y="14284"/>
                    <a:pt x="12403" y="14386"/>
                  </a:cubicBezTo>
                  <a:lnTo>
                    <a:pt x="12403" y="14284"/>
                  </a:lnTo>
                  <a:lnTo>
                    <a:pt x="12403" y="14182"/>
                  </a:lnTo>
                  <a:close/>
                  <a:moveTo>
                    <a:pt x="9125" y="14182"/>
                  </a:moveTo>
                  <a:lnTo>
                    <a:pt x="9125" y="14487"/>
                  </a:lnTo>
                  <a:lnTo>
                    <a:pt x="8794" y="14487"/>
                  </a:lnTo>
                  <a:cubicBezTo>
                    <a:pt x="8794" y="14386"/>
                    <a:pt x="8794" y="14386"/>
                    <a:pt x="8693" y="14284"/>
                  </a:cubicBezTo>
                  <a:cubicBezTo>
                    <a:pt x="8794" y="14182"/>
                    <a:pt x="8896" y="14182"/>
                    <a:pt x="9125" y="14182"/>
                  </a:cubicBezTo>
                  <a:close/>
                  <a:moveTo>
                    <a:pt x="9328" y="14386"/>
                  </a:moveTo>
                  <a:cubicBezTo>
                    <a:pt x="9430" y="14386"/>
                    <a:pt x="9430" y="14386"/>
                    <a:pt x="9430" y="14487"/>
                  </a:cubicBezTo>
                  <a:lnTo>
                    <a:pt x="9328" y="14487"/>
                  </a:lnTo>
                  <a:lnTo>
                    <a:pt x="9328" y="14386"/>
                  </a:lnTo>
                  <a:close/>
                  <a:moveTo>
                    <a:pt x="77849" y="14487"/>
                  </a:moveTo>
                  <a:lnTo>
                    <a:pt x="77849" y="14614"/>
                  </a:lnTo>
                  <a:lnTo>
                    <a:pt x="77849" y="14716"/>
                  </a:lnTo>
                  <a:lnTo>
                    <a:pt x="77747" y="14716"/>
                  </a:lnTo>
                  <a:cubicBezTo>
                    <a:pt x="77747" y="14614"/>
                    <a:pt x="77849" y="14614"/>
                    <a:pt x="77849" y="14487"/>
                  </a:cubicBezTo>
                  <a:close/>
                  <a:moveTo>
                    <a:pt x="9023" y="14716"/>
                  </a:moveTo>
                  <a:cubicBezTo>
                    <a:pt x="9125" y="14716"/>
                    <a:pt x="9125" y="14818"/>
                    <a:pt x="9125" y="14818"/>
                  </a:cubicBezTo>
                  <a:lnTo>
                    <a:pt x="8896" y="14818"/>
                  </a:lnTo>
                  <a:cubicBezTo>
                    <a:pt x="9023" y="14818"/>
                    <a:pt x="9023" y="14818"/>
                    <a:pt x="9023" y="14716"/>
                  </a:cubicBezTo>
                  <a:close/>
                  <a:moveTo>
                    <a:pt x="11666" y="14182"/>
                  </a:moveTo>
                  <a:cubicBezTo>
                    <a:pt x="11870" y="14284"/>
                    <a:pt x="11768" y="14487"/>
                    <a:pt x="11768" y="14614"/>
                  </a:cubicBezTo>
                  <a:cubicBezTo>
                    <a:pt x="11870" y="14716"/>
                    <a:pt x="11870" y="14716"/>
                    <a:pt x="11971" y="14818"/>
                  </a:cubicBezTo>
                  <a:cubicBezTo>
                    <a:pt x="11768" y="14919"/>
                    <a:pt x="11565" y="14919"/>
                    <a:pt x="11336" y="14919"/>
                  </a:cubicBezTo>
                  <a:cubicBezTo>
                    <a:pt x="11234" y="14818"/>
                    <a:pt x="11234" y="14716"/>
                    <a:pt x="11133" y="14614"/>
                  </a:cubicBezTo>
                  <a:lnTo>
                    <a:pt x="11133" y="14284"/>
                  </a:lnTo>
                  <a:cubicBezTo>
                    <a:pt x="11336" y="14182"/>
                    <a:pt x="11565" y="14182"/>
                    <a:pt x="11666" y="14182"/>
                  </a:cubicBezTo>
                  <a:close/>
                  <a:moveTo>
                    <a:pt x="12835" y="14487"/>
                  </a:moveTo>
                  <a:cubicBezTo>
                    <a:pt x="12937" y="14716"/>
                    <a:pt x="12937" y="14818"/>
                    <a:pt x="12835" y="14919"/>
                  </a:cubicBezTo>
                  <a:cubicBezTo>
                    <a:pt x="12607" y="14818"/>
                    <a:pt x="12607" y="14716"/>
                    <a:pt x="12835" y="14487"/>
                  </a:cubicBezTo>
                  <a:close/>
                  <a:moveTo>
                    <a:pt x="76575" y="15047"/>
                  </a:moveTo>
                  <a:cubicBezTo>
                    <a:pt x="76680" y="15047"/>
                    <a:pt x="76782" y="15072"/>
                    <a:pt x="76883" y="15123"/>
                  </a:cubicBezTo>
                  <a:cubicBezTo>
                    <a:pt x="76782" y="15237"/>
                    <a:pt x="76680" y="15294"/>
                    <a:pt x="76575" y="15294"/>
                  </a:cubicBezTo>
                  <a:cubicBezTo>
                    <a:pt x="76470" y="15294"/>
                    <a:pt x="76362" y="15237"/>
                    <a:pt x="76248" y="15123"/>
                  </a:cubicBezTo>
                  <a:cubicBezTo>
                    <a:pt x="76362" y="15072"/>
                    <a:pt x="76470" y="15047"/>
                    <a:pt x="76575" y="15047"/>
                  </a:cubicBezTo>
                  <a:close/>
                  <a:moveTo>
                    <a:pt x="10497" y="14182"/>
                  </a:moveTo>
                  <a:cubicBezTo>
                    <a:pt x="10497" y="14487"/>
                    <a:pt x="10701" y="14614"/>
                    <a:pt x="10929" y="14818"/>
                  </a:cubicBezTo>
                  <a:lnTo>
                    <a:pt x="10929" y="15250"/>
                  </a:lnTo>
                  <a:cubicBezTo>
                    <a:pt x="10802" y="15250"/>
                    <a:pt x="10701" y="15352"/>
                    <a:pt x="10599" y="15352"/>
                  </a:cubicBezTo>
                  <a:cubicBezTo>
                    <a:pt x="10599" y="15352"/>
                    <a:pt x="10497" y="15250"/>
                    <a:pt x="10497" y="15123"/>
                  </a:cubicBezTo>
                  <a:lnTo>
                    <a:pt x="10065" y="15123"/>
                  </a:lnTo>
                  <a:cubicBezTo>
                    <a:pt x="10065" y="14919"/>
                    <a:pt x="10065" y="14818"/>
                    <a:pt x="9963" y="14818"/>
                  </a:cubicBezTo>
                  <a:cubicBezTo>
                    <a:pt x="9862" y="14716"/>
                    <a:pt x="9760" y="14614"/>
                    <a:pt x="9659" y="14487"/>
                  </a:cubicBezTo>
                  <a:lnTo>
                    <a:pt x="9659" y="14182"/>
                  </a:lnTo>
                  <a:cubicBezTo>
                    <a:pt x="9823" y="14265"/>
                    <a:pt x="9921" y="14413"/>
                    <a:pt x="10060" y="14413"/>
                  </a:cubicBezTo>
                  <a:cubicBezTo>
                    <a:pt x="10093" y="14413"/>
                    <a:pt x="10128" y="14405"/>
                    <a:pt x="10167" y="14386"/>
                  </a:cubicBezTo>
                  <a:cubicBezTo>
                    <a:pt x="10294" y="14284"/>
                    <a:pt x="10396" y="14284"/>
                    <a:pt x="10497" y="14182"/>
                  </a:cubicBezTo>
                  <a:close/>
                  <a:moveTo>
                    <a:pt x="8388" y="15250"/>
                  </a:moveTo>
                  <a:cubicBezTo>
                    <a:pt x="8388" y="15352"/>
                    <a:pt x="8489" y="15555"/>
                    <a:pt x="8261" y="15555"/>
                  </a:cubicBezTo>
                  <a:cubicBezTo>
                    <a:pt x="8159" y="15352"/>
                    <a:pt x="8159" y="15352"/>
                    <a:pt x="8388" y="15250"/>
                  </a:cubicBezTo>
                  <a:close/>
                  <a:moveTo>
                    <a:pt x="8388" y="14919"/>
                  </a:moveTo>
                  <a:cubicBezTo>
                    <a:pt x="8693" y="15021"/>
                    <a:pt x="9023" y="15123"/>
                    <a:pt x="9125" y="15352"/>
                  </a:cubicBezTo>
                  <a:lnTo>
                    <a:pt x="9125" y="15555"/>
                  </a:lnTo>
                  <a:cubicBezTo>
                    <a:pt x="9091" y="15589"/>
                    <a:pt x="9043" y="15600"/>
                    <a:pt x="8990" y="15600"/>
                  </a:cubicBezTo>
                  <a:cubicBezTo>
                    <a:pt x="8885" y="15600"/>
                    <a:pt x="8760" y="15555"/>
                    <a:pt x="8693" y="15555"/>
                  </a:cubicBezTo>
                  <a:cubicBezTo>
                    <a:pt x="8489" y="15555"/>
                    <a:pt x="8693" y="15250"/>
                    <a:pt x="8388" y="15250"/>
                  </a:cubicBezTo>
                  <a:lnTo>
                    <a:pt x="8388" y="14919"/>
                  </a:lnTo>
                  <a:close/>
                  <a:moveTo>
                    <a:pt x="10294" y="15555"/>
                  </a:moveTo>
                  <a:cubicBezTo>
                    <a:pt x="10396" y="15758"/>
                    <a:pt x="10396" y="15885"/>
                    <a:pt x="10294" y="15987"/>
                  </a:cubicBezTo>
                  <a:cubicBezTo>
                    <a:pt x="10167" y="15885"/>
                    <a:pt x="10167" y="15758"/>
                    <a:pt x="10065" y="15657"/>
                  </a:cubicBezTo>
                  <a:cubicBezTo>
                    <a:pt x="10065" y="15657"/>
                    <a:pt x="10167" y="15657"/>
                    <a:pt x="10294" y="15555"/>
                  </a:cubicBezTo>
                  <a:close/>
                  <a:moveTo>
                    <a:pt x="11565" y="15758"/>
                  </a:moveTo>
                  <a:lnTo>
                    <a:pt x="11565" y="15885"/>
                  </a:lnTo>
                  <a:lnTo>
                    <a:pt x="11565" y="15987"/>
                  </a:lnTo>
                  <a:lnTo>
                    <a:pt x="11438" y="15885"/>
                  </a:lnTo>
                  <a:lnTo>
                    <a:pt x="11565" y="15758"/>
                  </a:lnTo>
                  <a:close/>
                  <a:moveTo>
                    <a:pt x="10294" y="17664"/>
                  </a:moveTo>
                  <a:cubicBezTo>
                    <a:pt x="10497" y="17791"/>
                    <a:pt x="10396" y="17893"/>
                    <a:pt x="10294" y="18096"/>
                  </a:cubicBezTo>
                  <a:cubicBezTo>
                    <a:pt x="10167" y="17893"/>
                    <a:pt x="10167" y="17791"/>
                    <a:pt x="10294" y="17664"/>
                  </a:cubicBezTo>
                  <a:close/>
                  <a:moveTo>
                    <a:pt x="9862" y="17995"/>
                  </a:moveTo>
                  <a:cubicBezTo>
                    <a:pt x="9862" y="18096"/>
                    <a:pt x="9963" y="18096"/>
                    <a:pt x="9963" y="18198"/>
                  </a:cubicBezTo>
                  <a:cubicBezTo>
                    <a:pt x="9944" y="18218"/>
                    <a:pt x="9928" y="18226"/>
                    <a:pt x="9916" y="18226"/>
                  </a:cubicBezTo>
                  <a:cubicBezTo>
                    <a:pt x="9862" y="18226"/>
                    <a:pt x="9862" y="18077"/>
                    <a:pt x="9862" y="17995"/>
                  </a:cubicBezTo>
                  <a:close/>
                  <a:moveTo>
                    <a:pt x="34947" y="0"/>
                  </a:moveTo>
                  <a:cubicBezTo>
                    <a:pt x="34947" y="102"/>
                    <a:pt x="34846" y="102"/>
                    <a:pt x="34846" y="204"/>
                  </a:cubicBezTo>
                  <a:lnTo>
                    <a:pt x="28720" y="204"/>
                  </a:lnTo>
                  <a:lnTo>
                    <a:pt x="28593" y="305"/>
                  </a:lnTo>
                  <a:cubicBezTo>
                    <a:pt x="28492" y="305"/>
                    <a:pt x="28390" y="204"/>
                    <a:pt x="28390" y="204"/>
                  </a:cubicBezTo>
                  <a:cubicBezTo>
                    <a:pt x="28288" y="204"/>
                    <a:pt x="28288" y="305"/>
                    <a:pt x="28187" y="305"/>
                  </a:cubicBezTo>
                  <a:cubicBezTo>
                    <a:pt x="28085" y="305"/>
                    <a:pt x="28085" y="204"/>
                    <a:pt x="28085" y="204"/>
                  </a:cubicBezTo>
                  <a:lnTo>
                    <a:pt x="27323" y="204"/>
                  </a:lnTo>
                  <a:cubicBezTo>
                    <a:pt x="27221" y="204"/>
                    <a:pt x="27119" y="305"/>
                    <a:pt x="27119" y="305"/>
                  </a:cubicBezTo>
                  <a:cubicBezTo>
                    <a:pt x="27018" y="305"/>
                    <a:pt x="27018" y="204"/>
                    <a:pt x="26916" y="204"/>
                  </a:cubicBezTo>
                  <a:lnTo>
                    <a:pt x="26814" y="305"/>
                  </a:lnTo>
                  <a:lnTo>
                    <a:pt x="20460" y="305"/>
                  </a:lnTo>
                  <a:cubicBezTo>
                    <a:pt x="20460" y="407"/>
                    <a:pt x="20333" y="407"/>
                    <a:pt x="20333" y="509"/>
                  </a:cubicBezTo>
                  <a:cubicBezTo>
                    <a:pt x="20231" y="407"/>
                    <a:pt x="20130" y="407"/>
                    <a:pt x="20130" y="305"/>
                  </a:cubicBezTo>
                  <a:cubicBezTo>
                    <a:pt x="19926" y="305"/>
                    <a:pt x="19926" y="509"/>
                    <a:pt x="19825" y="509"/>
                  </a:cubicBezTo>
                  <a:lnTo>
                    <a:pt x="19291" y="509"/>
                  </a:lnTo>
                  <a:cubicBezTo>
                    <a:pt x="19189" y="407"/>
                    <a:pt x="19062" y="407"/>
                    <a:pt x="19062" y="407"/>
                  </a:cubicBezTo>
                  <a:cubicBezTo>
                    <a:pt x="18961" y="407"/>
                    <a:pt x="18961" y="509"/>
                    <a:pt x="18859" y="509"/>
                  </a:cubicBezTo>
                  <a:cubicBezTo>
                    <a:pt x="18859" y="407"/>
                    <a:pt x="18757" y="407"/>
                    <a:pt x="18656" y="305"/>
                  </a:cubicBezTo>
                  <a:cubicBezTo>
                    <a:pt x="18656" y="407"/>
                    <a:pt x="18554" y="509"/>
                    <a:pt x="18554" y="509"/>
                  </a:cubicBezTo>
                  <a:lnTo>
                    <a:pt x="15682" y="509"/>
                  </a:lnTo>
                  <a:cubicBezTo>
                    <a:pt x="15580" y="509"/>
                    <a:pt x="15580" y="509"/>
                    <a:pt x="15580" y="636"/>
                  </a:cubicBezTo>
                  <a:lnTo>
                    <a:pt x="15580" y="839"/>
                  </a:lnTo>
                  <a:cubicBezTo>
                    <a:pt x="15648" y="873"/>
                    <a:pt x="15719" y="884"/>
                    <a:pt x="15790" y="884"/>
                  </a:cubicBezTo>
                  <a:cubicBezTo>
                    <a:pt x="15933" y="884"/>
                    <a:pt x="16080" y="839"/>
                    <a:pt x="16216" y="839"/>
                  </a:cubicBezTo>
                  <a:lnTo>
                    <a:pt x="16317" y="738"/>
                  </a:lnTo>
                  <a:lnTo>
                    <a:pt x="20969" y="738"/>
                  </a:lnTo>
                  <a:lnTo>
                    <a:pt x="21197" y="509"/>
                  </a:lnTo>
                  <a:lnTo>
                    <a:pt x="23103" y="509"/>
                  </a:lnTo>
                  <a:cubicBezTo>
                    <a:pt x="23307" y="636"/>
                    <a:pt x="23408" y="738"/>
                    <a:pt x="23408" y="738"/>
                  </a:cubicBezTo>
                  <a:cubicBezTo>
                    <a:pt x="23597" y="654"/>
                    <a:pt x="23699" y="483"/>
                    <a:pt x="23786" y="483"/>
                  </a:cubicBezTo>
                  <a:cubicBezTo>
                    <a:pt x="23805" y="483"/>
                    <a:pt x="23823" y="491"/>
                    <a:pt x="23841" y="509"/>
                  </a:cubicBezTo>
                  <a:cubicBezTo>
                    <a:pt x="23942" y="636"/>
                    <a:pt x="24044" y="636"/>
                    <a:pt x="24044" y="738"/>
                  </a:cubicBezTo>
                  <a:lnTo>
                    <a:pt x="24374" y="738"/>
                  </a:lnTo>
                  <a:cubicBezTo>
                    <a:pt x="24607" y="606"/>
                    <a:pt x="24815" y="550"/>
                    <a:pt x="25070" y="550"/>
                  </a:cubicBezTo>
                  <a:cubicBezTo>
                    <a:pt x="25260" y="550"/>
                    <a:pt x="25475" y="582"/>
                    <a:pt x="25747" y="636"/>
                  </a:cubicBezTo>
                  <a:cubicBezTo>
                    <a:pt x="25213" y="738"/>
                    <a:pt x="24781" y="738"/>
                    <a:pt x="24374" y="738"/>
                  </a:cubicBezTo>
                  <a:lnTo>
                    <a:pt x="24273" y="839"/>
                  </a:lnTo>
                  <a:lnTo>
                    <a:pt x="21502" y="839"/>
                  </a:lnTo>
                  <a:cubicBezTo>
                    <a:pt x="21502" y="941"/>
                    <a:pt x="21401" y="941"/>
                    <a:pt x="21401" y="1043"/>
                  </a:cubicBezTo>
                  <a:lnTo>
                    <a:pt x="16317" y="1043"/>
                  </a:lnTo>
                  <a:cubicBezTo>
                    <a:pt x="16317" y="1144"/>
                    <a:pt x="16216" y="1144"/>
                    <a:pt x="16216" y="1271"/>
                  </a:cubicBezTo>
                  <a:lnTo>
                    <a:pt x="12505" y="1271"/>
                  </a:lnTo>
                  <a:cubicBezTo>
                    <a:pt x="12505" y="1373"/>
                    <a:pt x="12505" y="1373"/>
                    <a:pt x="12403" y="1373"/>
                  </a:cubicBezTo>
                  <a:cubicBezTo>
                    <a:pt x="12403" y="1373"/>
                    <a:pt x="12302" y="1271"/>
                    <a:pt x="12200" y="1271"/>
                  </a:cubicBezTo>
                  <a:lnTo>
                    <a:pt x="12073" y="1373"/>
                  </a:lnTo>
                  <a:cubicBezTo>
                    <a:pt x="11971" y="1373"/>
                    <a:pt x="11971" y="1271"/>
                    <a:pt x="11870" y="1271"/>
                  </a:cubicBezTo>
                  <a:cubicBezTo>
                    <a:pt x="11768" y="1373"/>
                    <a:pt x="11666" y="1373"/>
                    <a:pt x="11565" y="1475"/>
                  </a:cubicBezTo>
                  <a:cubicBezTo>
                    <a:pt x="11438" y="1373"/>
                    <a:pt x="11438" y="1271"/>
                    <a:pt x="11336" y="1271"/>
                  </a:cubicBezTo>
                  <a:cubicBezTo>
                    <a:pt x="11336" y="1271"/>
                    <a:pt x="11234" y="1373"/>
                    <a:pt x="11133" y="1373"/>
                  </a:cubicBezTo>
                  <a:lnTo>
                    <a:pt x="8693" y="1373"/>
                  </a:lnTo>
                  <a:cubicBezTo>
                    <a:pt x="8591" y="1475"/>
                    <a:pt x="8489" y="1475"/>
                    <a:pt x="8489" y="1576"/>
                  </a:cubicBezTo>
                  <a:lnTo>
                    <a:pt x="6685" y="1576"/>
                  </a:lnTo>
                  <a:cubicBezTo>
                    <a:pt x="6685" y="1678"/>
                    <a:pt x="6583" y="1678"/>
                    <a:pt x="6482" y="1780"/>
                  </a:cubicBezTo>
                  <a:lnTo>
                    <a:pt x="4880" y="1780"/>
                  </a:lnTo>
                  <a:cubicBezTo>
                    <a:pt x="4880" y="1780"/>
                    <a:pt x="4779" y="1907"/>
                    <a:pt x="4677" y="1907"/>
                  </a:cubicBezTo>
                  <a:lnTo>
                    <a:pt x="4042" y="1907"/>
                  </a:lnTo>
                  <a:cubicBezTo>
                    <a:pt x="3940" y="2008"/>
                    <a:pt x="3813" y="2110"/>
                    <a:pt x="3813" y="2110"/>
                  </a:cubicBezTo>
                  <a:lnTo>
                    <a:pt x="3177" y="2110"/>
                  </a:lnTo>
                  <a:cubicBezTo>
                    <a:pt x="3076" y="2313"/>
                    <a:pt x="2872" y="2542"/>
                    <a:pt x="2669" y="2745"/>
                  </a:cubicBezTo>
                  <a:cubicBezTo>
                    <a:pt x="2872" y="2847"/>
                    <a:pt x="2974" y="3050"/>
                    <a:pt x="3177" y="3177"/>
                  </a:cubicBezTo>
                  <a:cubicBezTo>
                    <a:pt x="3076" y="3381"/>
                    <a:pt x="2974" y="3482"/>
                    <a:pt x="2974" y="3686"/>
                  </a:cubicBezTo>
                  <a:cubicBezTo>
                    <a:pt x="2872" y="3584"/>
                    <a:pt x="2771" y="3584"/>
                    <a:pt x="2771" y="3482"/>
                  </a:cubicBezTo>
                  <a:cubicBezTo>
                    <a:pt x="2656" y="3482"/>
                    <a:pt x="2548" y="3457"/>
                    <a:pt x="2444" y="3457"/>
                  </a:cubicBezTo>
                  <a:cubicBezTo>
                    <a:pt x="2339" y="3457"/>
                    <a:pt x="2237" y="3482"/>
                    <a:pt x="2135" y="3584"/>
                  </a:cubicBezTo>
                  <a:lnTo>
                    <a:pt x="2135" y="3914"/>
                  </a:lnTo>
                  <a:cubicBezTo>
                    <a:pt x="2034" y="3813"/>
                    <a:pt x="1907" y="3813"/>
                    <a:pt x="1805" y="3686"/>
                  </a:cubicBezTo>
                  <a:lnTo>
                    <a:pt x="1271" y="3686"/>
                  </a:lnTo>
                  <a:lnTo>
                    <a:pt x="1170" y="3813"/>
                  </a:lnTo>
                  <a:lnTo>
                    <a:pt x="763" y="3813"/>
                  </a:lnTo>
                  <a:cubicBezTo>
                    <a:pt x="636" y="4016"/>
                    <a:pt x="331" y="4118"/>
                    <a:pt x="331" y="4448"/>
                  </a:cubicBezTo>
                  <a:cubicBezTo>
                    <a:pt x="433" y="4550"/>
                    <a:pt x="534" y="4652"/>
                    <a:pt x="636" y="4753"/>
                  </a:cubicBezTo>
                  <a:cubicBezTo>
                    <a:pt x="636" y="4855"/>
                    <a:pt x="763" y="4957"/>
                    <a:pt x="763" y="5084"/>
                  </a:cubicBezTo>
                  <a:lnTo>
                    <a:pt x="1170" y="5084"/>
                  </a:lnTo>
                  <a:cubicBezTo>
                    <a:pt x="1170" y="5185"/>
                    <a:pt x="1271" y="5185"/>
                    <a:pt x="1398" y="5287"/>
                  </a:cubicBezTo>
                  <a:lnTo>
                    <a:pt x="1907" y="5287"/>
                  </a:lnTo>
                  <a:cubicBezTo>
                    <a:pt x="1907" y="5389"/>
                    <a:pt x="2034" y="5389"/>
                    <a:pt x="2034" y="5389"/>
                  </a:cubicBezTo>
                  <a:lnTo>
                    <a:pt x="3508" y="5389"/>
                  </a:lnTo>
                  <a:cubicBezTo>
                    <a:pt x="3508" y="5490"/>
                    <a:pt x="3610" y="5592"/>
                    <a:pt x="3610" y="5592"/>
                  </a:cubicBezTo>
                  <a:lnTo>
                    <a:pt x="6888" y="5592"/>
                  </a:lnTo>
                  <a:cubicBezTo>
                    <a:pt x="6888" y="5719"/>
                    <a:pt x="6990" y="5719"/>
                    <a:pt x="6990" y="5821"/>
                  </a:cubicBezTo>
                  <a:lnTo>
                    <a:pt x="9430" y="5821"/>
                  </a:lnTo>
                  <a:cubicBezTo>
                    <a:pt x="9582" y="5821"/>
                    <a:pt x="9769" y="5775"/>
                    <a:pt x="9936" y="5775"/>
                  </a:cubicBezTo>
                  <a:cubicBezTo>
                    <a:pt x="10020" y="5775"/>
                    <a:pt x="10099" y="5787"/>
                    <a:pt x="10167" y="5821"/>
                  </a:cubicBezTo>
                  <a:cubicBezTo>
                    <a:pt x="9963" y="6024"/>
                    <a:pt x="9659" y="5922"/>
                    <a:pt x="9328" y="6024"/>
                  </a:cubicBezTo>
                  <a:cubicBezTo>
                    <a:pt x="9328" y="6024"/>
                    <a:pt x="9226" y="6024"/>
                    <a:pt x="9226" y="6126"/>
                  </a:cubicBezTo>
                  <a:lnTo>
                    <a:pt x="7956" y="6126"/>
                  </a:lnTo>
                  <a:lnTo>
                    <a:pt x="7752" y="6354"/>
                  </a:lnTo>
                  <a:lnTo>
                    <a:pt x="6685" y="6354"/>
                  </a:lnTo>
                  <a:cubicBezTo>
                    <a:pt x="6354" y="6558"/>
                    <a:pt x="5948" y="6558"/>
                    <a:pt x="5719" y="6863"/>
                  </a:cubicBezTo>
                  <a:lnTo>
                    <a:pt x="5719" y="7091"/>
                  </a:lnTo>
                  <a:cubicBezTo>
                    <a:pt x="5846" y="7193"/>
                    <a:pt x="5948" y="7193"/>
                    <a:pt x="6049" y="7295"/>
                  </a:cubicBezTo>
                  <a:cubicBezTo>
                    <a:pt x="6049" y="7498"/>
                    <a:pt x="5948" y="7727"/>
                    <a:pt x="6151" y="7828"/>
                  </a:cubicBezTo>
                  <a:cubicBezTo>
                    <a:pt x="6482" y="7930"/>
                    <a:pt x="6787" y="8032"/>
                    <a:pt x="6990" y="8261"/>
                  </a:cubicBezTo>
                  <a:cubicBezTo>
                    <a:pt x="7117" y="8261"/>
                    <a:pt x="7117" y="8362"/>
                    <a:pt x="7117" y="8362"/>
                  </a:cubicBezTo>
                  <a:cubicBezTo>
                    <a:pt x="6990" y="8464"/>
                    <a:pt x="6888" y="8464"/>
                    <a:pt x="6888" y="8566"/>
                  </a:cubicBezTo>
                  <a:cubicBezTo>
                    <a:pt x="6787" y="8464"/>
                    <a:pt x="6685" y="8464"/>
                    <a:pt x="6583" y="8362"/>
                  </a:cubicBezTo>
                  <a:cubicBezTo>
                    <a:pt x="6482" y="8464"/>
                    <a:pt x="6354" y="8464"/>
                    <a:pt x="6354" y="8566"/>
                  </a:cubicBezTo>
                  <a:cubicBezTo>
                    <a:pt x="6273" y="8566"/>
                    <a:pt x="6192" y="8435"/>
                    <a:pt x="6058" y="8435"/>
                  </a:cubicBezTo>
                  <a:cubicBezTo>
                    <a:pt x="6025" y="8435"/>
                    <a:pt x="5988" y="8444"/>
                    <a:pt x="5948" y="8464"/>
                  </a:cubicBezTo>
                  <a:lnTo>
                    <a:pt x="5846" y="8566"/>
                  </a:lnTo>
                  <a:cubicBezTo>
                    <a:pt x="5617" y="8566"/>
                    <a:pt x="5414" y="8566"/>
                    <a:pt x="5211" y="8667"/>
                  </a:cubicBezTo>
                  <a:cubicBezTo>
                    <a:pt x="5084" y="8769"/>
                    <a:pt x="5211" y="8896"/>
                    <a:pt x="5312" y="8998"/>
                  </a:cubicBezTo>
                  <a:cubicBezTo>
                    <a:pt x="5414" y="9099"/>
                    <a:pt x="5414" y="9201"/>
                    <a:pt x="5211" y="9303"/>
                  </a:cubicBezTo>
                  <a:cubicBezTo>
                    <a:pt x="5211" y="9201"/>
                    <a:pt x="5211" y="9201"/>
                    <a:pt x="5084" y="9099"/>
                  </a:cubicBezTo>
                  <a:cubicBezTo>
                    <a:pt x="4880" y="9303"/>
                    <a:pt x="4677" y="9303"/>
                    <a:pt x="4575" y="9404"/>
                  </a:cubicBezTo>
                  <a:cubicBezTo>
                    <a:pt x="4448" y="9633"/>
                    <a:pt x="4347" y="9836"/>
                    <a:pt x="4143" y="9938"/>
                  </a:cubicBezTo>
                  <a:cubicBezTo>
                    <a:pt x="4042" y="9938"/>
                    <a:pt x="4042" y="9836"/>
                    <a:pt x="3940" y="9735"/>
                  </a:cubicBezTo>
                  <a:lnTo>
                    <a:pt x="3940" y="9531"/>
                  </a:lnTo>
                  <a:lnTo>
                    <a:pt x="3813" y="9531"/>
                  </a:lnTo>
                  <a:cubicBezTo>
                    <a:pt x="3813" y="9404"/>
                    <a:pt x="3711" y="9404"/>
                    <a:pt x="3610" y="9404"/>
                  </a:cubicBezTo>
                  <a:cubicBezTo>
                    <a:pt x="3406" y="8998"/>
                    <a:pt x="3177" y="8769"/>
                    <a:pt x="2974" y="8769"/>
                  </a:cubicBezTo>
                  <a:cubicBezTo>
                    <a:pt x="2872" y="8769"/>
                    <a:pt x="2872" y="8896"/>
                    <a:pt x="2872" y="8998"/>
                  </a:cubicBezTo>
                  <a:cubicBezTo>
                    <a:pt x="2872" y="9099"/>
                    <a:pt x="2974" y="9099"/>
                    <a:pt x="2974" y="9201"/>
                  </a:cubicBezTo>
                  <a:lnTo>
                    <a:pt x="2974" y="10040"/>
                  </a:lnTo>
                  <a:lnTo>
                    <a:pt x="2974" y="10167"/>
                  </a:lnTo>
                  <a:cubicBezTo>
                    <a:pt x="2771" y="10167"/>
                    <a:pt x="2771" y="10167"/>
                    <a:pt x="2669" y="9938"/>
                  </a:cubicBezTo>
                  <a:cubicBezTo>
                    <a:pt x="2339" y="9938"/>
                    <a:pt x="2237" y="9633"/>
                    <a:pt x="2034" y="9531"/>
                  </a:cubicBezTo>
                  <a:cubicBezTo>
                    <a:pt x="1907" y="9633"/>
                    <a:pt x="1907" y="9836"/>
                    <a:pt x="1907" y="10040"/>
                  </a:cubicBezTo>
                  <a:lnTo>
                    <a:pt x="1703" y="9836"/>
                  </a:lnTo>
                  <a:cubicBezTo>
                    <a:pt x="1602" y="9836"/>
                    <a:pt x="1602" y="9938"/>
                    <a:pt x="1500" y="9938"/>
                  </a:cubicBezTo>
                  <a:cubicBezTo>
                    <a:pt x="1449" y="9989"/>
                    <a:pt x="1367" y="9989"/>
                    <a:pt x="1284" y="9989"/>
                  </a:cubicBezTo>
                  <a:cubicBezTo>
                    <a:pt x="1201" y="9989"/>
                    <a:pt x="1119" y="9989"/>
                    <a:pt x="1068" y="10040"/>
                  </a:cubicBezTo>
                  <a:cubicBezTo>
                    <a:pt x="1068" y="10167"/>
                    <a:pt x="1068" y="10370"/>
                    <a:pt x="966" y="10573"/>
                  </a:cubicBezTo>
                  <a:cubicBezTo>
                    <a:pt x="865" y="10472"/>
                    <a:pt x="865" y="10370"/>
                    <a:pt x="763" y="10370"/>
                  </a:cubicBezTo>
                  <a:cubicBezTo>
                    <a:pt x="610" y="10370"/>
                    <a:pt x="424" y="10325"/>
                    <a:pt x="249" y="10325"/>
                  </a:cubicBezTo>
                  <a:cubicBezTo>
                    <a:pt x="161" y="10325"/>
                    <a:pt x="77" y="10336"/>
                    <a:pt x="0" y="10370"/>
                  </a:cubicBezTo>
                  <a:lnTo>
                    <a:pt x="0" y="10573"/>
                  </a:lnTo>
                  <a:cubicBezTo>
                    <a:pt x="229" y="10802"/>
                    <a:pt x="433" y="11005"/>
                    <a:pt x="636" y="11209"/>
                  </a:cubicBezTo>
                  <a:lnTo>
                    <a:pt x="966" y="11209"/>
                  </a:lnTo>
                  <a:cubicBezTo>
                    <a:pt x="1068" y="11310"/>
                    <a:pt x="1068" y="11438"/>
                    <a:pt x="1068" y="11539"/>
                  </a:cubicBezTo>
                  <a:lnTo>
                    <a:pt x="1271" y="11539"/>
                  </a:lnTo>
                  <a:cubicBezTo>
                    <a:pt x="1398" y="11438"/>
                    <a:pt x="1398" y="11310"/>
                    <a:pt x="1500" y="11209"/>
                  </a:cubicBezTo>
                  <a:lnTo>
                    <a:pt x="1805" y="11539"/>
                  </a:lnTo>
                  <a:lnTo>
                    <a:pt x="1805" y="11743"/>
                  </a:lnTo>
                  <a:cubicBezTo>
                    <a:pt x="2034" y="11641"/>
                    <a:pt x="2135" y="11539"/>
                    <a:pt x="2237" y="11438"/>
                  </a:cubicBezTo>
                  <a:lnTo>
                    <a:pt x="2771" y="11438"/>
                  </a:lnTo>
                  <a:cubicBezTo>
                    <a:pt x="2872" y="11641"/>
                    <a:pt x="2872" y="11743"/>
                    <a:pt x="2872" y="11946"/>
                  </a:cubicBezTo>
                  <a:cubicBezTo>
                    <a:pt x="2974" y="11844"/>
                    <a:pt x="3076" y="11844"/>
                    <a:pt x="3076" y="11743"/>
                  </a:cubicBezTo>
                  <a:cubicBezTo>
                    <a:pt x="3177" y="11946"/>
                    <a:pt x="3305" y="12175"/>
                    <a:pt x="3508" y="12276"/>
                  </a:cubicBezTo>
                  <a:cubicBezTo>
                    <a:pt x="3610" y="12276"/>
                    <a:pt x="3610" y="12276"/>
                    <a:pt x="3711" y="12175"/>
                  </a:cubicBezTo>
                  <a:cubicBezTo>
                    <a:pt x="3711" y="12073"/>
                    <a:pt x="3508" y="12073"/>
                    <a:pt x="3610" y="11946"/>
                  </a:cubicBezTo>
                  <a:cubicBezTo>
                    <a:pt x="3508" y="11844"/>
                    <a:pt x="3406" y="11844"/>
                    <a:pt x="3406" y="11844"/>
                  </a:cubicBezTo>
                  <a:cubicBezTo>
                    <a:pt x="3436" y="11814"/>
                    <a:pt x="3457" y="11802"/>
                    <a:pt x="3474" y="11802"/>
                  </a:cubicBezTo>
                  <a:cubicBezTo>
                    <a:pt x="3517" y="11802"/>
                    <a:pt x="3538" y="11874"/>
                    <a:pt x="3610" y="11946"/>
                  </a:cubicBezTo>
                  <a:cubicBezTo>
                    <a:pt x="3610" y="11844"/>
                    <a:pt x="3711" y="11844"/>
                    <a:pt x="3813" y="11743"/>
                  </a:cubicBezTo>
                  <a:cubicBezTo>
                    <a:pt x="3940" y="11844"/>
                    <a:pt x="3940" y="11946"/>
                    <a:pt x="4042" y="12073"/>
                  </a:cubicBezTo>
                  <a:lnTo>
                    <a:pt x="4143" y="11946"/>
                  </a:lnTo>
                  <a:cubicBezTo>
                    <a:pt x="4245" y="11946"/>
                    <a:pt x="4347" y="12073"/>
                    <a:pt x="4347" y="12073"/>
                  </a:cubicBezTo>
                  <a:cubicBezTo>
                    <a:pt x="4448" y="11946"/>
                    <a:pt x="4448" y="11743"/>
                    <a:pt x="4448" y="11539"/>
                  </a:cubicBezTo>
                  <a:lnTo>
                    <a:pt x="4448" y="11539"/>
                  </a:lnTo>
                  <a:cubicBezTo>
                    <a:pt x="4418" y="11569"/>
                    <a:pt x="4389" y="11581"/>
                    <a:pt x="4361" y="11581"/>
                  </a:cubicBezTo>
                  <a:cubicBezTo>
                    <a:pt x="4296" y="11581"/>
                    <a:pt x="4245" y="11509"/>
                    <a:pt x="4245" y="11438"/>
                  </a:cubicBezTo>
                  <a:cubicBezTo>
                    <a:pt x="4245" y="11310"/>
                    <a:pt x="4347" y="11209"/>
                    <a:pt x="4448" y="11107"/>
                  </a:cubicBezTo>
                  <a:cubicBezTo>
                    <a:pt x="4448" y="10904"/>
                    <a:pt x="4347" y="10675"/>
                    <a:pt x="4575" y="10472"/>
                  </a:cubicBezTo>
                  <a:lnTo>
                    <a:pt x="5211" y="11107"/>
                  </a:lnTo>
                  <a:cubicBezTo>
                    <a:pt x="5084" y="11209"/>
                    <a:pt x="5084" y="11310"/>
                    <a:pt x="4982" y="11310"/>
                  </a:cubicBezTo>
                  <a:cubicBezTo>
                    <a:pt x="4880" y="11438"/>
                    <a:pt x="4880" y="11438"/>
                    <a:pt x="4779" y="11438"/>
                  </a:cubicBezTo>
                  <a:lnTo>
                    <a:pt x="4779" y="11844"/>
                  </a:lnTo>
                  <a:cubicBezTo>
                    <a:pt x="4779" y="11844"/>
                    <a:pt x="4677" y="11946"/>
                    <a:pt x="4677" y="12073"/>
                  </a:cubicBezTo>
                  <a:cubicBezTo>
                    <a:pt x="4575" y="12175"/>
                    <a:pt x="4779" y="12276"/>
                    <a:pt x="4779" y="12378"/>
                  </a:cubicBezTo>
                  <a:cubicBezTo>
                    <a:pt x="4779" y="12378"/>
                    <a:pt x="4677" y="12480"/>
                    <a:pt x="4677" y="12581"/>
                  </a:cubicBezTo>
                  <a:cubicBezTo>
                    <a:pt x="4728" y="12645"/>
                    <a:pt x="4804" y="12677"/>
                    <a:pt x="4880" y="12677"/>
                  </a:cubicBezTo>
                  <a:cubicBezTo>
                    <a:pt x="4957" y="12677"/>
                    <a:pt x="5033" y="12645"/>
                    <a:pt x="5084" y="12581"/>
                  </a:cubicBezTo>
                  <a:cubicBezTo>
                    <a:pt x="5211" y="12480"/>
                    <a:pt x="5211" y="12378"/>
                    <a:pt x="5211" y="12276"/>
                  </a:cubicBezTo>
                  <a:lnTo>
                    <a:pt x="5719" y="12276"/>
                  </a:lnTo>
                  <a:lnTo>
                    <a:pt x="5719" y="12175"/>
                  </a:lnTo>
                  <a:lnTo>
                    <a:pt x="6049" y="11844"/>
                  </a:lnTo>
                  <a:lnTo>
                    <a:pt x="6049" y="11641"/>
                  </a:lnTo>
                  <a:cubicBezTo>
                    <a:pt x="6049" y="11539"/>
                    <a:pt x="5948" y="11539"/>
                    <a:pt x="5948" y="11438"/>
                  </a:cubicBezTo>
                  <a:cubicBezTo>
                    <a:pt x="5969" y="11411"/>
                    <a:pt x="5986" y="11400"/>
                    <a:pt x="5999" y="11400"/>
                  </a:cubicBezTo>
                  <a:cubicBezTo>
                    <a:pt x="6049" y="11400"/>
                    <a:pt x="6049" y="11560"/>
                    <a:pt x="6049" y="11641"/>
                  </a:cubicBezTo>
                  <a:lnTo>
                    <a:pt x="6253" y="11641"/>
                  </a:lnTo>
                  <a:cubicBezTo>
                    <a:pt x="6253" y="11743"/>
                    <a:pt x="6354" y="11844"/>
                    <a:pt x="6354" y="12073"/>
                  </a:cubicBezTo>
                  <a:cubicBezTo>
                    <a:pt x="6180" y="12073"/>
                    <a:pt x="6006" y="12297"/>
                    <a:pt x="5816" y="12297"/>
                  </a:cubicBezTo>
                  <a:cubicBezTo>
                    <a:pt x="5784" y="12297"/>
                    <a:pt x="5752" y="12291"/>
                    <a:pt x="5719" y="12276"/>
                  </a:cubicBezTo>
                  <a:cubicBezTo>
                    <a:pt x="5719" y="12378"/>
                    <a:pt x="5516" y="12480"/>
                    <a:pt x="5516" y="12581"/>
                  </a:cubicBezTo>
                  <a:cubicBezTo>
                    <a:pt x="5617" y="12581"/>
                    <a:pt x="5719" y="12708"/>
                    <a:pt x="5846" y="12708"/>
                  </a:cubicBezTo>
                  <a:cubicBezTo>
                    <a:pt x="5719" y="12810"/>
                    <a:pt x="5719" y="12912"/>
                    <a:pt x="5617" y="13013"/>
                  </a:cubicBezTo>
                  <a:lnTo>
                    <a:pt x="5084" y="13013"/>
                  </a:lnTo>
                  <a:cubicBezTo>
                    <a:pt x="4982" y="12912"/>
                    <a:pt x="4982" y="12810"/>
                    <a:pt x="4880" y="12810"/>
                  </a:cubicBezTo>
                  <a:cubicBezTo>
                    <a:pt x="4880" y="12912"/>
                    <a:pt x="4779" y="13013"/>
                    <a:pt x="4779" y="13115"/>
                  </a:cubicBezTo>
                  <a:lnTo>
                    <a:pt x="4143" y="13115"/>
                  </a:lnTo>
                  <a:cubicBezTo>
                    <a:pt x="4042" y="13013"/>
                    <a:pt x="4042" y="12912"/>
                    <a:pt x="3940" y="12912"/>
                  </a:cubicBezTo>
                  <a:cubicBezTo>
                    <a:pt x="3940" y="12708"/>
                    <a:pt x="3813" y="12581"/>
                    <a:pt x="3711" y="12581"/>
                  </a:cubicBezTo>
                  <a:cubicBezTo>
                    <a:pt x="3508" y="12708"/>
                    <a:pt x="3406" y="12912"/>
                    <a:pt x="3305" y="13115"/>
                  </a:cubicBezTo>
                  <a:cubicBezTo>
                    <a:pt x="3305" y="13217"/>
                    <a:pt x="2974" y="13445"/>
                    <a:pt x="2872" y="13547"/>
                  </a:cubicBezTo>
                  <a:cubicBezTo>
                    <a:pt x="2974" y="13649"/>
                    <a:pt x="3177" y="13750"/>
                    <a:pt x="3406" y="13852"/>
                  </a:cubicBezTo>
                  <a:lnTo>
                    <a:pt x="3813" y="13852"/>
                  </a:lnTo>
                  <a:cubicBezTo>
                    <a:pt x="3940" y="13979"/>
                    <a:pt x="3940" y="13979"/>
                    <a:pt x="4042" y="13979"/>
                  </a:cubicBezTo>
                  <a:cubicBezTo>
                    <a:pt x="4143" y="13852"/>
                    <a:pt x="4347" y="13852"/>
                    <a:pt x="4448" y="13750"/>
                  </a:cubicBezTo>
                  <a:lnTo>
                    <a:pt x="4575" y="13649"/>
                  </a:lnTo>
                  <a:lnTo>
                    <a:pt x="4880" y="13649"/>
                  </a:lnTo>
                  <a:cubicBezTo>
                    <a:pt x="4982" y="13649"/>
                    <a:pt x="4982" y="13547"/>
                    <a:pt x="5084" y="13547"/>
                  </a:cubicBezTo>
                  <a:cubicBezTo>
                    <a:pt x="5168" y="13547"/>
                    <a:pt x="5242" y="13502"/>
                    <a:pt x="5311" y="13502"/>
                  </a:cubicBezTo>
                  <a:cubicBezTo>
                    <a:pt x="5346" y="13502"/>
                    <a:pt x="5380" y="13513"/>
                    <a:pt x="5414" y="13547"/>
                  </a:cubicBezTo>
                  <a:cubicBezTo>
                    <a:pt x="5516" y="13547"/>
                    <a:pt x="5617" y="13649"/>
                    <a:pt x="5846" y="13750"/>
                  </a:cubicBezTo>
                  <a:cubicBezTo>
                    <a:pt x="5948" y="13750"/>
                    <a:pt x="6049" y="13852"/>
                    <a:pt x="6151" y="13979"/>
                  </a:cubicBezTo>
                  <a:cubicBezTo>
                    <a:pt x="6151" y="13979"/>
                    <a:pt x="6253" y="13852"/>
                    <a:pt x="6354" y="13852"/>
                  </a:cubicBezTo>
                  <a:cubicBezTo>
                    <a:pt x="6354" y="13852"/>
                    <a:pt x="6482" y="13979"/>
                    <a:pt x="6482" y="14081"/>
                  </a:cubicBezTo>
                  <a:lnTo>
                    <a:pt x="7219" y="14081"/>
                  </a:lnTo>
                  <a:cubicBezTo>
                    <a:pt x="7320" y="14081"/>
                    <a:pt x="7320" y="14182"/>
                    <a:pt x="7422" y="14182"/>
                  </a:cubicBezTo>
                  <a:cubicBezTo>
                    <a:pt x="7473" y="14182"/>
                    <a:pt x="7555" y="14208"/>
                    <a:pt x="7638" y="14208"/>
                  </a:cubicBezTo>
                  <a:cubicBezTo>
                    <a:pt x="7721" y="14208"/>
                    <a:pt x="7803" y="14182"/>
                    <a:pt x="7854" y="14081"/>
                  </a:cubicBezTo>
                  <a:lnTo>
                    <a:pt x="7854" y="13750"/>
                  </a:lnTo>
                  <a:cubicBezTo>
                    <a:pt x="7854" y="13750"/>
                    <a:pt x="7956" y="13750"/>
                    <a:pt x="7956" y="13649"/>
                  </a:cubicBezTo>
                  <a:cubicBezTo>
                    <a:pt x="8057" y="13750"/>
                    <a:pt x="8057" y="13852"/>
                    <a:pt x="8057" y="13979"/>
                  </a:cubicBezTo>
                  <a:cubicBezTo>
                    <a:pt x="8159" y="14081"/>
                    <a:pt x="8261" y="14081"/>
                    <a:pt x="8489" y="14081"/>
                  </a:cubicBezTo>
                  <a:cubicBezTo>
                    <a:pt x="8159" y="14182"/>
                    <a:pt x="8057" y="14487"/>
                    <a:pt x="7956" y="14716"/>
                  </a:cubicBezTo>
                  <a:cubicBezTo>
                    <a:pt x="7854" y="14716"/>
                    <a:pt x="7625" y="14716"/>
                    <a:pt x="7524" y="14818"/>
                  </a:cubicBezTo>
                  <a:cubicBezTo>
                    <a:pt x="7625" y="14919"/>
                    <a:pt x="7752" y="15123"/>
                    <a:pt x="7625" y="15453"/>
                  </a:cubicBezTo>
                  <a:lnTo>
                    <a:pt x="7422" y="15453"/>
                  </a:lnTo>
                  <a:cubicBezTo>
                    <a:pt x="7320" y="15352"/>
                    <a:pt x="7117" y="15250"/>
                    <a:pt x="7117" y="15021"/>
                  </a:cubicBezTo>
                  <a:cubicBezTo>
                    <a:pt x="6990" y="15021"/>
                    <a:pt x="6990" y="15250"/>
                    <a:pt x="6888" y="15250"/>
                  </a:cubicBezTo>
                  <a:cubicBezTo>
                    <a:pt x="6685" y="15123"/>
                    <a:pt x="6583" y="14919"/>
                    <a:pt x="6482" y="14818"/>
                  </a:cubicBezTo>
                  <a:lnTo>
                    <a:pt x="6482" y="14614"/>
                  </a:lnTo>
                  <a:cubicBezTo>
                    <a:pt x="6354" y="14487"/>
                    <a:pt x="6253" y="14487"/>
                    <a:pt x="6151" y="14386"/>
                  </a:cubicBezTo>
                  <a:cubicBezTo>
                    <a:pt x="6049" y="14386"/>
                    <a:pt x="6049" y="14487"/>
                    <a:pt x="5948" y="14487"/>
                  </a:cubicBezTo>
                  <a:cubicBezTo>
                    <a:pt x="5948" y="14487"/>
                    <a:pt x="5846" y="14386"/>
                    <a:pt x="5719" y="14386"/>
                  </a:cubicBezTo>
                  <a:cubicBezTo>
                    <a:pt x="5719" y="14487"/>
                    <a:pt x="5719" y="14487"/>
                    <a:pt x="5617" y="14614"/>
                  </a:cubicBezTo>
                  <a:cubicBezTo>
                    <a:pt x="5846" y="14818"/>
                    <a:pt x="6049" y="14919"/>
                    <a:pt x="6253" y="15123"/>
                  </a:cubicBezTo>
                  <a:lnTo>
                    <a:pt x="6253" y="15555"/>
                  </a:lnTo>
                  <a:cubicBezTo>
                    <a:pt x="6354" y="15657"/>
                    <a:pt x="6482" y="15758"/>
                    <a:pt x="6583" y="15885"/>
                  </a:cubicBezTo>
                  <a:lnTo>
                    <a:pt x="6583" y="16190"/>
                  </a:lnTo>
                  <a:cubicBezTo>
                    <a:pt x="6685" y="16292"/>
                    <a:pt x="6787" y="16394"/>
                    <a:pt x="6888" y="16521"/>
                  </a:cubicBezTo>
                  <a:cubicBezTo>
                    <a:pt x="6888" y="16394"/>
                    <a:pt x="6990" y="16394"/>
                    <a:pt x="7117" y="16292"/>
                  </a:cubicBezTo>
                  <a:lnTo>
                    <a:pt x="7625" y="16292"/>
                  </a:lnTo>
                  <a:cubicBezTo>
                    <a:pt x="7698" y="16423"/>
                    <a:pt x="7796" y="16479"/>
                    <a:pt x="7904" y="16479"/>
                  </a:cubicBezTo>
                  <a:cubicBezTo>
                    <a:pt x="7985" y="16479"/>
                    <a:pt x="8072" y="16448"/>
                    <a:pt x="8159" y="16394"/>
                  </a:cubicBezTo>
                  <a:cubicBezTo>
                    <a:pt x="8159" y="16394"/>
                    <a:pt x="8261" y="16394"/>
                    <a:pt x="8261" y="16292"/>
                  </a:cubicBezTo>
                  <a:cubicBezTo>
                    <a:pt x="8489" y="16521"/>
                    <a:pt x="8693" y="16622"/>
                    <a:pt x="8794" y="16826"/>
                  </a:cubicBezTo>
                  <a:cubicBezTo>
                    <a:pt x="9023" y="16826"/>
                    <a:pt x="9023" y="16826"/>
                    <a:pt x="9125" y="16927"/>
                  </a:cubicBezTo>
                  <a:cubicBezTo>
                    <a:pt x="9226" y="17029"/>
                    <a:pt x="9328" y="17029"/>
                    <a:pt x="9430" y="17029"/>
                  </a:cubicBezTo>
                  <a:cubicBezTo>
                    <a:pt x="9430" y="17156"/>
                    <a:pt x="9531" y="17258"/>
                    <a:pt x="9531" y="17359"/>
                  </a:cubicBezTo>
                  <a:cubicBezTo>
                    <a:pt x="9659" y="17563"/>
                    <a:pt x="9862" y="17791"/>
                    <a:pt x="9862" y="17995"/>
                  </a:cubicBezTo>
                  <a:cubicBezTo>
                    <a:pt x="9659" y="18096"/>
                    <a:pt x="9531" y="18198"/>
                    <a:pt x="9430" y="18427"/>
                  </a:cubicBezTo>
                  <a:lnTo>
                    <a:pt x="9531" y="18528"/>
                  </a:lnTo>
                  <a:cubicBezTo>
                    <a:pt x="9659" y="18528"/>
                    <a:pt x="9760" y="18427"/>
                    <a:pt x="9862" y="18427"/>
                  </a:cubicBezTo>
                  <a:cubicBezTo>
                    <a:pt x="9963" y="18528"/>
                    <a:pt x="10065" y="18528"/>
                    <a:pt x="10167" y="18630"/>
                  </a:cubicBezTo>
                  <a:cubicBezTo>
                    <a:pt x="10294" y="18528"/>
                    <a:pt x="10396" y="18528"/>
                    <a:pt x="10497" y="18427"/>
                  </a:cubicBezTo>
                  <a:cubicBezTo>
                    <a:pt x="10616" y="18546"/>
                    <a:pt x="10666" y="18595"/>
                    <a:pt x="10732" y="18595"/>
                  </a:cubicBezTo>
                  <a:cubicBezTo>
                    <a:pt x="10779" y="18595"/>
                    <a:pt x="10835" y="18571"/>
                    <a:pt x="10929" y="18528"/>
                  </a:cubicBezTo>
                  <a:cubicBezTo>
                    <a:pt x="11031" y="18198"/>
                    <a:pt x="10497" y="18096"/>
                    <a:pt x="10802" y="17893"/>
                  </a:cubicBezTo>
                  <a:lnTo>
                    <a:pt x="11234" y="17893"/>
                  </a:lnTo>
                  <a:cubicBezTo>
                    <a:pt x="11234" y="17791"/>
                    <a:pt x="11133" y="17664"/>
                    <a:pt x="11133" y="17563"/>
                  </a:cubicBezTo>
                  <a:cubicBezTo>
                    <a:pt x="11031" y="17359"/>
                    <a:pt x="11234" y="17156"/>
                    <a:pt x="11031" y="17029"/>
                  </a:cubicBezTo>
                  <a:lnTo>
                    <a:pt x="10701" y="17029"/>
                  </a:lnTo>
                  <a:cubicBezTo>
                    <a:pt x="10802" y="17156"/>
                    <a:pt x="10802" y="17156"/>
                    <a:pt x="10929" y="17258"/>
                  </a:cubicBezTo>
                  <a:cubicBezTo>
                    <a:pt x="10802" y="17359"/>
                    <a:pt x="10701" y="17461"/>
                    <a:pt x="10701" y="17461"/>
                  </a:cubicBezTo>
                  <a:cubicBezTo>
                    <a:pt x="10599" y="17512"/>
                    <a:pt x="10515" y="17531"/>
                    <a:pt x="10441" y="17531"/>
                  </a:cubicBezTo>
                  <a:cubicBezTo>
                    <a:pt x="10219" y="17531"/>
                    <a:pt x="10091" y="17359"/>
                    <a:pt x="9862" y="17359"/>
                  </a:cubicBezTo>
                  <a:lnTo>
                    <a:pt x="9862" y="17156"/>
                  </a:lnTo>
                  <a:cubicBezTo>
                    <a:pt x="9659" y="17156"/>
                    <a:pt x="9659" y="17029"/>
                    <a:pt x="9659" y="16927"/>
                  </a:cubicBezTo>
                  <a:cubicBezTo>
                    <a:pt x="9659" y="16826"/>
                    <a:pt x="9760" y="16826"/>
                    <a:pt x="9862" y="16826"/>
                  </a:cubicBezTo>
                  <a:cubicBezTo>
                    <a:pt x="9862" y="16754"/>
                    <a:pt x="9862" y="16682"/>
                    <a:pt x="9898" y="16682"/>
                  </a:cubicBezTo>
                  <a:cubicBezTo>
                    <a:pt x="9913" y="16682"/>
                    <a:pt x="9934" y="16694"/>
                    <a:pt x="9963" y="16724"/>
                  </a:cubicBezTo>
                  <a:lnTo>
                    <a:pt x="9963" y="16826"/>
                  </a:lnTo>
                  <a:cubicBezTo>
                    <a:pt x="10167" y="16826"/>
                    <a:pt x="10167" y="16724"/>
                    <a:pt x="10294" y="16622"/>
                  </a:cubicBezTo>
                  <a:lnTo>
                    <a:pt x="10802" y="16622"/>
                  </a:lnTo>
                  <a:cubicBezTo>
                    <a:pt x="10929" y="16724"/>
                    <a:pt x="10929" y="16724"/>
                    <a:pt x="11031" y="16826"/>
                  </a:cubicBezTo>
                  <a:cubicBezTo>
                    <a:pt x="11117" y="16740"/>
                    <a:pt x="11058" y="16492"/>
                    <a:pt x="11220" y="16492"/>
                  </a:cubicBezTo>
                  <a:cubicBezTo>
                    <a:pt x="11250" y="16492"/>
                    <a:pt x="11288" y="16501"/>
                    <a:pt x="11336" y="16521"/>
                  </a:cubicBezTo>
                  <a:cubicBezTo>
                    <a:pt x="11438" y="16521"/>
                    <a:pt x="11565" y="16622"/>
                    <a:pt x="11565" y="16724"/>
                  </a:cubicBezTo>
                  <a:cubicBezTo>
                    <a:pt x="11666" y="16927"/>
                    <a:pt x="11666" y="17029"/>
                    <a:pt x="11870" y="17029"/>
                  </a:cubicBezTo>
                  <a:cubicBezTo>
                    <a:pt x="11971" y="17029"/>
                    <a:pt x="12073" y="17156"/>
                    <a:pt x="12073" y="17359"/>
                  </a:cubicBezTo>
                  <a:cubicBezTo>
                    <a:pt x="11768" y="17359"/>
                    <a:pt x="11666" y="17664"/>
                    <a:pt x="11438" y="17791"/>
                  </a:cubicBezTo>
                  <a:lnTo>
                    <a:pt x="11438" y="18096"/>
                  </a:lnTo>
                  <a:cubicBezTo>
                    <a:pt x="11336" y="18300"/>
                    <a:pt x="11133" y="18427"/>
                    <a:pt x="11336" y="18528"/>
                  </a:cubicBezTo>
                  <a:lnTo>
                    <a:pt x="12073" y="18528"/>
                  </a:lnTo>
                  <a:cubicBezTo>
                    <a:pt x="12302" y="18732"/>
                    <a:pt x="12403" y="18935"/>
                    <a:pt x="12607" y="19164"/>
                  </a:cubicBezTo>
                  <a:lnTo>
                    <a:pt x="13878" y="19164"/>
                  </a:lnTo>
                  <a:cubicBezTo>
                    <a:pt x="13878" y="19164"/>
                    <a:pt x="13979" y="19164"/>
                    <a:pt x="13979" y="19266"/>
                  </a:cubicBezTo>
                  <a:lnTo>
                    <a:pt x="15148" y="19266"/>
                  </a:lnTo>
                  <a:cubicBezTo>
                    <a:pt x="15148" y="19367"/>
                    <a:pt x="15250" y="19367"/>
                    <a:pt x="15250" y="19469"/>
                  </a:cubicBezTo>
                  <a:lnTo>
                    <a:pt x="18122" y="19469"/>
                  </a:lnTo>
                  <a:cubicBezTo>
                    <a:pt x="18224" y="19571"/>
                    <a:pt x="18325" y="19571"/>
                    <a:pt x="18325" y="19571"/>
                  </a:cubicBezTo>
                  <a:lnTo>
                    <a:pt x="35481" y="19571"/>
                  </a:lnTo>
                  <a:cubicBezTo>
                    <a:pt x="35583" y="19698"/>
                    <a:pt x="35710" y="19799"/>
                    <a:pt x="35811" y="19799"/>
                  </a:cubicBezTo>
                  <a:cubicBezTo>
                    <a:pt x="35913" y="19799"/>
                    <a:pt x="36015" y="19698"/>
                    <a:pt x="36116" y="19698"/>
                  </a:cubicBezTo>
                  <a:lnTo>
                    <a:pt x="36218" y="19799"/>
                  </a:lnTo>
                  <a:lnTo>
                    <a:pt x="41937" y="19799"/>
                  </a:lnTo>
                  <a:cubicBezTo>
                    <a:pt x="42064" y="19799"/>
                    <a:pt x="42064" y="19698"/>
                    <a:pt x="42165" y="19698"/>
                  </a:cubicBezTo>
                  <a:lnTo>
                    <a:pt x="61634" y="19698"/>
                  </a:lnTo>
                  <a:cubicBezTo>
                    <a:pt x="61761" y="19571"/>
                    <a:pt x="61863" y="19469"/>
                    <a:pt x="61863" y="19469"/>
                  </a:cubicBezTo>
                  <a:lnTo>
                    <a:pt x="68318" y="19469"/>
                  </a:lnTo>
                  <a:lnTo>
                    <a:pt x="68522" y="19266"/>
                  </a:lnTo>
                  <a:lnTo>
                    <a:pt x="72232" y="19266"/>
                  </a:lnTo>
                  <a:cubicBezTo>
                    <a:pt x="72334" y="19164"/>
                    <a:pt x="72436" y="19164"/>
                    <a:pt x="72436" y="19164"/>
                  </a:cubicBezTo>
                  <a:cubicBezTo>
                    <a:pt x="72702" y="19113"/>
                    <a:pt x="72995" y="19113"/>
                    <a:pt x="73274" y="19113"/>
                  </a:cubicBezTo>
                  <a:cubicBezTo>
                    <a:pt x="73554" y="19113"/>
                    <a:pt x="73821" y="19113"/>
                    <a:pt x="74037" y="19062"/>
                  </a:cubicBezTo>
                  <a:cubicBezTo>
                    <a:pt x="74138" y="19062"/>
                    <a:pt x="74240" y="18935"/>
                    <a:pt x="74240" y="18935"/>
                  </a:cubicBezTo>
                  <a:lnTo>
                    <a:pt x="77951" y="18935"/>
                  </a:lnTo>
                  <a:cubicBezTo>
                    <a:pt x="78052" y="18833"/>
                    <a:pt x="78154" y="18833"/>
                    <a:pt x="78154" y="18732"/>
                  </a:cubicBezTo>
                  <a:lnTo>
                    <a:pt x="79959" y="18732"/>
                  </a:lnTo>
                  <a:cubicBezTo>
                    <a:pt x="80060" y="18732"/>
                    <a:pt x="80060" y="18630"/>
                    <a:pt x="80187" y="18528"/>
                  </a:cubicBezTo>
                  <a:lnTo>
                    <a:pt x="80594" y="18528"/>
                  </a:lnTo>
                  <a:cubicBezTo>
                    <a:pt x="80823" y="18427"/>
                    <a:pt x="81026" y="18427"/>
                    <a:pt x="81128" y="18300"/>
                  </a:cubicBezTo>
                  <a:lnTo>
                    <a:pt x="81128" y="18096"/>
                  </a:lnTo>
                  <a:cubicBezTo>
                    <a:pt x="81026" y="18096"/>
                    <a:pt x="80924" y="17995"/>
                    <a:pt x="80823" y="17995"/>
                  </a:cubicBezTo>
                  <a:cubicBezTo>
                    <a:pt x="80823" y="17893"/>
                    <a:pt x="80924" y="17893"/>
                    <a:pt x="80924" y="17791"/>
                  </a:cubicBezTo>
                  <a:cubicBezTo>
                    <a:pt x="80810" y="17677"/>
                    <a:pt x="80677" y="17677"/>
                    <a:pt x="80531" y="17677"/>
                  </a:cubicBezTo>
                  <a:cubicBezTo>
                    <a:pt x="80384" y="17677"/>
                    <a:pt x="80226" y="17677"/>
                    <a:pt x="80060" y="17563"/>
                  </a:cubicBezTo>
                  <a:cubicBezTo>
                    <a:pt x="80187" y="17461"/>
                    <a:pt x="80289" y="17461"/>
                    <a:pt x="80391" y="17359"/>
                  </a:cubicBezTo>
                  <a:cubicBezTo>
                    <a:pt x="80594" y="17359"/>
                    <a:pt x="80924" y="17359"/>
                    <a:pt x="81229" y="17258"/>
                  </a:cubicBezTo>
                  <a:cubicBezTo>
                    <a:pt x="80924" y="17156"/>
                    <a:pt x="80594" y="17156"/>
                    <a:pt x="80391" y="17156"/>
                  </a:cubicBezTo>
                  <a:cubicBezTo>
                    <a:pt x="80170" y="17156"/>
                    <a:pt x="80007" y="17201"/>
                    <a:pt x="79832" y="17201"/>
                  </a:cubicBezTo>
                  <a:cubicBezTo>
                    <a:pt x="79744" y="17201"/>
                    <a:pt x="79654" y="17190"/>
                    <a:pt x="79552" y="17156"/>
                  </a:cubicBezTo>
                  <a:cubicBezTo>
                    <a:pt x="79603" y="17042"/>
                    <a:pt x="79705" y="17042"/>
                    <a:pt x="79806" y="17042"/>
                  </a:cubicBezTo>
                  <a:cubicBezTo>
                    <a:pt x="79908" y="17042"/>
                    <a:pt x="80009" y="17042"/>
                    <a:pt x="80060" y="16927"/>
                  </a:cubicBezTo>
                  <a:cubicBezTo>
                    <a:pt x="79959" y="16826"/>
                    <a:pt x="79857" y="16826"/>
                    <a:pt x="79654" y="16724"/>
                  </a:cubicBezTo>
                  <a:cubicBezTo>
                    <a:pt x="79755" y="16724"/>
                    <a:pt x="80391" y="16521"/>
                    <a:pt x="80492" y="16521"/>
                  </a:cubicBezTo>
                  <a:lnTo>
                    <a:pt x="79654" y="16521"/>
                  </a:lnTo>
                  <a:cubicBezTo>
                    <a:pt x="79552" y="16394"/>
                    <a:pt x="79552" y="16394"/>
                    <a:pt x="79425" y="16292"/>
                  </a:cubicBezTo>
                  <a:cubicBezTo>
                    <a:pt x="79323" y="16394"/>
                    <a:pt x="79323" y="16394"/>
                    <a:pt x="79323" y="16521"/>
                  </a:cubicBezTo>
                  <a:cubicBezTo>
                    <a:pt x="79222" y="16394"/>
                    <a:pt x="79120" y="16394"/>
                    <a:pt x="79120" y="16292"/>
                  </a:cubicBezTo>
                  <a:cubicBezTo>
                    <a:pt x="79018" y="16292"/>
                    <a:pt x="78917" y="16292"/>
                    <a:pt x="78790" y="16190"/>
                  </a:cubicBezTo>
                  <a:cubicBezTo>
                    <a:pt x="78917" y="16190"/>
                    <a:pt x="79018" y="16089"/>
                    <a:pt x="79120" y="16089"/>
                  </a:cubicBezTo>
                  <a:cubicBezTo>
                    <a:pt x="79018" y="15987"/>
                    <a:pt x="79018" y="15885"/>
                    <a:pt x="78917" y="15758"/>
                  </a:cubicBezTo>
                  <a:cubicBezTo>
                    <a:pt x="78790" y="15885"/>
                    <a:pt x="78688" y="15885"/>
                    <a:pt x="78688" y="15987"/>
                  </a:cubicBezTo>
                  <a:cubicBezTo>
                    <a:pt x="78485" y="15885"/>
                    <a:pt x="78383" y="15885"/>
                    <a:pt x="78383" y="15758"/>
                  </a:cubicBezTo>
                  <a:cubicBezTo>
                    <a:pt x="78281" y="15885"/>
                    <a:pt x="78154" y="15885"/>
                    <a:pt x="78281" y="15885"/>
                  </a:cubicBezTo>
                  <a:cubicBezTo>
                    <a:pt x="78180" y="15933"/>
                    <a:pt x="78096" y="15951"/>
                    <a:pt x="78025" y="15951"/>
                  </a:cubicBezTo>
                  <a:cubicBezTo>
                    <a:pt x="77794" y="15951"/>
                    <a:pt x="77694" y="15758"/>
                    <a:pt x="77519" y="15758"/>
                  </a:cubicBezTo>
                  <a:cubicBezTo>
                    <a:pt x="77417" y="15885"/>
                    <a:pt x="77315" y="15885"/>
                    <a:pt x="77315" y="15987"/>
                  </a:cubicBezTo>
                  <a:cubicBezTo>
                    <a:pt x="77214" y="15885"/>
                    <a:pt x="77214" y="15885"/>
                    <a:pt x="77112" y="15758"/>
                  </a:cubicBezTo>
                  <a:cubicBezTo>
                    <a:pt x="76914" y="15758"/>
                    <a:pt x="76735" y="16006"/>
                    <a:pt x="76492" y="16006"/>
                  </a:cubicBezTo>
                  <a:cubicBezTo>
                    <a:pt x="76455" y="16006"/>
                    <a:pt x="76416" y="16000"/>
                    <a:pt x="76375" y="15987"/>
                  </a:cubicBezTo>
                  <a:cubicBezTo>
                    <a:pt x="76248" y="15885"/>
                    <a:pt x="76248" y="15758"/>
                    <a:pt x="76146" y="15657"/>
                  </a:cubicBezTo>
                  <a:lnTo>
                    <a:pt x="76146" y="15453"/>
                  </a:lnTo>
                  <a:cubicBezTo>
                    <a:pt x="76192" y="15433"/>
                    <a:pt x="76233" y="15425"/>
                    <a:pt x="76270" y="15425"/>
                  </a:cubicBezTo>
                  <a:cubicBezTo>
                    <a:pt x="76420" y="15425"/>
                    <a:pt x="76517" y="15555"/>
                    <a:pt x="76680" y="15555"/>
                  </a:cubicBezTo>
                  <a:cubicBezTo>
                    <a:pt x="76782" y="15555"/>
                    <a:pt x="76883" y="15453"/>
                    <a:pt x="77010" y="15453"/>
                  </a:cubicBezTo>
                  <a:lnTo>
                    <a:pt x="77417" y="15453"/>
                  </a:lnTo>
                  <a:cubicBezTo>
                    <a:pt x="77519" y="15453"/>
                    <a:pt x="77646" y="15555"/>
                    <a:pt x="77747" y="15657"/>
                  </a:cubicBezTo>
                  <a:cubicBezTo>
                    <a:pt x="77849" y="15555"/>
                    <a:pt x="77951" y="15453"/>
                    <a:pt x="77951" y="15453"/>
                  </a:cubicBezTo>
                  <a:cubicBezTo>
                    <a:pt x="78000" y="15442"/>
                    <a:pt x="78047" y="15437"/>
                    <a:pt x="78091" y="15437"/>
                  </a:cubicBezTo>
                  <a:cubicBezTo>
                    <a:pt x="78352" y="15437"/>
                    <a:pt x="78527" y="15613"/>
                    <a:pt x="78726" y="15613"/>
                  </a:cubicBezTo>
                  <a:cubicBezTo>
                    <a:pt x="78786" y="15613"/>
                    <a:pt x="78849" y="15597"/>
                    <a:pt x="78917" y="15555"/>
                  </a:cubicBezTo>
                  <a:cubicBezTo>
                    <a:pt x="79018" y="15453"/>
                    <a:pt x="79120" y="15453"/>
                    <a:pt x="79120" y="15352"/>
                  </a:cubicBezTo>
                  <a:cubicBezTo>
                    <a:pt x="79120" y="15123"/>
                    <a:pt x="78790" y="15123"/>
                    <a:pt x="78790" y="14818"/>
                  </a:cubicBezTo>
                  <a:cubicBezTo>
                    <a:pt x="78917" y="14716"/>
                    <a:pt x="79018" y="14614"/>
                    <a:pt x="79018" y="14487"/>
                  </a:cubicBezTo>
                  <a:cubicBezTo>
                    <a:pt x="79171" y="14551"/>
                    <a:pt x="79330" y="14551"/>
                    <a:pt x="79476" y="14551"/>
                  </a:cubicBezTo>
                  <a:cubicBezTo>
                    <a:pt x="79622" y="14551"/>
                    <a:pt x="79755" y="14551"/>
                    <a:pt x="79857" y="14614"/>
                  </a:cubicBezTo>
                  <a:cubicBezTo>
                    <a:pt x="79959" y="14818"/>
                    <a:pt x="79755" y="14919"/>
                    <a:pt x="79755" y="15021"/>
                  </a:cubicBezTo>
                  <a:cubicBezTo>
                    <a:pt x="79755" y="15021"/>
                    <a:pt x="79857" y="15123"/>
                    <a:pt x="79959" y="15250"/>
                  </a:cubicBezTo>
                  <a:cubicBezTo>
                    <a:pt x="80289" y="15021"/>
                    <a:pt x="79857" y="14716"/>
                    <a:pt x="80187" y="14487"/>
                  </a:cubicBezTo>
                  <a:lnTo>
                    <a:pt x="80187" y="14487"/>
                  </a:lnTo>
                  <a:cubicBezTo>
                    <a:pt x="80289" y="14614"/>
                    <a:pt x="80492" y="14716"/>
                    <a:pt x="80696" y="14716"/>
                  </a:cubicBezTo>
                  <a:cubicBezTo>
                    <a:pt x="80924" y="14386"/>
                    <a:pt x="81331" y="14182"/>
                    <a:pt x="81865" y="14182"/>
                  </a:cubicBezTo>
                  <a:lnTo>
                    <a:pt x="81865" y="13852"/>
                  </a:lnTo>
                  <a:lnTo>
                    <a:pt x="81458" y="13852"/>
                  </a:lnTo>
                  <a:cubicBezTo>
                    <a:pt x="81331" y="13750"/>
                    <a:pt x="81128" y="13649"/>
                    <a:pt x="81026" y="13445"/>
                  </a:cubicBezTo>
                  <a:cubicBezTo>
                    <a:pt x="81026" y="13649"/>
                    <a:pt x="80823" y="13649"/>
                    <a:pt x="80823" y="13852"/>
                  </a:cubicBezTo>
                  <a:cubicBezTo>
                    <a:pt x="80924" y="13852"/>
                    <a:pt x="80924" y="13852"/>
                    <a:pt x="80924" y="13979"/>
                  </a:cubicBezTo>
                  <a:lnTo>
                    <a:pt x="80823" y="13979"/>
                  </a:lnTo>
                  <a:cubicBezTo>
                    <a:pt x="80696" y="14182"/>
                    <a:pt x="80696" y="14182"/>
                    <a:pt x="80492" y="14182"/>
                  </a:cubicBezTo>
                  <a:cubicBezTo>
                    <a:pt x="80492" y="14081"/>
                    <a:pt x="80391" y="13979"/>
                    <a:pt x="80391" y="13852"/>
                  </a:cubicBezTo>
                  <a:cubicBezTo>
                    <a:pt x="80289" y="13750"/>
                    <a:pt x="80289" y="13649"/>
                    <a:pt x="80187" y="13547"/>
                  </a:cubicBezTo>
                  <a:cubicBezTo>
                    <a:pt x="80391" y="13445"/>
                    <a:pt x="80492" y="13344"/>
                    <a:pt x="80594" y="13217"/>
                  </a:cubicBezTo>
                  <a:cubicBezTo>
                    <a:pt x="80492" y="13115"/>
                    <a:pt x="80492" y="13115"/>
                    <a:pt x="80391" y="13013"/>
                  </a:cubicBezTo>
                  <a:lnTo>
                    <a:pt x="80391" y="12581"/>
                  </a:lnTo>
                  <a:lnTo>
                    <a:pt x="80289" y="12708"/>
                  </a:lnTo>
                  <a:cubicBezTo>
                    <a:pt x="80187" y="12912"/>
                    <a:pt x="80391" y="13115"/>
                    <a:pt x="80187" y="13344"/>
                  </a:cubicBezTo>
                  <a:lnTo>
                    <a:pt x="79755" y="13344"/>
                  </a:lnTo>
                  <a:cubicBezTo>
                    <a:pt x="79755" y="13217"/>
                    <a:pt x="79654" y="13115"/>
                    <a:pt x="79552" y="13013"/>
                  </a:cubicBezTo>
                  <a:lnTo>
                    <a:pt x="79552" y="12480"/>
                  </a:lnTo>
                  <a:cubicBezTo>
                    <a:pt x="79425" y="12480"/>
                    <a:pt x="79323" y="12480"/>
                    <a:pt x="79222" y="12378"/>
                  </a:cubicBezTo>
                  <a:cubicBezTo>
                    <a:pt x="79120" y="12276"/>
                    <a:pt x="79018" y="12175"/>
                    <a:pt x="78790" y="12073"/>
                  </a:cubicBezTo>
                  <a:lnTo>
                    <a:pt x="78790" y="11743"/>
                  </a:lnTo>
                  <a:lnTo>
                    <a:pt x="78383" y="11743"/>
                  </a:lnTo>
                  <a:cubicBezTo>
                    <a:pt x="78485" y="11844"/>
                    <a:pt x="78586" y="11946"/>
                    <a:pt x="78586" y="12073"/>
                  </a:cubicBezTo>
                  <a:lnTo>
                    <a:pt x="78586" y="12581"/>
                  </a:lnTo>
                  <a:cubicBezTo>
                    <a:pt x="78688" y="12581"/>
                    <a:pt x="78790" y="12708"/>
                    <a:pt x="78790" y="12708"/>
                  </a:cubicBezTo>
                  <a:cubicBezTo>
                    <a:pt x="78790" y="12780"/>
                    <a:pt x="78853" y="12852"/>
                    <a:pt x="78845" y="12852"/>
                  </a:cubicBezTo>
                  <a:cubicBezTo>
                    <a:pt x="78842" y="12852"/>
                    <a:pt x="78827" y="12840"/>
                    <a:pt x="78790" y="12810"/>
                  </a:cubicBezTo>
                  <a:lnTo>
                    <a:pt x="78790" y="12810"/>
                  </a:lnTo>
                  <a:cubicBezTo>
                    <a:pt x="79018" y="13013"/>
                    <a:pt x="79120" y="12912"/>
                    <a:pt x="79120" y="13115"/>
                  </a:cubicBezTo>
                  <a:lnTo>
                    <a:pt x="78383" y="13115"/>
                  </a:lnTo>
                  <a:cubicBezTo>
                    <a:pt x="78269" y="13115"/>
                    <a:pt x="78186" y="13140"/>
                    <a:pt x="78119" y="13140"/>
                  </a:cubicBezTo>
                  <a:cubicBezTo>
                    <a:pt x="78052" y="13140"/>
                    <a:pt x="78002" y="13115"/>
                    <a:pt x="77951" y="13013"/>
                  </a:cubicBezTo>
                  <a:lnTo>
                    <a:pt x="77951" y="12810"/>
                  </a:lnTo>
                  <a:cubicBezTo>
                    <a:pt x="78052" y="12708"/>
                    <a:pt x="78281" y="12480"/>
                    <a:pt x="78485" y="12378"/>
                  </a:cubicBezTo>
                  <a:cubicBezTo>
                    <a:pt x="78485" y="12276"/>
                    <a:pt x="78383" y="12175"/>
                    <a:pt x="78383" y="12073"/>
                  </a:cubicBezTo>
                  <a:lnTo>
                    <a:pt x="78052" y="12073"/>
                  </a:lnTo>
                  <a:cubicBezTo>
                    <a:pt x="77951" y="12073"/>
                    <a:pt x="77849" y="11946"/>
                    <a:pt x="77849" y="11946"/>
                  </a:cubicBezTo>
                  <a:cubicBezTo>
                    <a:pt x="77714" y="11946"/>
                    <a:pt x="77612" y="11901"/>
                    <a:pt x="77529" y="11901"/>
                  </a:cubicBezTo>
                  <a:cubicBezTo>
                    <a:pt x="77488" y="11901"/>
                    <a:pt x="77451" y="11912"/>
                    <a:pt x="77417" y="11946"/>
                  </a:cubicBezTo>
                  <a:cubicBezTo>
                    <a:pt x="77417" y="12175"/>
                    <a:pt x="77315" y="12276"/>
                    <a:pt x="77315" y="12378"/>
                  </a:cubicBezTo>
                  <a:cubicBezTo>
                    <a:pt x="77214" y="12480"/>
                    <a:pt x="77112" y="12480"/>
                    <a:pt x="77112" y="12480"/>
                  </a:cubicBezTo>
                  <a:cubicBezTo>
                    <a:pt x="77010" y="12708"/>
                    <a:pt x="76883" y="12810"/>
                    <a:pt x="76782" y="13013"/>
                  </a:cubicBezTo>
                  <a:cubicBezTo>
                    <a:pt x="76934" y="13013"/>
                    <a:pt x="77075" y="12968"/>
                    <a:pt x="77213" y="12968"/>
                  </a:cubicBezTo>
                  <a:cubicBezTo>
                    <a:pt x="77282" y="12968"/>
                    <a:pt x="77349" y="12979"/>
                    <a:pt x="77417" y="13013"/>
                  </a:cubicBezTo>
                  <a:cubicBezTo>
                    <a:pt x="77315" y="13115"/>
                    <a:pt x="77239" y="13140"/>
                    <a:pt x="77176" y="13140"/>
                  </a:cubicBezTo>
                  <a:cubicBezTo>
                    <a:pt x="77112" y="13140"/>
                    <a:pt x="77061" y="13115"/>
                    <a:pt x="77010" y="13115"/>
                  </a:cubicBezTo>
                  <a:cubicBezTo>
                    <a:pt x="76883" y="13115"/>
                    <a:pt x="76883" y="13013"/>
                    <a:pt x="76782" y="13013"/>
                  </a:cubicBezTo>
                  <a:lnTo>
                    <a:pt x="76375" y="13013"/>
                  </a:lnTo>
                  <a:lnTo>
                    <a:pt x="76248" y="13115"/>
                  </a:lnTo>
                  <a:cubicBezTo>
                    <a:pt x="76146" y="13013"/>
                    <a:pt x="76045" y="13013"/>
                    <a:pt x="75943" y="12912"/>
                  </a:cubicBezTo>
                  <a:cubicBezTo>
                    <a:pt x="76045" y="12810"/>
                    <a:pt x="76045" y="12810"/>
                    <a:pt x="76146" y="12708"/>
                  </a:cubicBezTo>
                  <a:lnTo>
                    <a:pt x="76146" y="11946"/>
                  </a:lnTo>
                  <a:cubicBezTo>
                    <a:pt x="76375" y="11946"/>
                    <a:pt x="76477" y="11946"/>
                    <a:pt x="76578" y="11844"/>
                  </a:cubicBezTo>
                  <a:cubicBezTo>
                    <a:pt x="76680" y="11844"/>
                    <a:pt x="76782" y="11743"/>
                    <a:pt x="76782" y="11641"/>
                  </a:cubicBezTo>
                  <a:cubicBezTo>
                    <a:pt x="76883" y="11539"/>
                    <a:pt x="76782" y="11310"/>
                    <a:pt x="76883" y="11209"/>
                  </a:cubicBezTo>
                  <a:lnTo>
                    <a:pt x="77112" y="11209"/>
                  </a:lnTo>
                  <a:cubicBezTo>
                    <a:pt x="77214" y="11310"/>
                    <a:pt x="77214" y="11438"/>
                    <a:pt x="77315" y="11641"/>
                  </a:cubicBezTo>
                  <a:cubicBezTo>
                    <a:pt x="77519" y="11539"/>
                    <a:pt x="77849" y="11310"/>
                    <a:pt x="78052" y="11209"/>
                  </a:cubicBezTo>
                  <a:cubicBezTo>
                    <a:pt x="78281" y="11438"/>
                    <a:pt x="78485" y="11539"/>
                    <a:pt x="78688" y="11641"/>
                  </a:cubicBezTo>
                  <a:cubicBezTo>
                    <a:pt x="78790" y="11438"/>
                    <a:pt x="78790" y="11310"/>
                    <a:pt x="78917" y="11209"/>
                  </a:cubicBezTo>
                  <a:lnTo>
                    <a:pt x="80289" y="11209"/>
                  </a:lnTo>
                  <a:cubicBezTo>
                    <a:pt x="80391" y="11209"/>
                    <a:pt x="80391" y="11107"/>
                    <a:pt x="80391" y="11107"/>
                  </a:cubicBezTo>
                  <a:cubicBezTo>
                    <a:pt x="80289" y="11005"/>
                    <a:pt x="80187" y="10904"/>
                    <a:pt x="80060" y="10675"/>
                  </a:cubicBezTo>
                  <a:lnTo>
                    <a:pt x="80823" y="10675"/>
                  </a:lnTo>
                  <a:cubicBezTo>
                    <a:pt x="80924" y="10573"/>
                    <a:pt x="81026" y="10573"/>
                    <a:pt x="81026" y="10472"/>
                  </a:cubicBezTo>
                  <a:lnTo>
                    <a:pt x="83237" y="10472"/>
                  </a:lnTo>
                  <a:lnTo>
                    <a:pt x="83237" y="10040"/>
                  </a:lnTo>
                  <a:lnTo>
                    <a:pt x="83136" y="9938"/>
                  </a:lnTo>
                  <a:cubicBezTo>
                    <a:pt x="83136" y="9836"/>
                    <a:pt x="83237" y="9735"/>
                    <a:pt x="83237" y="9735"/>
                  </a:cubicBezTo>
                  <a:cubicBezTo>
                    <a:pt x="83136" y="9633"/>
                    <a:pt x="83136" y="9404"/>
                    <a:pt x="83034" y="9303"/>
                  </a:cubicBezTo>
                  <a:cubicBezTo>
                    <a:pt x="82932" y="9404"/>
                    <a:pt x="82932" y="9531"/>
                    <a:pt x="82831" y="9633"/>
                  </a:cubicBezTo>
                  <a:cubicBezTo>
                    <a:pt x="82729" y="9531"/>
                    <a:pt x="82831" y="9303"/>
                    <a:pt x="82729" y="9201"/>
                  </a:cubicBezTo>
                  <a:cubicBezTo>
                    <a:pt x="82729" y="9201"/>
                    <a:pt x="82602" y="9099"/>
                    <a:pt x="82602" y="8998"/>
                  </a:cubicBezTo>
                  <a:lnTo>
                    <a:pt x="82729" y="8896"/>
                  </a:lnTo>
                  <a:lnTo>
                    <a:pt x="82729" y="8464"/>
                  </a:lnTo>
                  <a:cubicBezTo>
                    <a:pt x="82831" y="8362"/>
                    <a:pt x="83034" y="8261"/>
                    <a:pt x="83136" y="8133"/>
                  </a:cubicBezTo>
                  <a:cubicBezTo>
                    <a:pt x="83136" y="8032"/>
                    <a:pt x="83034" y="7930"/>
                    <a:pt x="83034" y="7930"/>
                  </a:cubicBezTo>
                  <a:lnTo>
                    <a:pt x="82831" y="7930"/>
                  </a:lnTo>
                  <a:cubicBezTo>
                    <a:pt x="82729" y="7828"/>
                    <a:pt x="82602" y="7625"/>
                    <a:pt x="82500" y="7498"/>
                  </a:cubicBezTo>
                  <a:lnTo>
                    <a:pt x="81967" y="7498"/>
                  </a:lnTo>
                  <a:cubicBezTo>
                    <a:pt x="81763" y="7396"/>
                    <a:pt x="81662" y="7295"/>
                    <a:pt x="81560" y="7193"/>
                  </a:cubicBezTo>
                  <a:cubicBezTo>
                    <a:pt x="81458" y="6990"/>
                    <a:pt x="81458" y="6761"/>
                    <a:pt x="81331" y="6659"/>
                  </a:cubicBezTo>
                  <a:cubicBezTo>
                    <a:pt x="81229" y="6558"/>
                    <a:pt x="81128" y="6456"/>
                    <a:pt x="81026" y="6354"/>
                  </a:cubicBezTo>
                  <a:cubicBezTo>
                    <a:pt x="81026" y="6354"/>
                    <a:pt x="80924" y="6456"/>
                    <a:pt x="80823" y="6456"/>
                  </a:cubicBezTo>
                  <a:lnTo>
                    <a:pt x="80594" y="6456"/>
                  </a:lnTo>
                  <a:cubicBezTo>
                    <a:pt x="80391" y="6558"/>
                    <a:pt x="80289" y="6761"/>
                    <a:pt x="80187" y="6761"/>
                  </a:cubicBezTo>
                  <a:cubicBezTo>
                    <a:pt x="80060" y="6761"/>
                    <a:pt x="79959" y="6659"/>
                    <a:pt x="79959" y="6659"/>
                  </a:cubicBezTo>
                  <a:cubicBezTo>
                    <a:pt x="79857" y="6354"/>
                    <a:pt x="80060" y="6354"/>
                    <a:pt x="80060" y="6227"/>
                  </a:cubicBezTo>
                  <a:lnTo>
                    <a:pt x="80060" y="5719"/>
                  </a:lnTo>
                  <a:cubicBezTo>
                    <a:pt x="79959" y="5592"/>
                    <a:pt x="79959" y="5592"/>
                    <a:pt x="79857" y="5592"/>
                  </a:cubicBezTo>
                  <a:lnTo>
                    <a:pt x="79857" y="6024"/>
                  </a:lnTo>
                  <a:cubicBezTo>
                    <a:pt x="79857" y="6126"/>
                    <a:pt x="79755" y="6227"/>
                    <a:pt x="79654" y="6354"/>
                  </a:cubicBezTo>
                  <a:cubicBezTo>
                    <a:pt x="79552" y="6227"/>
                    <a:pt x="79425" y="6126"/>
                    <a:pt x="79323" y="6024"/>
                  </a:cubicBezTo>
                  <a:cubicBezTo>
                    <a:pt x="79425" y="6024"/>
                    <a:pt x="79425" y="5922"/>
                    <a:pt x="79552" y="5821"/>
                  </a:cubicBezTo>
                  <a:cubicBezTo>
                    <a:pt x="79552" y="5719"/>
                    <a:pt x="79552" y="5719"/>
                    <a:pt x="79654" y="5592"/>
                  </a:cubicBezTo>
                  <a:lnTo>
                    <a:pt x="79857" y="5592"/>
                  </a:lnTo>
                  <a:cubicBezTo>
                    <a:pt x="79857" y="5389"/>
                    <a:pt x="79552" y="5287"/>
                    <a:pt x="79552" y="5084"/>
                  </a:cubicBezTo>
                  <a:cubicBezTo>
                    <a:pt x="79654" y="4855"/>
                    <a:pt x="79755" y="4753"/>
                    <a:pt x="79857" y="4753"/>
                  </a:cubicBezTo>
                  <a:cubicBezTo>
                    <a:pt x="80187" y="4753"/>
                    <a:pt x="80187" y="4448"/>
                    <a:pt x="80391" y="4321"/>
                  </a:cubicBezTo>
                  <a:cubicBezTo>
                    <a:pt x="80492" y="4448"/>
                    <a:pt x="80492" y="4448"/>
                    <a:pt x="80594" y="4448"/>
                  </a:cubicBezTo>
                  <a:lnTo>
                    <a:pt x="80594" y="4855"/>
                  </a:lnTo>
                  <a:cubicBezTo>
                    <a:pt x="80645" y="4906"/>
                    <a:pt x="80702" y="4906"/>
                    <a:pt x="80759" y="4906"/>
                  </a:cubicBezTo>
                  <a:cubicBezTo>
                    <a:pt x="80816" y="4906"/>
                    <a:pt x="80874" y="4906"/>
                    <a:pt x="80924" y="4957"/>
                  </a:cubicBezTo>
                  <a:cubicBezTo>
                    <a:pt x="81026" y="5084"/>
                    <a:pt x="80924" y="5287"/>
                    <a:pt x="81026" y="5389"/>
                  </a:cubicBezTo>
                  <a:cubicBezTo>
                    <a:pt x="81086" y="5418"/>
                    <a:pt x="81128" y="5431"/>
                    <a:pt x="81160" y="5431"/>
                  </a:cubicBezTo>
                  <a:cubicBezTo>
                    <a:pt x="81238" y="5431"/>
                    <a:pt x="81259" y="5359"/>
                    <a:pt x="81331" y="5287"/>
                  </a:cubicBezTo>
                  <a:cubicBezTo>
                    <a:pt x="81458" y="5287"/>
                    <a:pt x="81560" y="5185"/>
                    <a:pt x="81662" y="5185"/>
                  </a:cubicBezTo>
                  <a:cubicBezTo>
                    <a:pt x="81560" y="4957"/>
                    <a:pt x="81331" y="4855"/>
                    <a:pt x="81128" y="4753"/>
                  </a:cubicBezTo>
                  <a:cubicBezTo>
                    <a:pt x="81128" y="4753"/>
                    <a:pt x="81128" y="4652"/>
                    <a:pt x="81229" y="4550"/>
                  </a:cubicBezTo>
                  <a:lnTo>
                    <a:pt x="81458" y="4753"/>
                  </a:lnTo>
                  <a:cubicBezTo>
                    <a:pt x="81509" y="4702"/>
                    <a:pt x="81560" y="4702"/>
                    <a:pt x="81623" y="4702"/>
                  </a:cubicBezTo>
                  <a:cubicBezTo>
                    <a:pt x="81687" y="4702"/>
                    <a:pt x="81763" y="4702"/>
                    <a:pt x="81865" y="4652"/>
                  </a:cubicBezTo>
                  <a:cubicBezTo>
                    <a:pt x="81763" y="4550"/>
                    <a:pt x="81763" y="4550"/>
                    <a:pt x="81662" y="4448"/>
                  </a:cubicBezTo>
                  <a:cubicBezTo>
                    <a:pt x="81865" y="4448"/>
                    <a:pt x="81967" y="4321"/>
                    <a:pt x="82094" y="4321"/>
                  </a:cubicBezTo>
                  <a:cubicBezTo>
                    <a:pt x="82094" y="4219"/>
                    <a:pt x="81967" y="4118"/>
                    <a:pt x="81967" y="4016"/>
                  </a:cubicBezTo>
                  <a:cubicBezTo>
                    <a:pt x="81865" y="4118"/>
                    <a:pt x="81865" y="4118"/>
                    <a:pt x="81763" y="4219"/>
                  </a:cubicBezTo>
                  <a:cubicBezTo>
                    <a:pt x="81560" y="4219"/>
                    <a:pt x="81331" y="4219"/>
                    <a:pt x="81128" y="4118"/>
                  </a:cubicBezTo>
                  <a:cubicBezTo>
                    <a:pt x="81229" y="4016"/>
                    <a:pt x="81458" y="3914"/>
                    <a:pt x="81229" y="3686"/>
                  </a:cubicBezTo>
                  <a:lnTo>
                    <a:pt x="80924" y="3686"/>
                  </a:lnTo>
                  <a:cubicBezTo>
                    <a:pt x="80696" y="3813"/>
                    <a:pt x="80594" y="3914"/>
                    <a:pt x="80492" y="4016"/>
                  </a:cubicBezTo>
                  <a:cubicBezTo>
                    <a:pt x="80442" y="4016"/>
                    <a:pt x="80365" y="4042"/>
                    <a:pt x="80286" y="4042"/>
                  </a:cubicBezTo>
                  <a:cubicBezTo>
                    <a:pt x="80206" y="4042"/>
                    <a:pt x="80124" y="4016"/>
                    <a:pt x="80060" y="3914"/>
                  </a:cubicBezTo>
                  <a:cubicBezTo>
                    <a:pt x="80187" y="3914"/>
                    <a:pt x="80187" y="3813"/>
                    <a:pt x="80187" y="3813"/>
                  </a:cubicBezTo>
                  <a:cubicBezTo>
                    <a:pt x="80187" y="3584"/>
                    <a:pt x="80060" y="3482"/>
                    <a:pt x="79959" y="3381"/>
                  </a:cubicBezTo>
                  <a:lnTo>
                    <a:pt x="79425" y="3381"/>
                  </a:lnTo>
                  <a:cubicBezTo>
                    <a:pt x="79425" y="3279"/>
                    <a:pt x="79323" y="3177"/>
                    <a:pt x="79222" y="3177"/>
                  </a:cubicBezTo>
                  <a:lnTo>
                    <a:pt x="78917" y="3177"/>
                  </a:lnTo>
                  <a:lnTo>
                    <a:pt x="78688" y="2949"/>
                  </a:lnTo>
                  <a:lnTo>
                    <a:pt x="78154" y="2949"/>
                  </a:lnTo>
                  <a:cubicBezTo>
                    <a:pt x="78154" y="2949"/>
                    <a:pt x="78052" y="2847"/>
                    <a:pt x="77951" y="2847"/>
                  </a:cubicBezTo>
                  <a:lnTo>
                    <a:pt x="77112" y="2847"/>
                  </a:lnTo>
                  <a:cubicBezTo>
                    <a:pt x="77010" y="2847"/>
                    <a:pt x="77010" y="2949"/>
                    <a:pt x="76883" y="2949"/>
                  </a:cubicBezTo>
                  <a:cubicBezTo>
                    <a:pt x="76782" y="2847"/>
                    <a:pt x="76680" y="2745"/>
                    <a:pt x="76578" y="2644"/>
                  </a:cubicBezTo>
                  <a:cubicBezTo>
                    <a:pt x="76477" y="2644"/>
                    <a:pt x="76375" y="2644"/>
                    <a:pt x="76375" y="2542"/>
                  </a:cubicBezTo>
                  <a:lnTo>
                    <a:pt x="76375" y="2415"/>
                  </a:lnTo>
                  <a:lnTo>
                    <a:pt x="77417" y="2415"/>
                  </a:lnTo>
                  <a:cubicBezTo>
                    <a:pt x="77519" y="2415"/>
                    <a:pt x="77519" y="2415"/>
                    <a:pt x="77519" y="2313"/>
                  </a:cubicBezTo>
                  <a:cubicBezTo>
                    <a:pt x="77417" y="2212"/>
                    <a:pt x="77315" y="2212"/>
                    <a:pt x="77315" y="2110"/>
                  </a:cubicBezTo>
                  <a:lnTo>
                    <a:pt x="76375" y="2110"/>
                  </a:lnTo>
                  <a:cubicBezTo>
                    <a:pt x="76375" y="2008"/>
                    <a:pt x="76248" y="2008"/>
                    <a:pt x="76248" y="1907"/>
                  </a:cubicBezTo>
                  <a:cubicBezTo>
                    <a:pt x="76146" y="2008"/>
                    <a:pt x="76045" y="2008"/>
                    <a:pt x="76045" y="2110"/>
                  </a:cubicBezTo>
                  <a:cubicBezTo>
                    <a:pt x="75943" y="2008"/>
                    <a:pt x="75943" y="2008"/>
                    <a:pt x="75841" y="1907"/>
                  </a:cubicBezTo>
                  <a:lnTo>
                    <a:pt x="74571" y="1907"/>
                  </a:lnTo>
                  <a:lnTo>
                    <a:pt x="74469" y="1780"/>
                  </a:lnTo>
                  <a:cubicBezTo>
                    <a:pt x="74304" y="1729"/>
                    <a:pt x="74145" y="1729"/>
                    <a:pt x="73986" y="1729"/>
                  </a:cubicBezTo>
                  <a:cubicBezTo>
                    <a:pt x="73827" y="1729"/>
                    <a:pt x="73668" y="1729"/>
                    <a:pt x="73503" y="1678"/>
                  </a:cubicBezTo>
                  <a:cubicBezTo>
                    <a:pt x="73401" y="1678"/>
                    <a:pt x="73401" y="1576"/>
                    <a:pt x="73401" y="1576"/>
                  </a:cubicBezTo>
                  <a:lnTo>
                    <a:pt x="72131" y="1576"/>
                  </a:lnTo>
                  <a:cubicBezTo>
                    <a:pt x="72029" y="1475"/>
                    <a:pt x="72029" y="1475"/>
                    <a:pt x="71927" y="1373"/>
                  </a:cubicBezTo>
                  <a:lnTo>
                    <a:pt x="71165" y="1373"/>
                  </a:lnTo>
                  <a:cubicBezTo>
                    <a:pt x="71165" y="1373"/>
                    <a:pt x="71063" y="1271"/>
                    <a:pt x="70961" y="1271"/>
                  </a:cubicBezTo>
                  <a:lnTo>
                    <a:pt x="69894" y="1271"/>
                  </a:lnTo>
                  <a:cubicBezTo>
                    <a:pt x="69894" y="1144"/>
                    <a:pt x="69792" y="1144"/>
                    <a:pt x="69792" y="1043"/>
                  </a:cubicBezTo>
                  <a:lnTo>
                    <a:pt x="67047" y="1043"/>
                  </a:lnTo>
                  <a:cubicBezTo>
                    <a:pt x="67047" y="941"/>
                    <a:pt x="66946" y="941"/>
                    <a:pt x="66946" y="839"/>
                  </a:cubicBezTo>
                  <a:lnTo>
                    <a:pt x="64608" y="839"/>
                  </a:lnTo>
                  <a:cubicBezTo>
                    <a:pt x="64506" y="839"/>
                    <a:pt x="64506" y="738"/>
                    <a:pt x="64404" y="738"/>
                  </a:cubicBezTo>
                  <a:lnTo>
                    <a:pt x="62600" y="738"/>
                  </a:lnTo>
                  <a:cubicBezTo>
                    <a:pt x="62498" y="636"/>
                    <a:pt x="62498" y="636"/>
                    <a:pt x="62396" y="509"/>
                  </a:cubicBezTo>
                  <a:lnTo>
                    <a:pt x="59219" y="509"/>
                  </a:lnTo>
                  <a:cubicBezTo>
                    <a:pt x="59092" y="509"/>
                    <a:pt x="59092" y="407"/>
                    <a:pt x="59092" y="407"/>
                  </a:cubicBezTo>
                  <a:cubicBezTo>
                    <a:pt x="59410" y="356"/>
                    <a:pt x="60103" y="331"/>
                    <a:pt x="60875" y="331"/>
                  </a:cubicBezTo>
                  <a:cubicBezTo>
                    <a:pt x="61647" y="331"/>
                    <a:pt x="62498" y="356"/>
                    <a:pt x="63133" y="407"/>
                  </a:cubicBezTo>
                  <a:cubicBezTo>
                    <a:pt x="63235" y="407"/>
                    <a:pt x="63235" y="509"/>
                    <a:pt x="63337" y="509"/>
                  </a:cubicBezTo>
                  <a:cubicBezTo>
                    <a:pt x="63337" y="407"/>
                    <a:pt x="63438" y="407"/>
                    <a:pt x="63540" y="305"/>
                  </a:cubicBezTo>
                  <a:lnTo>
                    <a:pt x="63972" y="305"/>
                  </a:lnTo>
                  <a:lnTo>
                    <a:pt x="63870" y="204"/>
                  </a:lnTo>
                  <a:lnTo>
                    <a:pt x="61761" y="204"/>
                  </a:lnTo>
                  <a:cubicBezTo>
                    <a:pt x="61532" y="102"/>
                    <a:pt x="61431" y="0"/>
                    <a:pt x="61431" y="0"/>
                  </a:cubicBezTo>
                  <a:cubicBezTo>
                    <a:pt x="61329" y="102"/>
                    <a:pt x="61227" y="102"/>
                    <a:pt x="61227" y="204"/>
                  </a:cubicBezTo>
                  <a:cubicBezTo>
                    <a:pt x="61126" y="102"/>
                    <a:pt x="60998" y="0"/>
                    <a:pt x="60897" y="0"/>
                  </a:cubicBezTo>
                  <a:cubicBezTo>
                    <a:pt x="60795" y="0"/>
                    <a:pt x="60693" y="102"/>
                    <a:pt x="60592" y="102"/>
                  </a:cubicBezTo>
                  <a:cubicBezTo>
                    <a:pt x="60490" y="102"/>
                    <a:pt x="60490" y="0"/>
                    <a:pt x="60363" y="0"/>
                  </a:cubicBezTo>
                  <a:cubicBezTo>
                    <a:pt x="60261" y="102"/>
                    <a:pt x="60160" y="102"/>
                    <a:pt x="60058" y="102"/>
                  </a:cubicBezTo>
                  <a:cubicBezTo>
                    <a:pt x="59956" y="102"/>
                    <a:pt x="59855" y="0"/>
                    <a:pt x="59728" y="0"/>
                  </a:cubicBezTo>
                  <a:cubicBezTo>
                    <a:pt x="59728" y="102"/>
                    <a:pt x="59626" y="102"/>
                    <a:pt x="59524" y="204"/>
                  </a:cubicBezTo>
                  <a:cubicBezTo>
                    <a:pt x="59524" y="102"/>
                    <a:pt x="59423" y="102"/>
                    <a:pt x="59423" y="0"/>
                  </a:cubicBezTo>
                  <a:lnTo>
                    <a:pt x="58991" y="0"/>
                  </a:lnTo>
                  <a:cubicBezTo>
                    <a:pt x="58991" y="102"/>
                    <a:pt x="58889" y="102"/>
                    <a:pt x="58889" y="204"/>
                  </a:cubicBezTo>
                  <a:cubicBezTo>
                    <a:pt x="58787" y="102"/>
                    <a:pt x="58686" y="0"/>
                    <a:pt x="58584" y="0"/>
                  </a:cubicBezTo>
                  <a:cubicBezTo>
                    <a:pt x="58457" y="102"/>
                    <a:pt x="58355" y="102"/>
                    <a:pt x="58254" y="204"/>
                  </a:cubicBezTo>
                  <a:cubicBezTo>
                    <a:pt x="58254" y="102"/>
                    <a:pt x="58152" y="102"/>
                    <a:pt x="58152" y="0"/>
                  </a:cubicBezTo>
                  <a:lnTo>
                    <a:pt x="56881" y="0"/>
                  </a:lnTo>
                  <a:cubicBezTo>
                    <a:pt x="56779" y="102"/>
                    <a:pt x="56779" y="102"/>
                    <a:pt x="56678" y="204"/>
                  </a:cubicBezTo>
                  <a:lnTo>
                    <a:pt x="56347" y="204"/>
                  </a:lnTo>
                  <a:cubicBezTo>
                    <a:pt x="56246" y="102"/>
                    <a:pt x="56246" y="102"/>
                    <a:pt x="56144" y="0"/>
                  </a:cubicBezTo>
                  <a:lnTo>
                    <a:pt x="55610" y="0"/>
                  </a:lnTo>
                  <a:cubicBezTo>
                    <a:pt x="55509" y="102"/>
                    <a:pt x="55509" y="102"/>
                    <a:pt x="55407" y="204"/>
                  </a:cubicBezTo>
                  <a:cubicBezTo>
                    <a:pt x="55407" y="102"/>
                    <a:pt x="55280" y="102"/>
                    <a:pt x="55280" y="0"/>
                  </a:cubicBezTo>
                  <a:lnTo>
                    <a:pt x="36015" y="0"/>
                  </a:lnTo>
                  <a:cubicBezTo>
                    <a:pt x="36015" y="102"/>
                    <a:pt x="35913" y="102"/>
                    <a:pt x="35913" y="204"/>
                  </a:cubicBezTo>
                  <a:lnTo>
                    <a:pt x="35710" y="0"/>
                  </a:lnTo>
                  <a:cubicBezTo>
                    <a:pt x="35481" y="0"/>
                    <a:pt x="35379" y="204"/>
                    <a:pt x="35176" y="204"/>
                  </a:cubicBezTo>
                  <a:cubicBezTo>
                    <a:pt x="35176" y="102"/>
                    <a:pt x="35074" y="102"/>
                    <a:pt x="3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7224925" y="1899625"/>
              <a:ext cx="47675" cy="39425"/>
            </a:xfrm>
            <a:custGeom>
              <a:avLst/>
              <a:gdLst/>
              <a:ahLst/>
              <a:cxnLst/>
              <a:rect l="l" t="t" r="r" b="b"/>
              <a:pathLst>
                <a:path w="1907" h="1577" extrusionOk="0">
                  <a:moveTo>
                    <a:pt x="1271" y="840"/>
                  </a:moveTo>
                  <a:lnTo>
                    <a:pt x="1373" y="941"/>
                  </a:lnTo>
                  <a:cubicBezTo>
                    <a:pt x="1343" y="971"/>
                    <a:pt x="1322" y="983"/>
                    <a:pt x="1307" y="983"/>
                  </a:cubicBezTo>
                  <a:cubicBezTo>
                    <a:pt x="1271" y="983"/>
                    <a:pt x="1271" y="911"/>
                    <a:pt x="1271" y="840"/>
                  </a:cubicBezTo>
                  <a:close/>
                  <a:moveTo>
                    <a:pt x="432" y="1"/>
                  </a:moveTo>
                  <a:cubicBezTo>
                    <a:pt x="305" y="1"/>
                    <a:pt x="204" y="103"/>
                    <a:pt x="102" y="103"/>
                  </a:cubicBezTo>
                  <a:cubicBezTo>
                    <a:pt x="204" y="204"/>
                    <a:pt x="305" y="306"/>
                    <a:pt x="305" y="535"/>
                  </a:cubicBezTo>
                  <a:cubicBezTo>
                    <a:pt x="204" y="535"/>
                    <a:pt x="102" y="535"/>
                    <a:pt x="0" y="636"/>
                  </a:cubicBezTo>
                  <a:cubicBezTo>
                    <a:pt x="0" y="738"/>
                    <a:pt x="0" y="840"/>
                    <a:pt x="102" y="840"/>
                  </a:cubicBezTo>
                  <a:lnTo>
                    <a:pt x="305" y="840"/>
                  </a:lnTo>
                  <a:cubicBezTo>
                    <a:pt x="432" y="941"/>
                    <a:pt x="534" y="1170"/>
                    <a:pt x="636" y="1272"/>
                  </a:cubicBezTo>
                  <a:cubicBezTo>
                    <a:pt x="737" y="1170"/>
                    <a:pt x="839" y="1043"/>
                    <a:pt x="941" y="1043"/>
                  </a:cubicBezTo>
                  <a:cubicBezTo>
                    <a:pt x="1169" y="1272"/>
                    <a:pt x="1373" y="1373"/>
                    <a:pt x="1474" y="1577"/>
                  </a:cubicBezTo>
                  <a:lnTo>
                    <a:pt x="1805" y="1577"/>
                  </a:lnTo>
                  <a:lnTo>
                    <a:pt x="1805" y="1170"/>
                  </a:lnTo>
                  <a:lnTo>
                    <a:pt x="1906" y="1043"/>
                  </a:lnTo>
                  <a:cubicBezTo>
                    <a:pt x="1805" y="840"/>
                    <a:pt x="1703" y="636"/>
                    <a:pt x="1474" y="535"/>
                  </a:cubicBezTo>
                  <a:cubicBezTo>
                    <a:pt x="1373" y="535"/>
                    <a:pt x="1373" y="535"/>
                    <a:pt x="1271" y="636"/>
                  </a:cubicBezTo>
                  <a:lnTo>
                    <a:pt x="1271" y="840"/>
                  </a:lnTo>
                  <a:cubicBezTo>
                    <a:pt x="1068" y="840"/>
                    <a:pt x="1068" y="738"/>
                    <a:pt x="941" y="636"/>
                  </a:cubicBezTo>
                  <a:cubicBezTo>
                    <a:pt x="839" y="535"/>
                    <a:pt x="636" y="535"/>
                    <a:pt x="534" y="408"/>
                  </a:cubicBezTo>
                  <a:cubicBezTo>
                    <a:pt x="636" y="408"/>
                    <a:pt x="636" y="306"/>
                    <a:pt x="636" y="306"/>
                  </a:cubicBezTo>
                  <a:cubicBezTo>
                    <a:pt x="636" y="204"/>
                    <a:pt x="534" y="103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14050" y="1798600"/>
              <a:ext cx="122025" cy="13375"/>
            </a:xfrm>
            <a:custGeom>
              <a:avLst/>
              <a:gdLst/>
              <a:ahLst/>
              <a:cxnLst/>
              <a:rect l="l" t="t" r="r" b="b"/>
              <a:pathLst>
                <a:path w="4881" h="535" extrusionOk="0">
                  <a:moveTo>
                    <a:pt x="4118" y="1"/>
                  </a:moveTo>
                  <a:cubicBezTo>
                    <a:pt x="4016" y="1"/>
                    <a:pt x="4016" y="128"/>
                    <a:pt x="3914" y="230"/>
                  </a:cubicBezTo>
                  <a:lnTo>
                    <a:pt x="534" y="230"/>
                  </a:lnTo>
                  <a:cubicBezTo>
                    <a:pt x="432" y="230"/>
                    <a:pt x="305" y="331"/>
                    <a:pt x="305" y="331"/>
                  </a:cubicBezTo>
                  <a:cubicBezTo>
                    <a:pt x="204" y="331"/>
                    <a:pt x="204" y="230"/>
                    <a:pt x="102" y="230"/>
                  </a:cubicBezTo>
                  <a:cubicBezTo>
                    <a:pt x="0" y="331"/>
                    <a:pt x="0" y="433"/>
                    <a:pt x="102" y="535"/>
                  </a:cubicBezTo>
                  <a:lnTo>
                    <a:pt x="432" y="535"/>
                  </a:lnTo>
                  <a:cubicBezTo>
                    <a:pt x="636" y="433"/>
                    <a:pt x="636" y="433"/>
                    <a:pt x="737" y="331"/>
                  </a:cubicBezTo>
                  <a:cubicBezTo>
                    <a:pt x="839" y="433"/>
                    <a:pt x="941" y="433"/>
                    <a:pt x="1068" y="535"/>
                  </a:cubicBezTo>
                  <a:cubicBezTo>
                    <a:pt x="1068" y="433"/>
                    <a:pt x="1169" y="433"/>
                    <a:pt x="1169" y="433"/>
                  </a:cubicBezTo>
                  <a:lnTo>
                    <a:pt x="2338" y="433"/>
                  </a:lnTo>
                  <a:lnTo>
                    <a:pt x="2440" y="535"/>
                  </a:lnTo>
                  <a:cubicBezTo>
                    <a:pt x="2542" y="433"/>
                    <a:pt x="2542" y="433"/>
                    <a:pt x="2643" y="331"/>
                  </a:cubicBezTo>
                  <a:lnTo>
                    <a:pt x="4880" y="331"/>
                  </a:lnTo>
                  <a:cubicBezTo>
                    <a:pt x="4880" y="230"/>
                    <a:pt x="4880" y="128"/>
                    <a:pt x="4753" y="1"/>
                  </a:cubicBezTo>
                  <a:cubicBezTo>
                    <a:pt x="4651" y="128"/>
                    <a:pt x="4651" y="128"/>
                    <a:pt x="4550" y="230"/>
                  </a:cubicBezTo>
                  <a:cubicBezTo>
                    <a:pt x="4346" y="128"/>
                    <a:pt x="4245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294600" y="1806875"/>
              <a:ext cx="76900" cy="14500"/>
            </a:xfrm>
            <a:custGeom>
              <a:avLst/>
              <a:gdLst/>
              <a:ahLst/>
              <a:cxnLst/>
              <a:rect l="l" t="t" r="r" b="b"/>
              <a:pathLst>
                <a:path w="3076" h="580" extrusionOk="0">
                  <a:moveTo>
                    <a:pt x="1601" y="0"/>
                  </a:moveTo>
                  <a:cubicBezTo>
                    <a:pt x="1500" y="102"/>
                    <a:pt x="1398" y="102"/>
                    <a:pt x="1271" y="204"/>
                  </a:cubicBezTo>
                  <a:lnTo>
                    <a:pt x="534" y="204"/>
                  </a:lnTo>
                  <a:cubicBezTo>
                    <a:pt x="330" y="305"/>
                    <a:pt x="229" y="305"/>
                    <a:pt x="0" y="432"/>
                  </a:cubicBezTo>
                  <a:lnTo>
                    <a:pt x="0" y="534"/>
                  </a:lnTo>
                  <a:cubicBezTo>
                    <a:pt x="153" y="534"/>
                    <a:pt x="294" y="579"/>
                    <a:pt x="431" y="579"/>
                  </a:cubicBezTo>
                  <a:cubicBezTo>
                    <a:pt x="500" y="579"/>
                    <a:pt x="568" y="568"/>
                    <a:pt x="635" y="534"/>
                  </a:cubicBezTo>
                  <a:cubicBezTo>
                    <a:pt x="763" y="432"/>
                    <a:pt x="763" y="432"/>
                    <a:pt x="864" y="432"/>
                  </a:cubicBezTo>
                  <a:lnTo>
                    <a:pt x="2974" y="432"/>
                  </a:lnTo>
                  <a:cubicBezTo>
                    <a:pt x="2974" y="305"/>
                    <a:pt x="2974" y="204"/>
                    <a:pt x="3075" y="204"/>
                  </a:cubicBezTo>
                  <a:lnTo>
                    <a:pt x="2440" y="204"/>
                  </a:lnTo>
                  <a:cubicBezTo>
                    <a:pt x="2338" y="102"/>
                    <a:pt x="2237" y="102"/>
                    <a:pt x="2237" y="0"/>
                  </a:cubicBezTo>
                  <a:cubicBezTo>
                    <a:pt x="2135" y="102"/>
                    <a:pt x="2033" y="204"/>
                    <a:pt x="2033" y="204"/>
                  </a:cubicBezTo>
                  <a:cubicBezTo>
                    <a:pt x="1805" y="102"/>
                    <a:pt x="1703" y="102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7198225" y="1904725"/>
              <a:ext cx="24175" cy="40050"/>
            </a:xfrm>
            <a:custGeom>
              <a:avLst/>
              <a:gdLst/>
              <a:ahLst/>
              <a:cxnLst/>
              <a:rect l="l" t="t" r="r" b="b"/>
              <a:pathLst>
                <a:path w="967" h="1602" extrusionOk="0">
                  <a:moveTo>
                    <a:pt x="738" y="0"/>
                  </a:moveTo>
                  <a:cubicBezTo>
                    <a:pt x="535" y="0"/>
                    <a:pt x="433" y="204"/>
                    <a:pt x="103" y="534"/>
                  </a:cubicBezTo>
                  <a:cubicBezTo>
                    <a:pt x="230" y="636"/>
                    <a:pt x="433" y="737"/>
                    <a:pt x="331" y="966"/>
                  </a:cubicBezTo>
                  <a:cubicBezTo>
                    <a:pt x="230" y="1068"/>
                    <a:pt x="103" y="1068"/>
                    <a:pt x="1" y="1169"/>
                  </a:cubicBezTo>
                  <a:cubicBezTo>
                    <a:pt x="1" y="1373"/>
                    <a:pt x="230" y="1373"/>
                    <a:pt x="230" y="1601"/>
                  </a:cubicBezTo>
                  <a:cubicBezTo>
                    <a:pt x="433" y="1373"/>
                    <a:pt x="535" y="1271"/>
                    <a:pt x="738" y="1169"/>
                  </a:cubicBezTo>
                  <a:lnTo>
                    <a:pt x="738" y="839"/>
                  </a:lnTo>
                  <a:cubicBezTo>
                    <a:pt x="636" y="636"/>
                    <a:pt x="535" y="534"/>
                    <a:pt x="433" y="432"/>
                  </a:cubicBezTo>
                  <a:cubicBezTo>
                    <a:pt x="636" y="331"/>
                    <a:pt x="738" y="204"/>
                    <a:pt x="967" y="102"/>
                  </a:cubicBezTo>
                  <a:cubicBezTo>
                    <a:pt x="865" y="0"/>
                    <a:pt x="738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6782675" y="1793525"/>
              <a:ext cx="63575" cy="13375"/>
            </a:xfrm>
            <a:custGeom>
              <a:avLst/>
              <a:gdLst/>
              <a:ahLst/>
              <a:cxnLst/>
              <a:rect l="l" t="t" r="r" b="b"/>
              <a:pathLst>
                <a:path w="2543" h="535" extrusionOk="0">
                  <a:moveTo>
                    <a:pt x="433" y="0"/>
                  </a:moveTo>
                  <a:cubicBezTo>
                    <a:pt x="331" y="102"/>
                    <a:pt x="331" y="102"/>
                    <a:pt x="204" y="204"/>
                  </a:cubicBezTo>
                  <a:lnTo>
                    <a:pt x="1" y="204"/>
                  </a:lnTo>
                  <a:lnTo>
                    <a:pt x="1" y="433"/>
                  </a:lnTo>
                  <a:lnTo>
                    <a:pt x="1805" y="433"/>
                  </a:lnTo>
                  <a:cubicBezTo>
                    <a:pt x="1907" y="433"/>
                    <a:pt x="1907" y="534"/>
                    <a:pt x="2009" y="534"/>
                  </a:cubicBezTo>
                  <a:lnTo>
                    <a:pt x="2441" y="534"/>
                  </a:lnTo>
                  <a:cubicBezTo>
                    <a:pt x="2542" y="433"/>
                    <a:pt x="2441" y="331"/>
                    <a:pt x="2339" y="204"/>
                  </a:cubicBezTo>
                  <a:lnTo>
                    <a:pt x="535" y="204"/>
                  </a:lnTo>
                  <a:cubicBezTo>
                    <a:pt x="535" y="102"/>
                    <a:pt x="433" y="102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232550" y="2000025"/>
              <a:ext cx="29250" cy="21000"/>
            </a:xfrm>
            <a:custGeom>
              <a:avLst/>
              <a:gdLst/>
              <a:ahLst/>
              <a:cxnLst/>
              <a:rect l="l" t="t" r="r" b="b"/>
              <a:pathLst>
                <a:path w="1170" h="840" extrusionOk="0">
                  <a:moveTo>
                    <a:pt x="229" y="1"/>
                  </a:moveTo>
                  <a:lnTo>
                    <a:pt x="229" y="331"/>
                  </a:lnTo>
                  <a:cubicBezTo>
                    <a:pt x="0" y="433"/>
                    <a:pt x="0" y="433"/>
                    <a:pt x="127" y="534"/>
                  </a:cubicBezTo>
                  <a:lnTo>
                    <a:pt x="534" y="534"/>
                  </a:lnTo>
                  <a:cubicBezTo>
                    <a:pt x="534" y="636"/>
                    <a:pt x="636" y="738"/>
                    <a:pt x="636" y="839"/>
                  </a:cubicBezTo>
                  <a:cubicBezTo>
                    <a:pt x="864" y="839"/>
                    <a:pt x="763" y="738"/>
                    <a:pt x="864" y="534"/>
                  </a:cubicBezTo>
                  <a:cubicBezTo>
                    <a:pt x="864" y="534"/>
                    <a:pt x="966" y="433"/>
                    <a:pt x="1169" y="331"/>
                  </a:cubicBezTo>
                  <a:cubicBezTo>
                    <a:pt x="1068" y="204"/>
                    <a:pt x="966" y="102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875450" y="1798600"/>
              <a:ext cx="39425" cy="9950"/>
            </a:xfrm>
            <a:custGeom>
              <a:avLst/>
              <a:gdLst/>
              <a:ahLst/>
              <a:cxnLst/>
              <a:rect l="l" t="t" r="r" b="b"/>
              <a:pathLst>
                <a:path w="1577" h="398" extrusionOk="0">
                  <a:moveTo>
                    <a:pt x="1" y="1"/>
                  </a:moveTo>
                  <a:lnTo>
                    <a:pt x="1" y="331"/>
                  </a:lnTo>
                  <a:cubicBezTo>
                    <a:pt x="485" y="373"/>
                    <a:pt x="803" y="398"/>
                    <a:pt x="1025" y="398"/>
                  </a:cubicBezTo>
                  <a:cubicBezTo>
                    <a:pt x="1338" y="398"/>
                    <a:pt x="1457" y="349"/>
                    <a:pt x="1576" y="230"/>
                  </a:cubicBezTo>
                  <a:cubicBezTo>
                    <a:pt x="1475" y="196"/>
                    <a:pt x="1370" y="184"/>
                    <a:pt x="1265" y="184"/>
                  </a:cubicBezTo>
                  <a:cubicBezTo>
                    <a:pt x="1054" y="184"/>
                    <a:pt x="839" y="230"/>
                    <a:pt x="636" y="230"/>
                  </a:cubicBezTo>
                  <a:cubicBezTo>
                    <a:pt x="534" y="128"/>
                    <a:pt x="534" y="1"/>
                    <a:pt x="433" y="1"/>
                  </a:cubicBezTo>
                  <a:cubicBezTo>
                    <a:pt x="433" y="128"/>
                    <a:pt x="306" y="128"/>
                    <a:pt x="306" y="230"/>
                  </a:cubicBezTo>
                  <a:cubicBezTo>
                    <a:pt x="204" y="128"/>
                    <a:pt x="102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6750925" y="1793525"/>
              <a:ext cx="31775" cy="10825"/>
            </a:xfrm>
            <a:custGeom>
              <a:avLst/>
              <a:gdLst/>
              <a:ahLst/>
              <a:cxnLst/>
              <a:rect l="l" t="t" r="r" b="b"/>
              <a:pathLst>
                <a:path w="1271" h="433" extrusionOk="0">
                  <a:moveTo>
                    <a:pt x="0" y="0"/>
                  </a:moveTo>
                  <a:lnTo>
                    <a:pt x="0" y="204"/>
                  </a:lnTo>
                  <a:lnTo>
                    <a:pt x="534" y="204"/>
                  </a:lnTo>
                  <a:cubicBezTo>
                    <a:pt x="636" y="331"/>
                    <a:pt x="737" y="331"/>
                    <a:pt x="737" y="433"/>
                  </a:cubicBezTo>
                  <a:cubicBezTo>
                    <a:pt x="839" y="331"/>
                    <a:pt x="966" y="331"/>
                    <a:pt x="966" y="204"/>
                  </a:cubicBezTo>
                  <a:lnTo>
                    <a:pt x="1271" y="204"/>
                  </a:lnTo>
                  <a:cubicBezTo>
                    <a:pt x="1271" y="102"/>
                    <a:pt x="116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180850" y="2010825"/>
              <a:ext cx="21625" cy="15900"/>
            </a:xfrm>
            <a:custGeom>
              <a:avLst/>
              <a:gdLst/>
              <a:ahLst/>
              <a:cxnLst/>
              <a:rect l="l" t="t" r="r" b="b"/>
              <a:pathLst>
                <a:path w="865" h="636" extrusionOk="0">
                  <a:moveTo>
                    <a:pt x="229" y="1"/>
                  </a:moveTo>
                  <a:lnTo>
                    <a:pt x="229" y="306"/>
                  </a:lnTo>
                  <a:cubicBezTo>
                    <a:pt x="229" y="407"/>
                    <a:pt x="1" y="534"/>
                    <a:pt x="102" y="636"/>
                  </a:cubicBezTo>
                  <a:lnTo>
                    <a:pt x="331" y="636"/>
                  </a:lnTo>
                  <a:cubicBezTo>
                    <a:pt x="433" y="534"/>
                    <a:pt x="433" y="407"/>
                    <a:pt x="534" y="306"/>
                  </a:cubicBezTo>
                  <a:cubicBezTo>
                    <a:pt x="636" y="306"/>
                    <a:pt x="636" y="306"/>
                    <a:pt x="865" y="204"/>
                  </a:cubicBezTo>
                  <a:cubicBezTo>
                    <a:pt x="636" y="102"/>
                    <a:pt x="433" y="102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5384825" y="1807500"/>
              <a:ext cx="26700" cy="4475"/>
            </a:xfrm>
            <a:custGeom>
              <a:avLst/>
              <a:gdLst/>
              <a:ahLst/>
              <a:cxnLst/>
              <a:rect l="l" t="t" r="r" b="b"/>
              <a:pathLst>
                <a:path w="1068" h="179" extrusionOk="0">
                  <a:moveTo>
                    <a:pt x="286" y="1"/>
                  </a:moveTo>
                  <a:cubicBezTo>
                    <a:pt x="153" y="1"/>
                    <a:pt x="102" y="26"/>
                    <a:pt x="0" y="77"/>
                  </a:cubicBezTo>
                  <a:lnTo>
                    <a:pt x="0" y="179"/>
                  </a:lnTo>
                  <a:lnTo>
                    <a:pt x="966" y="179"/>
                  </a:lnTo>
                  <a:lnTo>
                    <a:pt x="1068" y="77"/>
                  </a:lnTo>
                  <a:cubicBezTo>
                    <a:pt x="635" y="26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5231050" y="1825300"/>
              <a:ext cx="19075" cy="8275"/>
            </a:xfrm>
            <a:custGeom>
              <a:avLst/>
              <a:gdLst/>
              <a:ahLst/>
              <a:cxnLst/>
              <a:rect l="l" t="t" r="r" b="b"/>
              <a:pathLst>
                <a:path w="763" h="331" extrusionOk="0">
                  <a:moveTo>
                    <a:pt x="331" y="0"/>
                  </a:moveTo>
                  <a:cubicBezTo>
                    <a:pt x="229" y="102"/>
                    <a:pt x="0" y="102"/>
                    <a:pt x="0" y="331"/>
                  </a:cubicBezTo>
                  <a:cubicBezTo>
                    <a:pt x="229" y="331"/>
                    <a:pt x="534" y="204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5276150" y="1952375"/>
              <a:ext cx="8300" cy="8275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100375" y="1841175"/>
              <a:ext cx="8300" cy="10825"/>
            </a:xfrm>
            <a:custGeom>
              <a:avLst/>
              <a:gdLst/>
              <a:ahLst/>
              <a:cxnLst/>
              <a:rect l="l" t="t" r="r" b="b"/>
              <a:pathLst>
                <a:path w="332" h="433" extrusionOk="0">
                  <a:moveTo>
                    <a:pt x="331" y="1"/>
                  </a:moveTo>
                  <a:cubicBezTo>
                    <a:pt x="102" y="102"/>
                    <a:pt x="102" y="102"/>
                    <a:pt x="1" y="102"/>
                  </a:cubicBezTo>
                  <a:lnTo>
                    <a:pt x="1" y="433"/>
                  </a:lnTo>
                  <a:lnTo>
                    <a:pt x="331" y="433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5250100" y="1822125"/>
              <a:ext cx="15925" cy="3200"/>
            </a:xfrm>
            <a:custGeom>
              <a:avLst/>
              <a:gdLst/>
              <a:ahLst/>
              <a:cxnLst/>
              <a:rect l="l" t="t" r="r" b="b"/>
              <a:pathLst>
                <a:path w="637" h="128" extrusionOk="0">
                  <a:moveTo>
                    <a:pt x="309" y="0"/>
                  </a:moveTo>
                  <a:cubicBezTo>
                    <a:pt x="204" y="0"/>
                    <a:pt x="103" y="26"/>
                    <a:pt x="1" y="127"/>
                  </a:cubicBezTo>
                  <a:cubicBezTo>
                    <a:pt x="47" y="104"/>
                    <a:pt x="93" y="97"/>
                    <a:pt x="139" y="97"/>
                  </a:cubicBezTo>
                  <a:cubicBezTo>
                    <a:pt x="222" y="97"/>
                    <a:pt x="306" y="120"/>
                    <a:pt x="392" y="120"/>
                  </a:cubicBezTo>
                  <a:cubicBezTo>
                    <a:pt x="471" y="120"/>
                    <a:pt x="552" y="101"/>
                    <a:pt x="636" y="26"/>
                  </a:cubicBezTo>
                  <a:cubicBezTo>
                    <a:pt x="522" y="26"/>
                    <a:pt x="414" y="0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5212625" y="2010825"/>
              <a:ext cx="13375" cy="1020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102" y="1"/>
                  </a:moveTo>
                  <a:cubicBezTo>
                    <a:pt x="0" y="102"/>
                    <a:pt x="0" y="306"/>
                    <a:pt x="102" y="407"/>
                  </a:cubicBezTo>
                  <a:lnTo>
                    <a:pt x="534" y="407"/>
                  </a:lnTo>
                  <a:cubicBezTo>
                    <a:pt x="331" y="306"/>
                    <a:pt x="229" y="306"/>
                    <a:pt x="229" y="204"/>
                  </a:cubicBezTo>
                  <a:cubicBezTo>
                    <a:pt x="229" y="102"/>
                    <a:pt x="331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211575" y="1886300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" y="0"/>
                  </a:moveTo>
                  <a:lnTo>
                    <a:pt x="1" y="305"/>
                  </a:lnTo>
                  <a:cubicBezTo>
                    <a:pt x="204" y="305"/>
                    <a:pt x="204" y="203"/>
                    <a:pt x="433" y="102"/>
                  </a:cubicBezTo>
                  <a:cubicBezTo>
                    <a:pt x="204" y="0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158850" y="1907250"/>
              <a:ext cx="7650" cy="9000"/>
            </a:xfrm>
            <a:custGeom>
              <a:avLst/>
              <a:gdLst/>
              <a:ahLst/>
              <a:cxnLst/>
              <a:rect l="l" t="t" r="r" b="b"/>
              <a:pathLst>
                <a:path w="306" h="360" extrusionOk="0">
                  <a:moveTo>
                    <a:pt x="305" y="1"/>
                  </a:moveTo>
                  <a:cubicBezTo>
                    <a:pt x="203" y="103"/>
                    <a:pt x="0" y="1"/>
                    <a:pt x="0" y="230"/>
                  </a:cubicBezTo>
                  <a:cubicBezTo>
                    <a:pt x="81" y="230"/>
                    <a:pt x="98" y="360"/>
                    <a:pt x="205" y="360"/>
                  </a:cubicBezTo>
                  <a:cubicBezTo>
                    <a:pt x="232" y="360"/>
                    <a:pt x="264" y="352"/>
                    <a:pt x="305" y="33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166475" y="1928850"/>
              <a:ext cx="8275" cy="10200"/>
            </a:xfrm>
            <a:custGeom>
              <a:avLst/>
              <a:gdLst/>
              <a:ahLst/>
              <a:cxnLst/>
              <a:rect l="l" t="t" r="r" b="b"/>
              <a:pathLst>
                <a:path w="331" h="408" extrusionOk="0">
                  <a:moveTo>
                    <a:pt x="102" y="1"/>
                  </a:moveTo>
                  <a:cubicBezTo>
                    <a:pt x="0" y="204"/>
                    <a:pt x="0" y="306"/>
                    <a:pt x="0" y="408"/>
                  </a:cubicBezTo>
                  <a:lnTo>
                    <a:pt x="229" y="408"/>
                  </a:lnTo>
                  <a:cubicBezTo>
                    <a:pt x="229" y="408"/>
                    <a:pt x="330" y="408"/>
                    <a:pt x="330" y="306"/>
                  </a:cubicBezTo>
                  <a:lnTo>
                    <a:pt x="330" y="204"/>
                  </a:lnTo>
                  <a:cubicBezTo>
                    <a:pt x="229" y="204"/>
                    <a:pt x="102" y="103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51649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331" y="0"/>
                  </a:moveTo>
                  <a:cubicBezTo>
                    <a:pt x="229" y="0"/>
                    <a:pt x="102" y="0"/>
                    <a:pt x="0" y="102"/>
                  </a:cubicBezTo>
                  <a:lnTo>
                    <a:pt x="0" y="305"/>
                  </a:lnTo>
                  <a:cubicBezTo>
                    <a:pt x="102" y="305"/>
                    <a:pt x="229" y="203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5368925" y="2233225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02" y="0"/>
                  </a:moveTo>
                  <a:lnTo>
                    <a:pt x="102" y="0"/>
                  </a:lnTo>
                  <a:cubicBezTo>
                    <a:pt x="1" y="102"/>
                    <a:pt x="1" y="203"/>
                    <a:pt x="204" y="305"/>
                  </a:cubicBezTo>
                  <a:lnTo>
                    <a:pt x="433" y="305"/>
                  </a:lnTo>
                  <a:cubicBezTo>
                    <a:pt x="433" y="203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6851300" y="1799400"/>
              <a:ext cx="10825" cy="4325"/>
            </a:xfrm>
            <a:custGeom>
              <a:avLst/>
              <a:gdLst/>
              <a:ahLst/>
              <a:cxnLst/>
              <a:rect l="l" t="t" r="r" b="b"/>
              <a:pathLst>
                <a:path w="433" h="173" extrusionOk="0">
                  <a:moveTo>
                    <a:pt x="264" y="1"/>
                  </a:moveTo>
                  <a:cubicBezTo>
                    <a:pt x="198" y="1"/>
                    <a:pt x="115" y="32"/>
                    <a:pt x="1" y="96"/>
                  </a:cubicBezTo>
                  <a:cubicBezTo>
                    <a:pt x="115" y="147"/>
                    <a:pt x="198" y="172"/>
                    <a:pt x="264" y="172"/>
                  </a:cubicBezTo>
                  <a:cubicBezTo>
                    <a:pt x="331" y="172"/>
                    <a:pt x="382" y="147"/>
                    <a:pt x="433" y="96"/>
                  </a:cubicBezTo>
                  <a:cubicBezTo>
                    <a:pt x="382" y="32"/>
                    <a:pt x="331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5368925" y="1807750"/>
              <a:ext cx="10825" cy="4850"/>
            </a:xfrm>
            <a:custGeom>
              <a:avLst/>
              <a:gdLst/>
              <a:ahLst/>
              <a:cxnLst/>
              <a:rect l="l" t="t" r="r" b="b"/>
              <a:pathLst>
                <a:path w="433" h="194" extrusionOk="0">
                  <a:moveTo>
                    <a:pt x="236" y="0"/>
                  </a:moveTo>
                  <a:cubicBezTo>
                    <a:pt x="169" y="0"/>
                    <a:pt x="120" y="49"/>
                    <a:pt x="1" y="169"/>
                  </a:cubicBezTo>
                  <a:cubicBezTo>
                    <a:pt x="102" y="169"/>
                    <a:pt x="185" y="194"/>
                    <a:pt x="255" y="194"/>
                  </a:cubicBezTo>
                  <a:cubicBezTo>
                    <a:pt x="325" y="194"/>
                    <a:pt x="382" y="169"/>
                    <a:pt x="433" y="67"/>
                  </a:cubicBezTo>
                  <a:cubicBezTo>
                    <a:pt x="338" y="25"/>
                    <a:pt x="283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5286975" y="1820200"/>
              <a:ext cx="7650" cy="4250"/>
            </a:xfrm>
            <a:custGeom>
              <a:avLst/>
              <a:gdLst/>
              <a:ahLst/>
              <a:cxnLst/>
              <a:rect l="l" t="t" r="r" b="b"/>
              <a:pathLst>
                <a:path w="306" h="17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54" y="52"/>
                    <a:pt x="178" y="52"/>
                    <a:pt x="114" y="52"/>
                  </a:cubicBezTo>
                  <a:cubicBezTo>
                    <a:pt x="51" y="52"/>
                    <a:pt x="0" y="52"/>
                    <a:pt x="0" y="103"/>
                  </a:cubicBezTo>
                  <a:cubicBezTo>
                    <a:pt x="84" y="145"/>
                    <a:pt x="134" y="169"/>
                    <a:pt x="170" y="169"/>
                  </a:cubicBezTo>
                  <a:cubicBezTo>
                    <a:pt x="221" y="169"/>
                    <a:pt x="246" y="120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7121350" y="1851975"/>
              <a:ext cx="8275" cy="5125"/>
            </a:xfrm>
            <a:custGeom>
              <a:avLst/>
              <a:gdLst/>
              <a:ahLst/>
              <a:cxnLst/>
              <a:rect l="l" t="t" r="r" b="b"/>
              <a:pathLst>
                <a:path w="331" h="205" extrusionOk="0">
                  <a:moveTo>
                    <a:pt x="1" y="1"/>
                  </a:moveTo>
                  <a:cubicBezTo>
                    <a:pt x="128" y="102"/>
                    <a:pt x="128" y="102"/>
                    <a:pt x="128" y="204"/>
                  </a:cubicBezTo>
                  <a:cubicBezTo>
                    <a:pt x="229" y="204"/>
                    <a:pt x="331" y="102"/>
                    <a:pt x="331" y="102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7184900" y="1925675"/>
              <a:ext cx="8275" cy="4850"/>
            </a:xfrm>
            <a:custGeom>
              <a:avLst/>
              <a:gdLst/>
              <a:ahLst/>
              <a:cxnLst/>
              <a:rect l="l" t="t" r="r" b="b"/>
              <a:pathLst>
                <a:path w="331" h="194" extrusionOk="0">
                  <a:moveTo>
                    <a:pt x="331" y="1"/>
                  </a:moveTo>
                  <a:cubicBezTo>
                    <a:pt x="229" y="1"/>
                    <a:pt x="127" y="1"/>
                    <a:pt x="0" y="128"/>
                  </a:cubicBezTo>
                  <a:cubicBezTo>
                    <a:pt x="51" y="169"/>
                    <a:pt x="98" y="193"/>
                    <a:pt x="142" y="193"/>
                  </a:cubicBezTo>
                  <a:cubicBezTo>
                    <a:pt x="209" y="193"/>
                    <a:pt x="270" y="138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271075" y="1970800"/>
              <a:ext cx="5100" cy="8275"/>
            </a:xfrm>
            <a:custGeom>
              <a:avLst/>
              <a:gdLst/>
              <a:ahLst/>
              <a:cxnLst/>
              <a:rect l="l" t="t" r="r" b="b"/>
              <a:pathLst>
                <a:path w="204" h="331" extrusionOk="0">
                  <a:moveTo>
                    <a:pt x="102" y="0"/>
                  </a:moveTo>
                  <a:cubicBezTo>
                    <a:pt x="1" y="102"/>
                    <a:pt x="1" y="229"/>
                    <a:pt x="102" y="331"/>
                  </a:cubicBezTo>
                  <a:cubicBezTo>
                    <a:pt x="204" y="229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5255200" y="197905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204" y="1"/>
                  </a:moveTo>
                  <a:cubicBezTo>
                    <a:pt x="102" y="102"/>
                    <a:pt x="0" y="204"/>
                    <a:pt x="204" y="306"/>
                  </a:cubicBezTo>
                  <a:cubicBezTo>
                    <a:pt x="305" y="204"/>
                    <a:pt x="305" y="102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371475" y="2223050"/>
              <a:ext cx="8275" cy="622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166" y="0"/>
                  </a:moveTo>
                  <a:cubicBezTo>
                    <a:pt x="108" y="0"/>
                    <a:pt x="51" y="26"/>
                    <a:pt x="0" y="77"/>
                  </a:cubicBezTo>
                  <a:cubicBezTo>
                    <a:pt x="51" y="191"/>
                    <a:pt x="108" y="248"/>
                    <a:pt x="166" y="248"/>
                  </a:cubicBezTo>
                  <a:cubicBezTo>
                    <a:pt x="223" y="248"/>
                    <a:pt x="280" y="191"/>
                    <a:pt x="331" y="77"/>
                  </a:cubicBezTo>
                  <a:cubicBezTo>
                    <a:pt x="280" y="26"/>
                    <a:pt x="223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398150" y="2206525"/>
              <a:ext cx="5125" cy="8300"/>
            </a:xfrm>
            <a:custGeom>
              <a:avLst/>
              <a:gdLst/>
              <a:ahLst/>
              <a:cxnLst/>
              <a:rect l="l" t="t" r="r" b="b"/>
              <a:pathLst>
                <a:path w="205" h="332" extrusionOk="0">
                  <a:moveTo>
                    <a:pt x="1" y="1"/>
                  </a:moveTo>
                  <a:lnTo>
                    <a:pt x="1" y="331"/>
                  </a:lnTo>
                  <a:cubicBezTo>
                    <a:pt x="1" y="331"/>
                    <a:pt x="102" y="331"/>
                    <a:pt x="102" y="204"/>
                  </a:cubicBezTo>
                  <a:cubicBezTo>
                    <a:pt x="204" y="204"/>
                    <a:pt x="102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5329525" y="2153800"/>
              <a:ext cx="5125" cy="8700"/>
            </a:xfrm>
            <a:custGeom>
              <a:avLst/>
              <a:gdLst/>
              <a:ahLst/>
              <a:cxnLst/>
              <a:rect l="l" t="t" r="r" b="b"/>
              <a:pathLst>
                <a:path w="205" h="348" extrusionOk="0">
                  <a:moveTo>
                    <a:pt x="1" y="0"/>
                  </a:moveTo>
                  <a:lnTo>
                    <a:pt x="1" y="305"/>
                  </a:lnTo>
                  <a:cubicBezTo>
                    <a:pt x="31" y="335"/>
                    <a:pt x="60" y="347"/>
                    <a:pt x="88" y="347"/>
                  </a:cubicBezTo>
                  <a:cubicBezTo>
                    <a:pt x="153" y="347"/>
                    <a:pt x="204" y="275"/>
                    <a:pt x="204" y="203"/>
                  </a:cubicBezTo>
                  <a:cubicBezTo>
                    <a:pt x="204" y="102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5326350" y="2145525"/>
              <a:ext cx="5750" cy="8300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" y="1"/>
                  </a:moveTo>
                  <a:cubicBezTo>
                    <a:pt x="1" y="229"/>
                    <a:pt x="1" y="229"/>
                    <a:pt x="128" y="331"/>
                  </a:cubicBezTo>
                  <a:cubicBezTo>
                    <a:pt x="128" y="229"/>
                    <a:pt x="230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5212625" y="2119475"/>
              <a:ext cx="5750" cy="7650"/>
            </a:xfrm>
            <a:custGeom>
              <a:avLst/>
              <a:gdLst/>
              <a:ahLst/>
              <a:cxnLst/>
              <a:rect l="l" t="t" r="r" b="b"/>
              <a:pathLst>
                <a:path w="230" h="306" extrusionOk="0">
                  <a:moveTo>
                    <a:pt x="102" y="1"/>
                  </a:moveTo>
                  <a:cubicBezTo>
                    <a:pt x="0" y="102"/>
                    <a:pt x="0" y="204"/>
                    <a:pt x="102" y="306"/>
                  </a:cubicBezTo>
                  <a:cubicBezTo>
                    <a:pt x="229" y="204"/>
                    <a:pt x="229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5212625" y="2109325"/>
              <a:ext cx="10825" cy="5725"/>
            </a:xfrm>
            <a:custGeom>
              <a:avLst/>
              <a:gdLst/>
              <a:ahLst/>
              <a:cxnLst/>
              <a:rect l="l" t="t" r="r" b="b"/>
              <a:pathLst>
                <a:path w="433" h="229" extrusionOk="0">
                  <a:moveTo>
                    <a:pt x="216" y="0"/>
                  </a:moveTo>
                  <a:cubicBezTo>
                    <a:pt x="134" y="0"/>
                    <a:pt x="51" y="25"/>
                    <a:pt x="0" y="76"/>
                  </a:cubicBezTo>
                  <a:cubicBezTo>
                    <a:pt x="51" y="178"/>
                    <a:pt x="134" y="229"/>
                    <a:pt x="216" y="229"/>
                  </a:cubicBezTo>
                  <a:cubicBezTo>
                    <a:pt x="299" y="229"/>
                    <a:pt x="382" y="178"/>
                    <a:pt x="432" y="76"/>
                  </a:cubicBezTo>
                  <a:cubicBezTo>
                    <a:pt x="382" y="25"/>
                    <a:pt x="299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5255200" y="2095975"/>
              <a:ext cx="7650" cy="6225"/>
            </a:xfrm>
            <a:custGeom>
              <a:avLst/>
              <a:gdLst/>
              <a:ahLst/>
              <a:cxnLst/>
              <a:rect l="l" t="t" r="r" b="b"/>
              <a:pathLst>
                <a:path w="306" h="249" extrusionOk="0">
                  <a:moveTo>
                    <a:pt x="153" y="0"/>
                  </a:moveTo>
                  <a:cubicBezTo>
                    <a:pt x="102" y="0"/>
                    <a:pt x="51" y="26"/>
                    <a:pt x="0" y="77"/>
                  </a:cubicBezTo>
                  <a:cubicBezTo>
                    <a:pt x="51" y="191"/>
                    <a:pt x="102" y="248"/>
                    <a:pt x="153" y="248"/>
                  </a:cubicBezTo>
                  <a:cubicBezTo>
                    <a:pt x="204" y="248"/>
                    <a:pt x="254" y="191"/>
                    <a:pt x="305" y="77"/>
                  </a:cubicBezTo>
                  <a:cubicBezTo>
                    <a:pt x="254" y="26"/>
                    <a:pt x="20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52151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229" y="0"/>
                  </a:moveTo>
                  <a:lnTo>
                    <a:pt x="229" y="0"/>
                  </a:lnTo>
                  <a:cubicBezTo>
                    <a:pt x="0" y="102"/>
                    <a:pt x="127" y="203"/>
                    <a:pt x="127" y="305"/>
                  </a:cubicBezTo>
                  <a:cubicBezTo>
                    <a:pt x="330" y="203"/>
                    <a:pt x="330" y="203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6867200" y="17986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7" y="1"/>
                  </a:moveTo>
                  <a:cubicBezTo>
                    <a:pt x="0" y="1"/>
                    <a:pt x="0" y="128"/>
                    <a:pt x="0" y="128"/>
                  </a:cubicBez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6920575" y="180432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2"/>
                    <a:pt x="102" y="102"/>
                    <a:pt x="102" y="102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273625" y="1817675"/>
              <a:ext cx="2550" cy="2550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0" y="0"/>
                  </a:moveTo>
                  <a:lnTo>
                    <a:pt x="0" y="102"/>
                  </a:lnTo>
                  <a:cubicBezTo>
                    <a:pt x="0" y="102"/>
                    <a:pt x="102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173225" y="1870400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lnTo>
                    <a:pt x="1" y="102"/>
                  </a:lnTo>
                  <a:cubicBezTo>
                    <a:pt x="102" y="102"/>
                    <a:pt x="204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167500" y="1872950"/>
              <a:ext cx="8300" cy="5100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331" y="0"/>
                  </a:moveTo>
                  <a:cubicBezTo>
                    <a:pt x="128" y="0"/>
                    <a:pt x="1" y="0"/>
                    <a:pt x="128" y="204"/>
                  </a:cubicBezTo>
                  <a:cubicBezTo>
                    <a:pt x="128" y="102"/>
                    <a:pt x="230" y="102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7203950" y="1904025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48" y="0"/>
                  </a:moveTo>
                  <a:cubicBezTo>
                    <a:pt x="36" y="0"/>
                    <a:pt x="20" y="9"/>
                    <a:pt x="1" y="28"/>
                  </a:cubicBezTo>
                  <a:cubicBezTo>
                    <a:pt x="1" y="130"/>
                    <a:pt x="102" y="130"/>
                    <a:pt x="102" y="232"/>
                  </a:cubicBezTo>
                  <a:cubicBezTo>
                    <a:pt x="102" y="149"/>
                    <a:pt x="102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212625" y="1957450"/>
              <a:ext cx="5750" cy="3200"/>
            </a:xfrm>
            <a:custGeom>
              <a:avLst/>
              <a:gdLst/>
              <a:ahLst/>
              <a:cxnLst/>
              <a:rect l="l" t="t" r="r" b="b"/>
              <a:pathLst>
                <a:path w="230" h="128" extrusionOk="0">
                  <a:moveTo>
                    <a:pt x="0" y="1"/>
                  </a:moveTo>
                  <a:lnTo>
                    <a:pt x="102" y="128"/>
                  </a:lnTo>
                  <a:cubicBezTo>
                    <a:pt x="229" y="128"/>
                    <a:pt x="229" y="128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241850" y="1975175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67" y="1"/>
                  </a:moveTo>
                  <a:cubicBezTo>
                    <a:pt x="52" y="1"/>
                    <a:pt x="31" y="16"/>
                    <a:pt x="1" y="54"/>
                  </a:cubicBezTo>
                  <a:lnTo>
                    <a:pt x="102" y="156"/>
                  </a:lnTo>
                  <a:cubicBezTo>
                    <a:pt x="102" y="85"/>
                    <a:pt x="10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244400" y="1979050"/>
              <a:ext cx="5725" cy="5125"/>
            </a:xfrm>
            <a:custGeom>
              <a:avLst/>
              <a:gdLst/>
              <a:ahLst/>
              <a:cxnLst/>
              <a:rect l="l" t="t" r="r" b="b"/>
              <a:pathLst>
                <a:path w="229" h="205" extrusionOk="0">
                  <a:moveTo>
                    <a:pt x="0" y="1"/>
                  </a:moveTo>
                  <a:cubicBezTo>
                    <a:pt x="0" y="102"/>
                    <a:pt x="102" y="204"/>
                    <a:pt x="229" y="204"/>
                  </a:cubicBezTo>
                  <a:cubicBezTo>
                    <a:pt x="229" y="1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250100" y="1981600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1" y="1"/>
                  </a:moveTo>
                  <a:cubicBezTo>
                    <a:pt x="1" y="83"/>
                    <a:pt x="1" y="232"/>
                    <a:pt x="55" y="232"/>
                  </a:cubicBezTo>
                  <a:cubicBezTo>
                    <a:pt x="67" y="232"/>
                    <a:pt x="83" y="223"/>
                    <a:pt x="103" y="204"/>
                  </a:cubicBezTo>
                  <a:cubicBezTo>
                    <a:pt x="103" y="102"/>
                    <a:pt x="1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7232550" y="1984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0" y="0"/>
                  </a:moveTo>
                  <a:lnTo>
                    <a:pt x="127" y="102"/>
                  </a:lnTo>
                  <a:cubicBezTo>
                    <a:pt x="127" y="102"/>
                    <a:pt x="229" y="102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7235725" y="1996475"/>
              <a:ext cx="2575" cy="6125"/>
            </a:xfrm>
            <a:custGeom>
              <a:avLst/>
              <a:gdLst/>
              <a:ahLst/>
              <a:cxnLst/>
              <a:rect l="l" t="t" r="r" b="b"/>
              <a:pathLst>
                <a:path w="103" h="245" extrusionOk="0">
                  <a:moveTo>
                    <a:pt x="62" y="1"/>
                  </a:moveTo>
                  <a:cubicBezTo>
                    <a:pt x="48" y="1"/>
                    <a:pt x="28" y="14"/>
                    <a:pt x="0" y="41"/>
                  </a:cubicBezTo>
                  <a:cubicBezTo>
                    <a:pt x="0" y="143"/>
                    <a:pt x="102" y="143"/>
                    <a:pt x="102" y="244"/>
                  </a:cubicBezTo>
                  <a:cubicBezTo>
                    <a:pt x="102" y="95"/>
                    <a:pt x="10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244400" y="2005100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02" y="1"/>
                  </a:moveTo>
                  <a:cubicBezTo>
                    <a:pt x="102" y="1"/>
                    <a:pt x="102" y="128"/>
                    <a:pt x="0" y="128"/>
                  </a:cubicBezTo>
                  <a:lnTo>
                    <a:pt x="102" y="1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255200" y="2021000"/>
              <a:ext cx="2550" cy="5725"/>
            </a:xfrm>
            <a:custGeom>
              <a:avLst/>
              <a:gdLst/>
              <a:ahLst/>
              <a:cxnLst/>
              <a:rect l="l" t="t" r="r" b="b"/>
              <a:pathLst>
                <a:path w="102" h="229" extrusionOk="0">
                  <a:moveTo>
                    <a:pt x="0" y="0"/>
                  </a:moveTo>
                  <a:lnTo>
                    <a:pt x="0" y="127"/>
                  </a:lnTo>
                  <a:lnTo>
                    <a:pt x="0" y="229"/>
                  </a:lnTo>
                  <a:lnTo>
                    <a:pt x="102" y="229"/>
                  </a:lnTo>
                  <a:cubicBezTo>
                    <a:pt x="102" y="127"/>
                    <a:pt x="102" y="1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138925" y="2035900"/>
              <a:ext cx="2550" cy="6725"/>
            </a:xfrm>
            <a:custGeom>
              <a:avLst/>
              <a:gdLst/>
              <a:ahLst/>
              <a:cxnLst/>
              <a:rect l="l" t="t" r="r" b="b"/>
              <a:pathLst>
                <a:path w="102" h="269" extrusionOk="0">
                  <a:moveTo>
                    <a:pt x="61" y="0"/>
                  </a:moveTo>
                  <a:cubicBezTo>
                    <a:pt x="47" y="0"/>
                    <a:pt x="27" y="13"/>
                    <a:pt x="0" y="40"/>
                  </a:cubicBezTo>
                  <a:cubicBezTo>
                    <a:pt x="0" y="40"/>
                    <a:pt x="102" y="167"/>
                    <a:pt x="102" y="268"/>
                  </a:cubicBezTo>
                  <a:cubicBezTo>
                    <a:pt x="102" y="100"/>
                    <a:pt x="10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159875" y="2034350"/>
              <a:ext cx="5125" cy="5725"/>
            </a:xfrm>
            <a:custGeom>
              <a:avLst/>
              <a:gdLst/>
              <a:ahLst/>
              <a:cxnLst/>
              <a:rect l="l" t="t" r="r" b="b"/>
              <a:pathLst>
                <a:path w="205" h="229" extrusionOk="0">
                  <a:moveTo>
                    <a:pt x="204" y="0"/>
                  </a:moveTo>
                  <a:cubicBezTo>
                    <a:pt x="103" y="102"/>
                    <a:pt x="1" y="0"/>
                    <a:pt x="103" y="229"/>
                  </a:cubicBezTo>
                  <a:cubicBezTo>
                    <a:pt x="103" y="102"/>
                    <a:pt x="103" y="102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41450" y="2040050"/>
              <a:ext cx="5125" cy="3625"/>
            </a:xfrm>
            <a:custGeom>
              <a:avLst/>
              <a:gdLst/>
              <a:ahLst/>
              <a:cxnLst/>
              <a:rect l="l" t="t" r="r" b="b"/>
              <a:pathLst>
                <a:path w="205" h="145" extrusionOk="0">
                  <a:moveTo>
                    <a:pt x="1" y="1"/>
                  </a:moveTo>
                  <a:cubicBezTo>
                    <a:pt x="1" y="73"/>
                    <a:pt x="1" y="145"/>
                    <a:pt x="73" y="145"/>
                  </a:cubicBezTo>
                  <a:cubicBezTo>
                    <a:pt x="103" y="145"/>
                    <a:pt x="145" y="132"/>
                    <a:pt x="204" y="102"/>
                  </a:cubicBezTo>
                  <a:cubicBezTo>
                    <a:pt x="103" y="102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268550" y="2066100"/>
              <a:ext cx="2550" cy="5750"/>
            </a:xfrm>
            <a:custGeom>
              <a:avLst/>
              <a:gdLst/>
              <a:ahLst/>
              <a:cxnLst/>
              <a:rect l="l" t="t" r="r" b="b"/>
              <a:pathLst>
                <a:path w="102" h="230" extrusionOk="0">
                  <a:moveTo>
                    <a:pt x="0" y="1"/>
                  </a:moveTo>
                  <a:lnTo>
                    <a:pt x="0" y="230"/>
                  </a:lnTo>
                  <a:lnTo>
                    <a:pt x="102" y="230"/>
                  </a:lnTo>
                  <a:cubicBezTo>
                    <a:pt x="102" y="102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262825" y="2071825"/>
              <a:ext cx="5725" cy="2575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229" y="1"/>
                  </a:moveTo>
                  <a:cubicBezTo>
                    <a:pt x="0" y="1"/>
                    <a:pt x="0" y="1"/>
                    <a:pt x="0" y="102"/>
                  </a:cubicBezTo>
                  <a:cubicBezTo>
                    <a:pt x="127" y="102"/>
                    <a:pt x="229" y="102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215175" y="2079450"/>
              <a:ext cx="3200" cy="5100"/>
            </a:xfrm>
            <a:custGeom>
              <a:avLst/>
              <a:gdLst/>
              <a:ahLst/>
              <a:cxnLst/>
              <a:rect l="l" t="t" r="r" b="b"/>
              <a:pathLst>
                <a:path w="128" h="204" extrusionOk="0">
                  <a:moveTo>
                    <a:pt x="0" y="1"/>
                  </a:moveTo>
                  <a:lnTo>
                    <a:pt x="0" y="102"/>
                  </a:lnTo>
                  <a:lnTo>
                    <a:pt x="0" y="204"/>
                  </a:lnTo>
                  <a:cubicBezTo>
                    <a:pt x="0" y="102"/>
                    <a:pt x="127" y="102"/>
                    <a:pt x="127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7161375" y="2097875"/>
              <a:ext cx="7650" cy="2575"/>
            </a:xfrm>
            <a:custGeom>
              <a:avLst/>
              <a:gdLst/>
              <a:ahLst/>
              <a:cxnLst/>
              <a:rect l="l" t="t" r="r" b="b"/>
              <a:pathLst>
                <a:path w="306" h="103" extrusionOk="0">
                  <a:moveTo>
                    <a:pt x="102" y="1"/>
                  </a:moveTo>
                  <a:cubicBezTo>
                    <a:pt x="102" y="1"/>
                    <a:pt x="102" y="102"/>
                    <a:pt x="1" y="102"/>
                  </a:cubicBezTo>
                  <a:cubicBezTo>
                    <a:pt x="102" y="102"/>
                    <a:pt x="306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7063525" y="2103600"/>
              <a:ext cx="5100" cy="2550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" y="0"/>
                  </a:moveTo>
                  <a:cubicBezTo>
                    <a:pt x="102" y="0"/>
                    <a:pt x="102" y="0"/>
                    <a:pt x="102" y="102"/>
                  </a:cubicBezTo>
                  <a:cubicBezTo>
                    <a:pt x="102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111175" y="2100425"/>
              <a:ext cx="7650" cy="5725"/>
            </a:xfrm>
            <a:custGeom>
              <a:avLst/>
              <a:gdLst/>
              <a:ahLst/>
              <a:cxnLst/>
              <a:rect l="l" t="t" r="r" b="b"/>
              <a:pathLst>
                <a:path w="306" h="229" extrusionOk="0">
                  <a:moveTo>
                    <a:pt x="306" y="0"/>
                  </a:moveTo>
                  <a:cubicBezTo>
                    <a:pt x="204" y="0"/>
                    <a:pt x="1" y="0"/>
                    <a:pt x="103" y="229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166475" y="2132200"/>
              <a:ext cx="5725" cy="422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0" y="0"/>
                  </a:moveTo>
                  <a:cubicBezTo>
                    <a:pt x="0" y="91"/>
                    <a:pt x="52" y="169"/>
                    <a:pt x="128" y="169"/>
                  </a:cubicBezTo>
                  <a:cubicBezTo>
                    <a:pt x="158" y="169"/>
                    <a:pt x="192" y="156"/>
                    <a:pt x="229" y="12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7140425" y="2185550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3"/>
                    <a:pt x="102" y="103"/>
                    <a:pt x="102" y="10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379725" y="2240850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1" y="0"/>
                  </a:moveTo>
                  <a:cubicBezTo>
                    <a:pt x="1" y="71"/>
                    <a:pt x="1" y="155"/>
                    <a:pt x="36" y="155"/>
                  </a:cubicBezTo>
                  <a:cubicBezTo>
                    <a:pt x="51" y="155"/>
                    <a:pt x="72" y="140"/>
                    <a:pt x="102" y="102"/>
                  </a:cubicBezTo>
                  <a:cubicBezTo>
                    <a:pt x="102" y="102"/>
                    <a:pt x="10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432475" y="2145525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cubicBezTo>
                    <a:pt x="102" y="1"/>
                    <a:pt x="0" y="1"/>
                    <a:pt x="0" y="102"/>
                  </a:cubicBezTo>
                  <a:lnTo>
                    <a:pt x="204" y="102"/>
                  </a:lnTo>
                  <a:cubicBezTo>
                    <a:pt x="204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7"/>
          <p:cNvGrpSpPr/>
          <p:nvPr/>
        </p:nvGrpSpPr>
        <p:grpSpPr>
          <a:xfrm rot="-10455633">
            <a:off x="4991040" y="1638696"/>
            <a:ext cx="3442802" cy="1866104"/>
            <a:chOff x="7269075" y="4032019"/>
            <a:chExt cx="2050609" cy="1111493"/>
          </a:xfrm>
        </p:grpSpPr>
        <p:sp>
          <p:nvSpPr>
            <p:cNvPr id="484" name="Google Shape;484;p17"/>
            <p:cNvSpPr/>
            <p:nvPr/>
          </p:nvSpPr>
          <p:spPr>
            <a:xfrm rot="-869049" flipH="1">
              <a:off x="7318502" y="4265884"/>
              <a:ext cx="1951754" cy="643764"/>
            </a:xfrm>
            <a:custGeom>
              <a:avLst/>
              <a:gdLst/>
              <a:ahLst/>
              <a:cxnLst/>
              <a:rect l="l" t="t" r="r" b="b"/>
              <a:pathLst>
                <a:path w="97534" h="48134" extrusionOk="0">
                  <a:moveTo>
                    <a:pt x="89058" y="39328"/>
                  </a:moveTo>
                  <a:lnTo>
                    <a:pt x="89058" y="39328"/>
                  </a:lnTo>
                  <a:cubicBezTo>
                    <a:pt x="89063" y="39373"/>
                    <a:pt x="89066" y="39417"/>
                    <a:pt x="89068" y="39460"/>
                  </a:cubicBezTo>
                  <a:lnTo>
                    <a:pt x="89068" y="39460"/>
                  </a:lnTo>
                  <a:cubicBezTo>
                    <a:pt x="89085" y="39419"/>
                    <a:pt x="89083" y="39378"/>
                    <a:pt x="89058" y="39328"/>
                  </a:cubicBezTo>
                  <a:close/>
                  <a:moveTo>
                    <a:pt x="0" y="1"/>
                  </a:moveTo>
                  <a:lnTo>
                    <a:pt x="0" y="48134"/>
                  </a:lnTo>
                  <a:lnTo>
                    <a:pt x="92359" y="48134"/>
                  </a:lnTo>
                  <a:cubicBezTo>
                    <a:pt x="92412" y="47857"/>
                    <a:pt x="92253" y="47421"/>
                    <a:pt x="92187" y="47091"/>
                  </a:cubicBezTo>
                  <a:cubicBezTo>
                    <a:pt x="92134" y="46642"/>
                    <a:pt x="92253" y="45982"/>
                    <a:pt x="91976" y="45652"/>
                  </a:cubicBezTo>
                  <a:cubicBezTo>
                    <a:pt x="91699" y="45322"/>
                    <a:pt x="91369" y="45216"/>
                    <a:pt x="91197" y="44833"/>
                  </a:cubicBezTo>
                  <a:cubicBezTo>
                    <a:pt x="91092" y="44662"/>
                    <a:pt x="91092" y="44451"/>
                    <a:pt x="91039" y="44332"/>
                  </a:cubicBezTo>
                  <a:cubicBezTo>
                    <a:pt x="90933" y="44173"/>
                    <a:pt x="90761" y="43949"/>
                    <a:pt x="90656" y="43843"/>
                  </a:cubicBezTo>
                  <a:cubicBezTo>
                    <a:pt x="90379" y="43460"/>
                    <a:pt x="90273" y="43012"/>
                    <a:pt x="90273" y="42523"/>
                  </a:cubicBezTo>
                  <a:cubicBezTo>
                    <a:pt x="90207" y="42074"/>
                    <a:pt x="90379" y="41480"/>
                    <a:pt x="89996" y="41084"/>
                  </a:cubicBezTo>
                  <a:cubicBezTo>
                    <a:pt x="89771" y="40926"/>
                    <a:pt x="89441" y="40873"/>
                    <a:pt x="89283" y="40648"/>
                  </a:cubicBezTo>
                  <a:cubicBezTo>
                    <a:pt x="88982" y="40300"/>
                    <a:pt x="89087" y="39907"/>
                    <a:pt x="89068" y="39460"/>
                  </a:cubicBezTo>
                  <a:lnTo>
                    <a:pt x="89068" y="39460"/>
                  </a:lnTo>
                  <a:cubicBezTo>
                    <a:pt x="89049" y="39505"/>
                    <a:pt x="89008" y="39550"/>
                    <a:pt x="88953" y="39606"/>
                  </a:cubicBezTo>
                  <a:cubicBezTo>
                    <a:pt x="88623" y="39606"/>
                    <a:pt x="88557" y="38893"/>
                    <a:pt x="88451" y="38668"/>
                  </a:cubicBezTo>
                  <a:cubicBezTo>
                    <a:pt x="88398" y="38563"/>
                    <a:pt x="88227" y="38510"/>
                    <a:pt x="88174" y="38391"/>
                  </a:cubicBezTo>
                  <a:cubicBezTo>
                    <a:pt x="88068" y="38180"/>
                    <a:pt x="88121" y="37955"/>
                    <a:pt x="88016" y="37731"/>
                  </a:cubicBezTo>
                  <a:cubicBezTo>
                    <a:pt x="87897" y="37520"/>
                    <a:pt x="87844" y="37348"/>
                    <a:pt x="87791" y="37124"/>
                  </a:cubicBezTo>
                  <a:cubicBezTo>
                    <a:pt x="87686" y="36965"/>
                    <a:pt x="87633" y="36688"/>
                    <a:pt x="87461" y="36411"/>
                  </a:cubicBezTo>
                  <a:lnTo>
                    <a:pt x="87461" y="33665"/>
                  </a:lnTo>
                  <a:cubicBezTo>
                    <a:pt x="87791" y="33440"/>
                    <a:pt x="88174" y="33229"/>
                    <a:pt x="88398" y="33163"/>
                  </a:cubicBezTo>
                  <a:cubicBezTo>
                    <a:pt x="88174" y="32952"/>
                    <a:pt x="88346" y="32899"/>
                    <a:pt x="88398" y="32675"/>
                  </a:cubicBezTo>
                  <a:cubicBezTo>
                    <a:pt x="88451" y="32397"/>
                    <a:pt x="88398" y="32173"/>
                    <a:pt x="88557" y="31962"/>
                  </a:cubicBezTo>
                  <a:cubicBezTo>
                    <a:pt x="88781" y="31632"/>
                    <a:pt x="89058" y="31579"/>
                    <a:pt x="89389" y="31460"/>
                  </a:cubicBezTo>
                  <a:cubicBezTo>
                    <a:pt x="89771" y="31354"/>
                    <a:pt x="89824" y="31130"/>
                    <a:pt x="89996" y="30747"/>
                  </a:cubicBezTo>
                  <a:cubicBezTo>
                    <a:pt x="90154" y="30364"/>
                    <a:pt x="90273" y="29929"/>
                    <a:pt x="90273" y="29480"/>
                  </a:cubicBezTo>
                  <a:cubicBezTo>
                    <a:pt x="90273" y="29044"/>
                    <a:pt x="90154" y="28820"/>
                    <a:pt x="90101" y="28437"/>
                  </a:cubicBezTo>
                  <a:cubicBezTo>
                    <a:pt x="89943" y="27777"/>
                    <a:pt x="90154" y="27447"/>
                    <a:pt x="90537" y="26958"/>
                  </a:cubicBezTo>
                  <a:cubicBezTo>
                    <a:pt x="90761" y="26681"/>
                    <a:pt x="91039" y="26404"/>
                    <a:pt x="91092" y="26021"/>
                  </a:cubicBezTo>
                  <a:cubicBezTo>
                    <a:pt x="91144" y="24806"/>
                    <a:pt x="89824" y="25137"/>
                    <a:pt x="89217" y="24476"/>
                  </a:cubicBezTo>
                  <a:cubicBezTo>
                    <a:pt x="89111" y="24318"/>
                    <a:pt x="89058" y="24094"/>
                    <a:pt x="89006" y="23922"/>
                  </a:cubicBezTo>
                  <a:cubicBezTo>
                    <a:pt x="88953" y="23764"/>
                    <a:pt x="88887" y="23658"/>
                    <a:pt x="88834" y="23539"/>
                  </a:cubicBezTo>
                  <a:cubicBezTo>
                    <a:pt x="88781" y="23433"/>
                    <a:pt x="88676" y="23381"/>
                    <a:pt x="88557" y="23262"/>
                  </a:cubicBezTo>
                  <a:cubicBezTo>
                    <a:pt x="88451" y="22879"/>
                    <a:pt x="89111" y="22826"/>
                    <a:pt x="89217" y="22549"/>
                  </a:cubicBezTo>
                  <a:cubicBezTo>
                    <a:pt x="89336" y="22272"/>
                    <a:pt x="89111" y="22166"/>
                    <a:pt x="89058" y="22008"/>
                  </a:cubicBezTo>
                  <a:cubicBezTo>
                    <a:pt x="89006" y="21730"/>
                    <a:pt x="89111" y="21453"/>
                    <a:pt x="88781" y="21348"/>
                  </a:cubicBezTo>
                  <a:cubicBezTo>
                    <a:pt x="88722" y="21303"/>
                    <a:pt x="88646" y="21292"/>
                    <a:pt x="88565" y="21292"/>
                  </a:cubicBezTo>
                  <a:cubicBezTo>
                    <a:pt x="88484" y="21292"/>
                    <a:pt x="88398" y="21303"/>
                    <a:pt x="88319" y="21303"/>
                  </a:cubicBezTo>
                  <a:cubicBezTo>
                    <a:pt x="88266" y="21303"/>
                    <a:pt x="88217" y="21298"/>
                    <a:pt x="88174" y="21282"/>
                  </a:cubicBezTo>
                  <a:cubicBezTo>
                    <a:pt x="88227" y="20688"/>
                    <a:pt x="88728" y="20239"/>
                    <a:pt x="89217" y="19961"/>
                  </a:cubicBezTo>
                  <a:cubicBezTo>
                    <a:pt x="89494" y="19856"/>
                    <a:pt x="89877" y="19856"/>
                    <a:pt x="90154" y="19750"/>
                  </a:cubicBezTo>
                  <a:cubicBezTo>
                    <a:pt x="90379" y="19631"/>
                    <a:pt x="90484" y="19420"/>
                    <a:pt x="90603" y="19196"/>
                  </a:cubicBezTo>
                  <a:cubicBezTo>
                    <a:pt x="90867" y="18707"/>
                    <a:pt x="91144" y="18206"/>
                    <a:pt x="91316" y="17651"/>
                  </a:cubicBezTo>
                  <a:cubicBezTo>
                    <a:pt x="91369" y="17321"/>
                    <a:pt x="91316" y="17163"/>
                    <a:pt x="91752" y="16991"/>
                  </a:cubicBezTo>
                  <a:cubicBezTo>
                    <a:pt x="91837" y="16965"/>
                    <a:pt x="91920" y="16965"/>
                    <a:pt x="92002" y="16965"/>
                  </a:cubicBezTo>
                  <a:cubicBezTo>
                    <a:pt x="92085" y="16965"/>
                    <a:pt x="92167" y="16965"/>
                    <a:pt x="92253" y="16938"/>
                  </a:cubicBezTo>
                  <a:cubicBezTo>
                    <a:pt x="92517" y="16885"/>
                    <a:pt x="92742" y="16780"/>
                    <a:pt x="92966" y="16727"/>
                  </a:cubicBezTo>
                  <a:cubicBezTo>
                    <a:pt x="93027" y="16742"/>
                    <a:pt x="93084" y="16749"/>
                    <a:pt x="93140" y="16749"/>
                  </a:cubicBezTo>
                  <a:cubicBezTo>
                    <a:pt x="93280" y="16749"/>
                    <a:pt x="93413" y="16708"/>
                    <a:pt x="93573" y="16661"/>
                  </a:cubicBezTo>
                  <a:cubicBezTo>
                    <a:pt x="93626" y="16331"/>
                    <a:pt x="93573" y="15895"/>
                    <a:pt x="93573" y="15512"/>
                  </a:cubicBezTo>
                  <a:cubicBezTo>
                    <a:pt x="93573" y="15130"/>
                    <a:pt x="93507" y="14800"/>
                    <a:pt x="93402" y="14470"/>
                  </a:cubicBezTo>
                  <a:cubicBezTo>
                    <a:pt x="93349" y="14298"/>
                    <a:pt x="93296" y="14140"/>
                    <a:pt x="93243" y="13968"/>
                  </a:cubicBezTo>
                  <a:cubicBezTo>
                    <a:pt x="93243" y="13097"/>
                    <a:pt x="94115" y="12542"/>
                    <a:pt x="94115" y="11710"/>
                  </a:cubicBezTo>
                  <a:cubicBezTo>
                    <a:pt x="94115" y="11222"/>
                    <a:pt x="93679" y="10615"/>
                    <a:pt x="93455" y="10179"/>
                  </a:cubicBezTo>
                  <a:cubicBezTo>
                    <a:pt x="93243" y="9796"/>
                    <a:pt x="93177" y="9796"/>
                    <a:pt x="92742" y="9625"/>
                  </a:cubicBezTo>
                  <a:cubicBezTo>
                    <a:pt x="92464" y="9519"/>
                    <a:pt x="92029" y="9400"/>
                    <a:pt x="91752" y="9242"/>
                  </a:cubicBezTo>
                  <a:cubicBezTo>
                    <a:pt x="91316" y="8912"/>
                    <a:pt x="91474" y="8357"/>
                    <a:pt x="91422" y="7922"/>
                  </a:cubicBezTo>
                  <a:cubicBezTo>
                    <a:pt x="91362" y="7913"/>
                    <a:pt x="91302" y="7910"/>
                    <a:pt x="91240" y="7910"/>
                  </a:cubicBezTo>
                  <a:cubicBezTo>
                    <a:pt x="91046" y="7910"/>
                    <a:pt x="90842" y="7941"/>
                    <a:pt x="90640" y="7941"/>
                  </a:cubicBezTo>
                  <a:cubicBezTo>
                    <a:pt x="90493" y="7941"/>
                    <a:pt x="90348" y="7925"/>
                    <a:pt x="90207" y="7869"/>
                  </a:cubicBezTo>
                  <a:cubicBezTo>
                    <a:pt x="89943" y="7750"/>
                    <a:pt x="89877" y="7539"/>
                    <a:pt x="89771" y="7314"/>
                  </a:cubicBezTo>
                  <a:cubicBezTo>
                    <a:pt x="89719" y="7261"/>
                    <a:pt x="89719" y="7156"/>
                    <a:pt x="89666" y="7090"/>
                  </a:cubicBezTo>
                  <a:cubicBezTo>
                    <a:pt x="89613" y="6931"/>
                    <a:pt x="89441" y="6826"/>
                    <a:pt x="89336" y="6707"/>
                  </a:cubicBezTo>
                  <a:cubicBezTo>
                    <a:pt x="89164" y="6430"/>
                    <a:pt x="89283" y="6166"/>
                    <a:pt x="89336" y="5836"/>
                  </a:cubicBezTo>
                  <a:cubicBezTo>
                    <a:pt x="89647" y="5715"/>
                    <a:pt x="89978" y="5677"/>
                    <a:pt x="90313" y="5677"/>
                  </a:cubicBezTo>
                  <a:cubicBezTo>
                    <a:pt x="90746" y="5677"/>
                    <a:pt x="91184" y="5740"/>
                    <a:pt x="91593" y="5770"/>
                  </a:cubicBezTo>
                  <a:cubicBezTo>
                    <a:pt x="91646" y="5611"/>
                    <a:pt x="91752" y="5506"/>
                    <a:pt x="91804" y="5334"/>
                  </a:cubicBezTo>
                  <a:cubicBezTo>
                    <a:pt x="91857" y="5057"/>
                    <a:pt x="91752" y="4846"/>
                    <a:pt x="91699" y="4621"/>
                  </a:cubicBezTo>
                  <a:cubicBezTo>
                    <a:pt x="91699" y="4344"/>
                    <a:pt x="91804" y="3855"/>
                    <a:pt x="92029" y="3737"/>
                  </a:cubicBezTo>
                  <a:cubicBezTo>
                    <a:pt x="92141" y="3684"/>
                    <a:pt x="92280" y="3671"/>
                    <a:pt x="92417" y="3671"/>
                  </a:cubicBezTo>
                  <a:cubicBezTo>
                    <a:pt x="92554" y="3671"/>
                    <a:pt x="92689" y="3684"/>
                    <a:pt x="92795" y="3684"/>
                  </a:cubicBezTo>
                  <a:cubicBezTo>
                    <a:pt x="92812" y="3685"/>
                    <a:pt x="92830" y="3685"/>
                    <a:pt x="92847" y="3685"/>
                  </a:cubicBezTo>
                  <a:cubicBezTo>
                    <a:pt x="93854" y="3685"/>
                    <a:pt x="94349" y="2194"/>
                    <a:pt x="94946" y="1545"/>
                  </a:cubicBezTo>
                  <a:cubicBezTo>
                    <a:pt x="95181" y="1237"/>
                    <a:pt x="95292" y="1158"/>
                    <a:pt x="95470" y="1158"/>
                  </a:cubicBezTo>
                  <a:cubicBezTo>
                    <a:pt x="95583" y="1158"/>
                    <a:pt x="95722" y="1190"/>
                    <a:pt x="95937" y="1215"/>
                  </a:cubicBezTo>
                  <a:cubicBezTo>
                    <a:pt x="96262" y="1215"/>
                    <a:pt x="96641" y="1239"/>
                    <a:pt x="97005" y="1239"/>
                  </a:cubicBezTo>
                  <a:cubicBezTo>
                    <a:pt x="97188" y="1239"/>
                    <a:pt x="97367" y="1233"/>
                    <a:pt x="97534" y="1215"/>
                  </a:cubicBezTo>
                  <a:cubicBezTo>
                    <a:pt x="97534" y="819"/>
                    <a:pt x="97468" y="383"/>
                    <a:pt x="97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" name="Google Shape;485;p17"/>
            <p:cNvGrpSpPr/>
            <p:nvPr/>
          </p:nvGrpSpPr>
          <p:grpSpPr>
            <a:xfrm rot="-869049" flipH="1">
              <a:off x="7574941" y="4274573"/>
              <a:ext cx="1694192" cy="548953"/>
              <a:chOff x="609725" y="4349775"/>
              <a:chExt cx="2116575" cy="1026125"/>
            </a:xfrm>
          </p:grpSpPr>
          <p:sp>
            <p:nvSpPr>
              <p:cNvPr id="486" name="Google Shape;486;p17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9" name="Google Shape;539;p17"/>
          <p:cNvSpPr txBox="1">
            <a:spLocks noGrp="1"/>
          </p:cNvSpPr>
          <p:nvPr>
            <p:ph type="title"/>
          </p:nvPr>
        </p:nvSpPr>
        <p:spPr>
          <a:xfrm>
            <a:off x="-1038351" y="385134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DAFTAR</a:t>
            </a:r>
            <a:r>
              <a:rPr lang="en" dirty="0"/>
              <a:t>   ISI</a:t>
            </a:r>
            <a:endParaRPr dirty="0"/>
          </a:p>
        </p:txBody>
      </p:sp>
      <p:sp>
        <p:nvSpPr>
          <p:cNvPr id="540" name="Google Shape;540;p17"/>
          <p:cNvSpPr txBox="1">
            <a:spLocks noGrp="1"/>
          </p:cNvSpPr>
          <p:nvPr>
            <p:ph type="body" idx="1"/>
          </p:nvPr>
        </p:nvSpPr>
        <p:spPr>
          <a:xfrm>
            <a:off x="715100" y="1394700"/>
            <a:ext cx="4061820" cy="3179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Penjelasan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Whitebox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dan</a:t>
            </a:r>
            <a:r>
              <a:rPr lang="en-US" dirty="0">
                <a:solidFill>
                  <a:schemeClr val="dk1"/>
                </a:solidFill>
              </a:rPr>
              <a:t> Unit Test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Penjelasan</a:t>
            </a:r>
            <a:r>
              <a:rPr lang="en-US" dirty="0">
                <a:solidFill>
                  <a:schemeClr val="dk1"/>
                </a:solidFill>
              </a:rPr>
              <a:t> CI/CD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Implementasi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pada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Phyton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Penjelasan</a:t>
            </a:r>
            <a:r>
              <a:rPr lang="en-US" dirty="0">
                <a:solidFill>
                  <a:schemeClr val="dk1"/>
                </a:solidFill>
              </a:rPr>
              <a:t> Unit Test </a:t>
            </a:r>
            <a:r>
              <a:rPr lang="en-US" dirty="0" err="1">
                <a:solidFill>
                  <a:schemeClr val="dk1"/>
                </a:solidFill>
              </a:rPr>
              <a:t>konfiguras</a:t>
            </a:r>
            <a:r>
              <a:rPr lang="en-US" dirty="0">
                <a:solidFill>
                  <a:schemeClr val="dk1"/>
                </a:solidFill>
              </a:rPr>
              <a:t> Project </a:t>
            </a:r>
            <a:r>
              <a:rPr lang="en-US" dirty="0" err="1">
                <a:solidFill>
                  <a:schemeClr val="dk1"/>
                </a:solidFill>
              </a:rPr>
              <a:t>Phyton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Hasil Output apabila di Run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Penjelasan Output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Referensi</a:t>
            </a:r>
            <a:endParaRPr dirty="0"/>
          </a:p>
        </p:txBody>
      </p:sp>
      <p:sp>
        <p:nvSpPr>
          <p:cNvPr id="541" name="Google Shape;541;p17"/>
          <p:cNvSpPr/>
          <p:nvPr/>
        </p:nvSpPr>
        <p:spPr>
          <a:xfrm>
            <a:off x="5802517" y="3492274"/>
            <a:ext cx="1406311" cy="238505"/>
          </a:xfrm>
          <a:custGeom>
            <a:avLst/>
            <a:gdLst/>
            <a:ahLst/>
            <a:cxnLst/>
            <a:rect l="l" t="t" r="r" b="b"/>
            <a:pathLst>
              <a:path w="72537" h="12302" extrusionOk="0">
                <a:moveTo>
                  <a:pt x="21807" y="2237"/>
                </a:moveTo>
                <a:cubicBezTo>
                  <a:pt x="22010" y="2440"/>
                  <a:pt x="22010" y="2542"/>
                  <a:pt x="21807" y="2644"/>
                </a:cubicBezTo>
                <a:cubicBezTo>
                  <a:pt x="21705" y="2542"/>
                  <a:pt x="21705" y="2440"/>
                  <a:pt x="21807" y="2237"/>
                </a:cubicBezTo>
                <a:close/>
                <a:moveTo>
                  <a:pt x="48061" y="2237"/>
                </a:moveTo>
                <a:cubicBezTo>
                  <a:pt x="48245" y="2482"/>
                  <a:pt x="48216" y="2678"/>
                  <a:pt x="48131" y="2903"/>
                </a:cubicBezTo>
                <a:lnTo>
                  <a:pt x="48131" y="2903"/>
                </a:lnTo>
                <a:cubicBezTo>
                  <a:pt x="47964" y="2678"/>
                  <a:pt x="47980" y="2482"/>
                  <a:pt x="48061" y="2237"/>
                </a:cubicBezTo>
                <a:close/>
                <a:moveTo>
                  <a:pt x="48227" y="3218"/>
                </a:moveTo>
                <a:cubicBezTo>
                  <a:pt x="48387" y="3416"/>
                  <a:pt x="48371" y="3673"/>
                  <a:pt x="48290" y="3914"/>
                </a:cubicBezTo>
                <a:cubicBezTo>
                  <a:pt x="48109" y="3673"/>
                  <a:pt x="48151" y="3416"/>
                  <a:pt x="48227" y="3218"/>
                </a:cubicBezTo>
                <a:close/>
                <a:moveTo>
                  <a:pt x="20002" y="2542"/>
                </a:moveTo>
                <a:cubicBezTo>
                  <a:pt x="20002" y="2771"/>
                  <a:pt x="20104" y="2872"/>
                  <a:pt x="20104" y="2872"/>
                </a:cubicBezTo>
                <a:cubicBezTo>
                  <a:pt x="20104" y="3076"/>
                  <a:pt x="20002" y="3177"/>
                  <a:pt x="19901" y="3279"/>
                </a:cubicBezTo>
                <a:cubicBezTo>
                  <a:pt x="19901" y="3406"/>
                  <a:pt x="19799" y="3508"/>
                  <a:pt x="19697" y="3508"/>
                </a:cubicBezTo>
                <a:cubicBezTo>
                  <a:pt x="19596" y="3813"/>
                  <a:pt x="19367" y="4042"/>
                  <a:pt x="19265" y="4245"/>
                </a:cubicBezTo>
                <a:cubicBezTo>
                  <a:pt x="18960" y="4550"/>
                  <a:pt x="18630" y="4779"/>
                  <a:pt x="18426" y="5084"/>
                </a:cubicBezTo>
                <a:cubicBezTo>
                  <a:pt x="18096" y="5084"/>
                  <a:pt x="17994" y="5414"/>
                  <a:pt x="17791" y="5516"/>
                </a:cubicBezTo>
                <a:cubicBezTo>
                  <a:pt x="17461" y="5185"/>
                  <a:pt x="17893" y="5084"/>
                  <a:pt x="17893" y="4880"/>
                </a:cubicBezTo>
                <a:cubicBezTo>
                  <a:pt x="17893" y="4779"/>
                  <a:pt x="17994" y="4550"/>
                  <a:pt x="18198" y="4347"/>
                </a:cubicBezTo>
                <a:cubicBezTo>
                  <a:pt x="18528" y="3914"/>
                  <a:pt x="18960" y="3508"/>
                  <a:pt x="19367" y="3076"/>
                </a:cubicBezTo>
                <a:lnTo>
                  <a:pt x="19697" y="3076"/>
                </a:lnTo>
                <a:cubicBezTo>
                  <a:pt x="19697" y="2974"/>
                  <a:pt x="19799" y="2771"/>
                  <a:pt x="20002" y="2542"/>
                </a:cubicBezTo>
                <a:close/>
                <a:moveTo>
                  <a:pt x="1906" y="6583"/>
                </a:moveTo>
                <a:cubicBezTo>
                  <a:pt x="1906" y="6583"/>
                  <a:pt x="2008" y="6583"/>
                  <a:pt x="2008" y="6685"/>
                </a:cubicBezTo>
                <a:lnTo>
                  <a:pt x="1805" y="6685"/>
                </a:lnTo>
                <a:cubicBezTo>
                  <a:pt x="1805" y="6583"/>
                  <a:pt x="1906" y="6583"/>
                  <a:pt x="1906" y="6583"/>
                </a:cubicBezTo>
                <a:close/>
                <a:moveTo>
                  <a:pt x="1805" y="6990"/>
                </a:moveTo>
                <a:lnTo>
                  <a:pt x="1805" y="8362"/>
                </a:lnTo>
                <a:cubicBezTo>
                  <a:pt x="1576" y="7854"/>
                  <a:pt x="1576" y="7727"/>
                  <a:pt x="1677" y="6990"/>
                </a:cubicBezTo>
                <a:close/>
                <a:moveTo>
                  <a:pt x="1805" y="8362"/>
                </a:moveTo>
                <a:lnTo>
                  <a:pt x="1805" y="8362"/>
                </a:lnTo>
                <a:cubicBezTo>
                  <a:pt x="2008" y="8489"/>
                  <a:pt x="2008" y="8489"/>
                  <a:pt x="1906" y="8794"/>
                </a:cubicBezTo>
                <a:cubicBezTo>
                  <a:pt x="1677" y="8693"/>
                  <a:pt x="1906" y="8489"/>
                  <a:pt x="1805" y="8362"/>
                </a:cubicBezTo>
                <a:close/>
                <a:moveTo>
                  <a:pt x="1271" y="9226"/>
                </a:moveTo>
                <a:cubicBezTo>
                  <a:pt x="1474" y="9328"/>
                  <a:pt x="1474" y="9430"/>
                  <a:pt x="1271" y="9531"/>
                </a:cubicBezTo>
                <a:cubicBezTo>
                  <a:pt x="1169" y="9430"/>
                  <a:pt x="1169" y="9328"/>
                  <a:pt x="1271" y="9226"/>
                </a:cubicBezTo>
                <a:close/>
                <a:moveTo>
                  <a:pt x="44376" y="0"/>
                </a:moveTo>
                <a:cubicBezTo>
                  <a:pt x="44376" y="102"/>
                  <a:pt x="44249" y="102"/>
                  <a:pt x="44147" y="229"/>
                </a:cubicBezTo>
                <a:lnTo>
                  <a:pt x="43410" y="229"/>
                </a:lnTo>
                <a:cubicBezTo>
                  <a:pt x="43207" y="331"/>
                  <a:pt x="42978" y="534"/>
                  <a:pt x="42775" y="636"/>
                </a:cubicBezTo>
                <a:cubicBezTo>
                  <a:pt x="42673" y="534"/>
                  <a:pt x="42673" y="534"/>
                  <a:pt x="42571" y="433"/>
                </a:cubicBezTo>
                <a:cubicBezTo>
                  <a:pt x="42571" y="534"/>
                  <a:pt x="42470" y="534"/>
                  <a:pt x="42343" y="636"/>
                </a:cubicBezTo>
                <a:cubicBezTo>
                  <a:pt x="42241" y="636"/>
                  <a:pt x="42038" y="636"/>
                  <a:pt x="41936" y="738"/>
                </a:cubicBezTo>
                <a:cubicBezTo>
                  <a:pt x="41834" y="865"/>
                  <a:pt x="41504" y="738"/>
                  <a:pt x="41402" y="966"/>
                </a:cubicBezTo>
                <a:cubicBezTo>
                  <a:pt x="41352" y="1068"/>
                  <a:pt x="41244" y="1068"/>
                  <a:pt x="41123" y="1068"/>
                </a:cubicBezTo>
                <a:cubicBezTo>
                  <a:pt x="41002" y="1068"/>
                  <a:pt x="40869" y="1068"/>
                  <a:pt x="40767" y="1170"/>
                </a:cubicBezTo>
                <a:cubicBezTo>
                  <a:pt x="40665" y="1271"/>
                  <a:pt x="40437" y="1373"/>
                  <a:pt x="40233" y="1500"/>
                </a:cubicBezTo>
                <a:lnTo>
                  <a:pt x="39700" y="1500"/>
                </a:lnTo>
                <a:cubicBezTo>
                  <a:pt x="39598" y="1602"/>
                  <a:pt x="39598" y="1602"/>
                  <a:pt x="39496" y="1602"/>
                </a:cubicBezTo>
                <a:lnTo>
                  <a:pt x="38962" y="1602"/>
                </a:lnTo>
                <a:cubicBezTo>
                  <a:pt x="38657" y="1907"/>
                  <a:pt x="38225" y="2008"/>
                  <a:pt x="37895" y="2237"/>
                </a:cubicBezTo>
                <a:lnTo>
                  <a:pt x="37387" y="2237"/>
                </a:lnTo>
                <a:cubicBezTo>
                  <a:pt x="36955" y="2440"/>
                  <a:pt x="36523" y="2644"/>
                  <a:pt x="36218" y="2872"/>
                </a:cubicBezTo>
                <a:lnTo>
                  <a:pt x="35684" y="2872"/>
                </a:lnTo>
                <a:cubicBezTo>
                  <a:pt x="35480" y="2974"/>
                  <a:pt x="35252" y="3076"/>
                  <a:pt x="35048" y="3279"/>
                </a:cubicBezTo>
                <a:lnTo>
                  <a:pt x="34845" y="3076"/>
                </a:lnTo>
                <a:cubicBezTo>
                  <a:pt x="34515" y="3508"/>
                  <a:pt x="33981" y="3609"/>
                  <a:pt x="33574" y="3914"/>
                </a:cubicBezTo>
                <a:lnTo>
                  <a:pt x="33041" y="3914"/>
                </a:lnTo>
                <a:lnTo>
                  <a:pt x="32939" y="4042"/>
                </a:lnTo>
                <a:cubicBezTo>
                  <a:pt x="32812" y="4042"/>
                  <a:pt x="32812" y="4042"/>
                  <a:pt x="32710" y="4143"/>
                </a:cubicBezTo>
                <a:cubicBezTo>
                  <a:pt x="32547" y="4143"/>
                  <a:pt x="32450" y="4273"/>
                  <a:pt x="32248" y="4273"/>
                </a:cubicBezTo>
                <a:cubicBezTo>
                  <a:pt x="32198" y="4273"/>
                  <a:pt x="32141" y="4265"/>
                  <a:pt x="32075" y="4245"/>
                </a:cubicBezTo>
                <a:cubicBezTo>
                  <a:pt x="31871" y="4448"/>
                  <a:pt x="31668" y="4448"/>
                  <a:pt x="31439" y="4677"/>
                </a:cubicBezTo>
                <a:lnTo>
                  <a:pt x="31236" y="4677"/>
                </a:lnTo>
                <a:cubicBezTo>
                  <a:pt x="30906" y="4779"/>
                  <a:pt x="29864" y="5312"/>
                  <a:pt x="29533" y="5516"/>
                </a:cubicBezTo>
                <a:lnTo>
                  <a:pt x="28694" y="5516"/>
                </a:lnTo>
                <a:cubicBezTo>
                  <a:pt x="28593" y="5617"/>
                  <a:pt x="28491" y="5821"/>
                  <a:pt x="28364" y="5948"/>
                </a:cubicBezTo>
                <a:cubicBezTo>
                  <a:pt x="28306" y="5936"/>
                  <a:pt x="28250" y="5931"/>
                  <a:pt x="28197" y="5931"/>
                </a:cubicBezTo>
                <a:cubicBezTo>
                  <a:pt x="27714" y="5931"/>
                  <a:pt x="27425" y="6365"/>
                  <a:pt x="27006" y="6365"/>
                </a:cubicBezTo>
                <a:cubicBezTo>
                  <a:pt x="26968" y="6365"/>
                  <a:pt x="26930" y="6362"/>
                  <a:pt x="26890" y="6354"/>
                </a:cubicBezTo>
                <a:cubicBezTo>
                  <a:pt x="26890" y="6354"/>
                  <a:pt x="26788" y="6456"/>
                  <a:pt x="26687" y="6583"/>
                </a:cubicBezTo>
                <a:lnTo>
                  <a:pt x="26356" y="6583"/>
                </a:lnTo>
                <a:cubicBezTo>
                  <a:pt x="26255" y="6583"/>
                  <a:pt x="26153" y="6685"/>
                  <a:pt x="26153" y="6786"/>
                </a:cubicBezTo>
                <a:lnTo>
                  <a:pt x="25721" y="6786"/>
                </a:lnTo>
                <a:cubicBezTo>
                  <a:pt x="25670" y="6888"/>
                  <a:pt x="25594" y="6914"/>
                  <a:pt x="25502" y="6914"/>
                </a:cubicBezTo>
                <a:cubicBezTo>
                  <a:pt x="25409" y="6914"/>
                  <a:pt x="25301" y="6888"/>
                  <a:pt x="25187" y="6888"/>
                </a:cubicBezTo>
                <a:cubicBezTo>
                  <a:pt x="25026" y="6969"/>
                  <a:pt x="24929" y="7129"/>
                  <a:pt x="24794" y="7129"/>
                </a:cubicBezTo>
                <a:cubicBezTo>
                  <a:pt x="24759" y="7129"/>
                  <a:pt x="24721" y="7118"/>
                  <a:pt x="24679" y="7091"/>
                </a:cubicBezTo>
                <a:cubicBezTo>
                  <a:pt x="24348" y="7091"/>
                  <a:pt x="24247" y="7320"/>
                  <a:pt x="24043" y="7320"/>
                </a:cubicBezTo>
                <a:cubicBezTo>
                  <a:pt x="23967" y="7354"/>
                  <a:pt x="23894" y="7365"/>
                  <a:pt x="23826" y="7365"/>
                </a:cubicBezTo>
                <a:cubicBezTo>
                  <a:pt x="23690" y="7365"/>
                  <a:pt x="23577" y="7320"/>
                  <a:pt x="23510" y="7320"/>
                </a:cubicBezTo>
                <a:cubicBezTo>
                  <a:pt x="23408" y="7422"/>
                  <a:pt x="23281" y="7524"/>
                  <a:pt x="23281" y="7524"/>
                </a:cubicBezTo>
                <a:lnTo>
                  <a:pt x="22645" y="7524"/>
                </a:lnTo>
                <a:cubicBezTo>
                  <a:pt x="22544" y="7625"/>
                  <a:pt x="22544" y="7727"/>
                  <a:pt x="22442" y="7727"/>
                </a:cubicBezTo>
                <a:lnTo>
                  <a:pt x="21502" y="7727"/>
                </a:lnTo>
                <a:cubicBezTo>
                  <a:pt x="21375" y="7854"/>
                  <a:pt x="21273" y="7854"/>
                  <a:pt x="21273" y="7956"/>
                </a:cubicBezTo>
                <a:lnTo>
                  <a:pt x="19697" y="7956"/>
                </a:lnTo>
                <a:cubicBezTo>
                  <a:pt x="19469" y="7854"/>
                  <a:pt x="19265" y="7727"/>
                  <a:pt x="19164" y="7625"/>
                </a:cubicBezTo>
                <a:cubicBezTo>
                  <a:pt x="19062" y="7524"/>
                  <a:pt x="18928" y="7524"/>
                  <a:pt x="18808" y="7524"/>
                </a:cubicBezTo>
                <a:cubicBezTo>
                  <a:pt x="18687" y="7524"/>
                  <a:pt x="18579" y="7524"/>
                  <a:pt x="18528" y="7422"/>
                </a:cubicBezTo>
                <a:lnTo>
                  <a:pt x="18528" y="7219"/>
                </a:lnTo>
                <a:cubicBezTo>
                  <a:pt x="18630" y="7219"/>
                  <a:pt x="18731" y="7219"/>
                  <a:pt x="18833" y="7091"/>
                </a:cubicBezTo>
                <a:cubicBezTo>
                  <a:pt x="19062" y="6990"/>
                  <a:pt x="19164" y="6786"/>
                  <a:pt x="19367" y="6685"/>
                </a:cubicBezTo>
                <a:cubicBezTo>
                  <a:pt x="19596" y="6685"/>
                  <a:pt x="19697" y="6456"/>
                  <a:pt x="19799" y="6354"/>
                </a:cubicBezTo>
                <a:cubicBezTo>
                  <a:pt x="20002" y="6151"/>
                  <a:pt x="20231" y="6049"/>
                  <a:pt x="20434" y="5948"/>
                </a:cubicBezTo>
                <a:cubicBezTo>
                  <a:pt x="20866" y="5516"/>
                  <a:pt x="21171" y="5084"/>
                  <a:pt x="21603" y="4779"/>
                </a:cubicBezTo>
                <a:cubicBezTo>
                  <a:pt x="21807" y="4550"/>
                  <a:pt x="21807" y="4245"/>
                  <a:pt x="22010" y="4042"/>
                </a:cubicBezTo>
                <a:cubicBezTo>
                  <a:pt x="22137" y="4042"/>
                  <a:pt x="22137" y="3813"/>
                  <a:pt x="22239" y="3711"/>
                </a:cubicBezTo>
                <a:cubicBezTo>
                  <a:pt x="22341" y="3508"/>
                  <a:pt x="22442" y="3406"/>
                  <a:pt x="22544" y="3076"/>
                </a:cubicBezTo>
                <a:cubicBezTo>
                  <a:pt x="22544" y="2872"/>
                  <a:pt x="22645" y="2542"/>
                  <a:pt x="22544" y="2339"/>
                </a:cubicBezTo>
                <a:cubicBezTo>
                  <a:pt x="22442" y="2237"/>
                  <a:pt x="22442" y="2237"/>
                  <a:pt x="22341" y="2135"/>
                </a:cubicBezTo>
                <a:lnTo>
                  <a:pt x="22341" y="1373"/>
                </a:lnTo>
                <a:lnTo>
                  <a:pt x="22010" y="1068"/>
                </a:lnTo>
                <a:cubicBezTo>
                  <a:pt x="21908" y="1068"/>
                  <a:pt x="21807" y="1271"/>
                  <a:pt x="21603" y="1271"/>
                </a:cubicBezTo>
                <a:cubicBezTo>
                  <a:pt x="21502" y="1068"/>
                  <a:pt x="21375" y="966"/>
                  <a:pt x="21273" y="865"/>
                </a:cubicBezTo>
                <a:cubicBezTo>
                  <a:pt x="21070" y="865"/>
                  <a:pt x="20866" y="865"/>
                  <a:pt x="20739" y="738"/>
                </a:cubicBezTo>
                <a:cubicBezTo>
                  <a:pt x="20638" y="636"/>
                  <a:pt x="20536" y="610"/>
                  <a:pt x="20447" y="610"/>
                </a:cubicBezTo>
                <a:cubicBezTo>
                  <a:pt x="20358" y="610"/>
                  <a:pt x="20282" y="636"/>
                  <a:pt x="20231" y="636"/>
                </a:cubicBezTo>
                <a:cubicBezTo>
                  <a:pt x="20104" y="636"/>
                  <a:pt x="20104" y="738"/>
                  <a:pt x="20104" y="865"/>
                </a:cubicBezTo>
                <a:lnTo>
                  <a:pt x="20434" y="865"/>
                </a:lnTo>
                <a:cubicBezTo>
                  <a:pt x="20536" y="1068"/>
                  <a:pt x="20231" y="1068"/>
                  <a:pt x="20231" y="1271"/>
                </a:cubicBezTo>
                <a:cubicBezTo>
                  <a:pt x="20002" y="1170"/>
                  <a:pt x="20104" y="966"/>
                  <a:pt x="20104" y="865"/>
                </a:cubicBezTo>
                <a:lnTo>
                  <a:pt x="19799" y="865"/>
                </a:lnTo>
                <a:cubicBezTo>
                  <a:pt x="19596" y="966"/>
                  <a:pt x="19596" y="1170"/>
                  <a:pt x="19265" y="1271"/>
                </a:cubicBezTo>
                <a:cubicBezTo>
                  <a:pt x="19062" y="1271"/>
                  <a:pt x="18960" y="1500"/>
                  <a:pt x="18731" y="1602"/>
                </a:cubicBezTo>
                <a:cubicBezTo>
                  <a:pt x="18630" y="1703"/>
                  <a:pt x="18426" y="1703"/>
                  <a:pt x="18426" y="1703"/>
                </a:cubicBezTo>
                <a:cubicBezTo>
                  <a:pt x="18198" y="1805"/>
                  <a:pt x="18096" y="1907"/>
                  <a:pt x="17994" y="2008"/>
                </a:cubicBezTo>
                <a:lnTo>
                  <a:pt x="17791" y="2008"/>
                </a:lnTo>
                <a:cubicBezTo>
                  <a:pt x="17562" y="2339"/>
                  <a:pt x="17257" y="2542"/>
                  <a:pt x="17054" y="2771"/>
                </a:cubicBezTo>
                <a:cubicBezTo>
                  <a:pt x="16825" y="3076"/>
                  <a:pt x="16520" y="3279"/>
                  <a:pt x="16292" y="3609"/>
                </a:cubicBezTo>
                <a:cubicBezTo>
                  <a:pt x="15987" y="3813"/>
                  <a:pt x="15987" y="4143"/>
                  <a:pt x="15656" y="4347"/>
                </a:cubicBezTo>
                <a:cubicBezTo>
                  <a:pt x="15351" y="4550"/>
                  <a:pt x="15351" y="4982"/>
                  <a:pt x="15021" y="5185"/>
                </a:cubicBezTo>
                <a:lnTo>
                  <a:pt x="15021" y="7422"/>
                </a:lnTo>
                <a:cubicBezTo>
                  <a:pt x="14716" y="7625"/>
                  <a:pt x="14385" y="7854"/>
                  <a:pt x="14080" y="7956"/>
                </a:cubicBezTo>
                <a:cubicBezTo>
                  <a:pt x="13648" y="8057"/>
                  <a:pt x="13343" y="8261"/>
                  <a:pt x="13115" y="8591"/>
                </a:cubicBezTo>
                <a:lnTo>
                  <a:pt x="12810" y="8591"/>
                </a:lnTo>
                <a:cubicBezTo>
                  <a:pt x="11971" y="8998"/>
                  <a:pt x="11208" y="9328"/>
                  <a:pt x="10370" y="9760"/>
                </a:cubicBezTo>
                <a:lnTo>
                  <a:pt x="10065" y="9760"/>
                </a:lnTo>
                <a:cubicBezTo>
                  <a:pt x="9938" y="9862"/>
                  <a:pt x="9938" y="9963"/>
                  <a:pt x="9836" y="9963"/>
                </a:cubicBezTo>
                <a:lnTo>
                  <a:pt x="9201" y="9963"/>
                </a:lnTo>
                <a:cubicBezTo>
                  <a:pt x="9201" y="10065"/>
                  <a:pt x="9099" y="10167"/>
                  <a:pt x="8997" y="10167"/>
                </a:cubicBezTo>
                <a:lnTo>
                  <a:pt x="8463" y="10167"/>
                </a:lnTo>
                <a:cubicBezTo>
                  <a:pt x="8362" y="10268"/>
                  <a:pt x="8260" y="10395"/>
                  <a:pt x="8158" y="10395"/>
                </a:cubicBezTo>
                <a:lnTo>
                  <a:pt x="7625" y="10395"/>
                </a:lnTo>
                <a:cubicBezTo>
                  <a:pt x="7523" y="10497"/>
                  <a:pt x="7396" y="10599"/>
                  <a:pt x="7396" y="10599"/>
                </a:cubicBezTo>
                <a:lnTo>
                  <a:pt x="4549" y="10599"/>
                </a:lnTo>
                <a:cubicBezTo>
                  <a:pt x="4448" y="10497"/>
                  <a:pt x="4346" y="10395"/>
                  <a:pt x="4346" y="10395"/>
                </a:cubicBezTo>
                <a:cubicBezTo>
                  <a:pt x="4117" y="10268"/>
                  <a:pt x="4016" y="10167"/>
                  <a:pt x="3914" y="10167"/>
                </a:cubicBezTo>
                <a:cubicBezTo>
                  <a:pt x="3711" y="10167"/>
                  <a:pt x="3584" y="10065"/>
                  <a:pt x="3584" y="9963"/>
                </a:cubicBezTo>
                <a:cubicBezTo>
                  <a:pt x="3380" y="9862"/>
                  <a:pt x="3279" y="9862"/>
                  <a:pt x="3177" y="9760"/>
                </a:cubicBezTo>
                <a:cubicBezTo>
                  <a:pt x="3075" y="9760"/>
                  <a:pt x="2948" y="9531"/>
                  <a:pt x="2948" y="9328"/>
                </a:cubicBezTo>
                <a:cubicBezTo>
                  <a:pt x="2847" y="9226"/>
                  <a:pt x="2847" y="9125"/>
                  <a:pt x="2745" y="8998"/>
                </a:cubicBezTo>
                <a:cubicBezTo>
                  <a:pt x="2643" y="8896"/>
                  <a:pt x="2542" y="8794"/>
                  <a:pt x="2440" y="8693"/>
                </a:cubicBezTo>
                <a:lnTo>
                  <a:pt x="2440" y="8261"/>
                </a:lnTo>
                <a:cubicBezTo>
                  <a:pt x="2313" y="8159"/>
                  <a:pt x="2211" y="8057"/>
                  <a:pt x="2211" y="7956"/>
                </a:cubicBezTo>
                <a:cubicBezTo>
                  <a:pt x="2313" y="7854"/>
                  <a:pt x="2313" y="7727"/>
                  <a:pt x="2440" y="7524"/>
                </a:cubicBezTo>
                <a:lnTo>
                  <a:pt x="2440" y="6786"/>
                </a:lnTo>
                <a:cubicBezTo>
                  <a:pt x="2542" y="6786"/>
                  <a:pt x="2643" y="6685"/>
                  <a:pt x="2643" y="6685"/>
                </a:cubicBezTo>
                <a:cubicBezTo>
                  <a:pt x="2542" y="6253"/>
                  <a:pt x="2745" y="6049"/>
                  <a:pt x="2948" y="5719"/>
                </a:cubicBezTo>
                <a:cubicBezTo>
                  <a:pt x="3075" y="5516"/>
                  <a:pt x="3075" y="5414"/>
                  <a:pt x="3075" y="5185"/>
                </a:cubicBezTo>
                <a:cubicBezTo>
                  <a:pt x="3177" y="5084"/>
                  <a:pt x="3279" y="4982"/>
                  <a:pt x="3279" y="4880"/>
                </a:cubicBezTo>
                <a:cubicBezTo>
                  <a:pt x="3380" y="4880"/>
                  <a:pt x="3380" y="4779"/>
                  <a:pt x="3482" y="4677"/>
                </a:cubicBezTo>
                <a:cubicBezTo>
                  <a:pt x="3711" y="4347"/>
                  <a:pt x="3914" y="3914"/>
                  <a:pt x="4219" y="3609"/>
                </a:cubicBezTo>
                <a:lnTo>
                  <a:pt x="5185" y="2644"/>
                </a:lnTo>
                <a:cubicBezTo>
                  <a:pt x="5388" y="2440"/>
                  <a:pt x="5617" y="2237"/>
                  <a:pt x="5719" y="2008"/>
                </a:cubicBezTo>
                <a:cubicBezTo>
                  <a:pt x="5768" y="2029"/>
                  <a:pt x="5812" y="2037"/>
                  <a:pt x="5852" y="2037"/>
                </a:cubicBezTo>
                <a:cubicBezTo>
                  <a:pt x="6060" y="2037"/>
                  <a:pt x="6162" y="1805"/>
                  <a:pt x="6354" y="1805"/>
                </a:cubicBezTo>
                <a:cubicBezTo>
                  <a:pt x="6456" y="1805"/>
                  <a:pt x="6557" y="1703"/>
                  <a:pt x="6557" y="1602"/>
                </a:cubicBezTo>
                <a:cubicBezTo>
                  <a:pt x="6659" y="1602"/>
                  <a:pt x="6659" y="1602"/>
                  <a:pt x="6659" y="1500"/>
                </a:cubicBezTo>
                <a:cubicBezTo>
                  <a:pt x="6456" y="1500"/>
                  <a:pt x="6252" y="1500"/>
                  <a:pt x="5922" y="1373"/>
                </a:cubicBezTo>
                <a:cubicBezTo>
                  <a:pt x="5862" y="1254"/>
                  <a:pt x="5724" y="1204"/>
                  <a:pt x="5600" y="1204"/>
                </a:cubicBezTo>
                <a:cubicBezTo>
                  <a:pt x="5512" y="1204"/>
                  <a:pt x="5430" y="1229"/>
                  <a:pt x="5388" y="1271"/>
                </a:cubicBezTo>
                <a:cubicBezTo>
                  <a:pt x="4981" y="1500"/>
                  <a:pt x="4651" y="1703"/>
                  <a:pt x="4219" y="1805"/>
                </a:cubicBezTo>
                <a:cubicBezTo>
                  <a:pt x="4016" y="1907"/>
                  <a:pt x="3914" y="2237"/>
                  <a:pt x="3584" y="2237"/>
                </a:cubicBezTo>
                <a:lnTo>
                  <a:pt x="3482" y="2237"/>
                </a:lnTo>
                <a:cubicBezTo>
                  <a:pt x="3380" y="2440"/>
                  <a:pt x="3177" y="2644"/>
                  <a:pt x="2948" y="2872"/>
                </a:cubicBezTo>
                <a:cubicBezTo>
                  <a:pt x="2643" y="3177"/>
                  <a:pt x="2211" y="3609"/>
                  <a:pt x="1906" y="3914"/>
                </a:cubicBezTo>
                <a:cubicBezTo>
                  <a:pt x="1805" y="4042"/>
                  <a:pt x="1576" y="4143"/>
                  <a:pt x="1576" y="4245"/>
                </a:cubicBezTo>
                <a:cubicBezTo>
                  <a:pt x="1677" y="4550"/>
                  <a:pt x="1169" y="4550"/>
                  <a:pt x="1169" y="4982"/>
                </a:cubicBezTo>
                <a:cubicBezTo>
                  <a:pt x="1042" y="5185"/>
                  <a:pt x="940" y="5414"/>
                  <a:pt x="839" y="5719"/>
                </a:cubicBezTo>
                <a:cubicBezTo>
                  <a:pt x="635" y="6151"/>
                  <a:pt x="407" y="6583"/>
                  <a:pt x="0" y="6685"/>
                </a:cubicBezTo>
                <a:lnTo>
                  <a:pt x="0" y="8159"/>
                </a:lnTo>
                <a:lnTo>
                  <a:pt x="102" y="8159"/>
                </a:lnTo>
                <a:cubicBezTo>
                  <a:pt x="305" y="8489"/>
                  <a:pt x="407" y="8794"/>
                  <a:pt x="407" y="9125"/>
                </a:cubicBezTo>
                <a:cubicBezTo>
                  <a:pt x="534" y="9226"/>
                  <a:pt x="534" y="9226"/>
                  <a:pt x="635" y="9226"/>
                </a:cubicBezTo>
                <a:lnTo>
                  <a:pt x="635" y="9760"/>
                </a:lnTo>
                <a:cubicBezTo>
                  <a:pt x="940" y="9862"/>
                  <a:pt x="940" y="10268"/>
                  <a:pt x="1169" y="10497"/>
                </a:cubicBezTo>
                <a:cubicBezTo>
                  <a:pt x="1372" y="10700"/>
                  <a:pt x="1677" y="10904"/>
                  <a:pt x="1906" y="11133"/>
                </a:cubicBezTo>
                <a:cubicBezTo>
                  <a:pt x="2008" y="11234"/>
                  <a:pt x="2110" y="11234"/>
                  <a:pt x="2211" y="11336"/>
                </a:cubicBezTo>
                <a:cubicBezTo>
                  <a:pt x="2440" y="11438"/>
                  <a:pt x="2643" y="11539"/>
                  <a:pt x="2847" y="11539"/>
                </a:cubicBezTo>
                <a:cubicBezTo>
                  <a:pt x="2948" y="11666"/>
                  <a:pt x="3177" y="11539"/>
                  <a:pt x="3279" y="11768"/>
                </a:cubicBezTo>
                <a:cubicBezTo>
                  <a:pt x="3380" y="11870"/>
                  <a:pt x="3584" y="11870"/>
                  <a:pt x="3812" y="11971"/>
                </a:cubicBezTo>
                <a:cubicBezTo>
                  <a:pt x="3812" y="11971"/>
                  <a:pt x="3914" y="11870"/>
                  <a:pt x="4016" y="11870"/>
                </a:cubicBezTo>
                <a:lnTo>
                  <a:pt x="4117" y="11971"/>
                </a:lnTo>
                <a:lnTo>
                  <a:pt x="5388" y="11971"/>
                </a:lnTo>
                <a:cubicBezTo>
                  <a:pt x="5490" y="12073"/>
                  <a:pt x="5490" y="12175"/>
                  <a:pt x="5617" y="12175"/>
                </a:cubicBezTo>
                <a:cubicBezTo>
                  <a:pt x="5719" y="12073"/>
                  <a:pt x="5719" y="12073"/>
                  <a:pt x="5820" y="11971"/>
                </a:cubicBezTo>
                <a:cubicBezTo>
                  <a:pt x="5820" y="12073"/>
                  <a:pt x="5922" y="12175"/>
                  <a:pt x="6024" y="12302"/>
                </a:cubicBezTo>
                <a:cubicBezTo>
                  <a:pt x="6252" y="12175"/>
                  <a:pt x="6354" y="12073"/>
                  <a:pt x="6456" y="11971"/>
                </a:cubicBezTo>
                <a:lnTo>
                  <a:pt x="7828" y="11971"/>
                </a:lnTo>
                <a:cubicBezTo>
                  <a:pt x="7930" y="11971"/>
                  <a:pt x="7930" y="11870"/>
                  <a:pt x="8031" y="11768"/>
                </a:cubicBezTo>
                <a:cubicBezTo>
                  <a:pt x="8197" y="11768"/>
                  <a:pt x="8355" y="11793"/>
                  <a:pt x="8502" y="11793"/>
                </a:cubicBezTo>
                <a:cubicBezTo>
                  <a:pt x="8648" y="11793"/>
                  <a:pt x="8781" y="11768"/>
                  <a:pt x="8896" y="11666"/>
                </a:cubicBezTo>
                <a:cubicBezTo>
                  <a:pt x="8997" y="11539"/>
                  <a:pt x="9302" y="11539"/>
                  <a:pt x="9531" y="11539"/>
                </a:cubicBezTo>
                <a:cubicBezTo>
                  <a:pt x="9570" y="11421"/>
                  <a:pt x="9640" y="11394"/>
                  <a:pt x="9719" y="11394"/>
                </a:cubicBezTo>
                <a:cubicBezTo>
                  <a:pt x="9782" y="11394"/>
                  <a:pt x="9852" y="11412"/>
                  <a:pt x="9914" y="11412"/>
                </a:cubicBezTo>
                <a:cubicBezTo>
                  <a:pt x="9973" y="11412"/>
                  <a:pt x="10027" y="11396"/>
                  <a:pt x="10065" y="11336"/>
                </a:cubicBezTo>
                <a:cubicBezTo>
                  <a:pt x="10166" y="11234"/>
                  <a:pt x="10268" y="11209"/>
                  <a:pt x="10373" y="11209"/>
                </a:cubicBezTo>
                <a:cubicBezTo>
                  <a:pt x="10478" y="11209"/>
                  <a:pt x="10586" y="11234"/>
                  <a:pt x="10700" y="11234"/>
                </a:cubicBezTo>
                <a:cubicBezTo>
                  <a:pt x="10802" y="10802"/>
                  <a:pt x="11208" y="11133"/>
                  <a:pt x="11437" y="10802"/>
                </a:cubicBezTo>
                <a:cubicBezTo>
                  <a:pt x="11699" y="10802"/>
                  <a:pt x="11904" y="10578"/>
                  <a:pt x="12149" y="10578"/>
                </a:cubicBezTo>
                <a:cubicBezTo>
                  <a:pt x="12190" y="10578"/>
                  <a:pt x="12232" y="10584"/>
                  <a:pt x="12276" y="10599"/>
                </a:cubicBezTo>
                <a:cubicBezTo>
                  <a:pt x="12479" y="10395"/>
                  <a:pt x="12810" y="10268"/>
                  <a:pt x="13013" y="10167"/>
                </a:cubicBezTo>
                <a:cubicBezTo>
                  <a:pt x="13242" y="10065"/>
                  <a:pt x="13445" y="9963"/>
                  <a:pt x="13648" y="9862"/>
                </a:cubicBezTo>
                <a:cubicBezTo>
                  <a:pt x="13877" y="9760"/>
                  <a:pt x="14182" y="9633"/>
                  <a:pt x="14385" y="9430"/>
                </a:cubicBezTo>
                <a:cubicBezTo>
                  <a:pt x="14443" y="9404"/>
                  <a:pt x="14504" y="9398"/>
                  <a:pt x="14569" y="9398"/>
                </a:cubicBezTo>
                <a:cubicBezTo>
                  <a:pt x="14633" y="9398"/>
                  <a:pt x="14700" y="9404"/>
                  <a:pt x="14767" y="9404"/>
                </a:cubicBezTo>
                <a:cubicBezTo>
                  <a:pt x="14900" y="9404"/>
                  <a:pt x="15033" y="9379"/>
                  <a:pt x="15148" y="9226"/>
                </a:cubicBezTo>
                <a:cubicBezTo>
                  <a:pt x="15351" y="9226"/>
                  <a:pt x="15453" y="9125"/>
                  <a:pt x="15554" y="8896"/>
                </a:cubicBezTo>
                <a:cubicBezTo>
                  <a:pt x="15783" y="8693"/>
                  <a:pt x="16088" y="8794"/>
                  <a:pt x="16190" y="8591"/>
                </a:cubicBezTo>
                <a:lnTo>
                  <a:pt x="16724" y="8591"/>
                </a:lnTo>
                <a:cubicBezTo>
                  <a:pt x="16927" y="8693"/>
                  <a:pt x="17156" y="8896"/>
                  <a:pt x="17359" y="8896"/>
                </a:cubicBezTo>
                <a:cubicBezTo>
                  <a:pt x="17562" y="8998"/>
                  <a:pt x="17791" y="8998"/>
                  <a:pt x="18096" y="9125"/>
                </a:cubicBezTo>
                <a:cubicBezTo>
                  <a:pt x="18198" y="9226"/>
                  <a:pt x="18426" y="9226"/>
                  <a:pt x="18630" y="9226"/>
                </a:cubicBezTo>
                <a:cubicBezTo>
                  <a:pt x="18731" y="9226"/>
                  <a:pt x="18731" y="9328"/>
                  <a:pt x="18833" y="9328"/>
                </a:cubicBezTo>
                <a:lnTo>
                  <a:pt x="21705" y="9328"/>
                </a:lnTo>
                <a:cubicBezTo>
                  <a:pt x="21705" y="9226"/>
                  <a:pt x="21807" y="9226"/>
                  <a:pt x="21807" y="9226"/>
                </a:cubicBezTo>
                <a:lnTo>
                  <a:pt x="22874" y="9226"/>
                </a:lnTo>
                <a:cubicBezTo>
                  <a:pt x="22976" y="9125"/>
                  <a:pt x="22976" y="8998"/>
                  <a:pt x="23078" y="8998"/>
                </a:cubicBezTo>
                <a:lnTo>
                  <a:pt x="23510" y="8998"/>
                </a:lnTo>
                <a:cubicBezTo>
                  <a:pt x="23510" y="8896"/>
                  <a:pt x="23611" y="8896"/>
                  <a:pt x="23611" y="8794"/>
                </a:cubicBezTo>
                <a:lnTo>
                  <a:pt x="24450" y="8794"/>
                </a:lnTo>
                <a:cubicBezTo>
                  <a:pt x="24679" y="8591"/>
                  <a:pt x="24780" y="8591"/>
                  <a:pt x="24984" y="8591"/>
                </a:cubicBezTo>
                <a:cubicBezTo>
                  <a:pt x="25085" y="8489"/>
                  <a:pt x="25314" y="8362"/>
                  <a:pt x="25517" y="8362"/>
                </a:cubicBezTo>
                <a:cubicBezTo>
                  <a:pt x="25544" y="8379"/>
                  <a:pt x="25569" y="8386"/>
                  <a:pt x="25592" y="8386"/>
                </a:cubicBezTo>
                <a:cubicBezTo>
                  <a:pt x="25730" y="8386"/>
                  <a:pt x="25826" y="8143"/>
                  <a:pt x="25982" y="8143"/>
                </a:cubicBezTo>
                <a:cubicBezTo>
                  <a:pt x="26004" y="8143"/>
                  <a:pt x="26027" y="8148"/>
                  <a:pt x="26051" y="8159"/>
                </a:cubicBezTo>
                <a:cubicBezTo>
                  <a:pt x="26086" y="8170"/>
                  <a:pt x="26117" y="8175"/>
                  <a:pt x="26147" y="8175"/>
                </a:cubicBezTo>
                <a:cubicBezTo>
                  <a:pt x="26351" y="8175"/>
                  <a:pt x="26455" y="7939"/>
                  <a:pt x="26614" y="7939"/>
                </a:cubicBezTo>
                <a:cubicBezTo>
                  <a:pt x="26637" y="7939"/>
                  <a:pt x="26661" y="7944"/>
                  <a:pt x="26687" y="7956"/>
                </a:cubicBezTo>
                <a:cubicBezTo>
                  <a:pt x="26788" y="7854"/>
                  <a:pt x="26992" y="7727"/>
                  <a:pt x="27093" y="7727"/>
                </a:cubicBezTo>
                <a:cubicBezTo>
                  <a:pt x="27147" y="7747"/>
                  <a:pt x="27191" y="7756"/>
                  <a:pt x="27230" y="7756"/>
                </a:cubicBezTo>
                <a:cubicBezTo>
                  <a:pt x="27429" y="7756"/>
                  <a:pt x="27456" y="7524"/>
                  <a:pt x="27627" y="7524"/>
                </a:cubicBezTo>
                <a:cubicBezTo>
                  <a:pt x="27674" y="7538"/>
                  <a:pt x="27717" y="7544"/>
                  <a:pt x="27756" y="7544"/>
                </a:cubicBezTo>
                <a:cubicBezTo>
                  <a:pt x="27989" y="7544"/>
                  <a:pt x="28088" y="7320"/>
                  <a:pt x="28262" y="7320"/>
                </a:cubicBezTo>
                <a:cubicBezTo>
                  <a:pt x="28306" y="7334"/>
                  <a:pt x="28348" y="7340"/>
                  <a:pt x="28388" y="7340"/>
                </a:cubicBezTo>
                <a:cubicBezTo>
                  <a:pt x="28647" y="7340"/>
                  <a:pt x="28823" y="7091"/>
                  <a:pt x="28999" y="7091"/>
                </a:cubicBezTo>
                <a:cubicBezTo>
                  <a:pt x="29049" y="6973"/>
                  <a:pt x="29125" y="6947"/>
                  <a:pt x="29211" y="6947"/>
                </a:cubicBezTo>
                <a:cubicBezTo>
                  <a:pt x="29282" y="6947"/>
                  <a:pt x="29359" y="6964"/>
                  <a:pt x="29434" y="6964"/>
                </a:cubicBezTo>
                <a:cubicBezTo>
                  <a:pt x="29505" y="6964"/>
                  <a:pt x="29574" y="6949"/>
                  <a:pt x="29635" y="6888"/>
                </a:cubicBezTo>
                <a:cubicBezTo>
                  <a:pt x="29762" y="6685"/>
                  <a:pt x="29965" y="6786"/>
                  <a:pt x="30169" y="6583"/>
                </a:cubicBezTo>
                <a:cubicBezTo>
                  <a:pt x="30198" y="6518"/>
                  <a:pt x="30237" y="6498"/>
                  <a:pt x="30284" y="6498"/>
                </a:cubicBezTo>
                <a:cubicBezTo>
                  <a:pt x="30353" y="6498"/>
                  <a:pt x="30437" y="6541"/>
                  <a:pt x="30525" y="6541"/>
                </a:cubicBezTo>
                <a:cubicBezTo>
                  <a:pt x="30584" y="6541"/>
                  <a:pt x="30644" y="6522"/>
                  <a:pt x="30702" y="6456"/>
                </a:cubicBezTo>
                <a:cubicBezTo>
                  <a:pt x="30804" y="6253"/>
                  <a:pt x="31033" y="6354"/>
                  <a:pt x="31134" y="6151"/>
                </a:cubicBezTo>
                <a:lnTo>
                  <a:pt x="31338" y="6151"/>
                </a:lnTo>
                <a:cubicBezTo>
                  <a:pt x="31599" y="6151"/>
                  <a:pt x="31781" y="5881"/>
                  <a:pt x="31996" y="5881"/>
                </a:cubicBezTo>
                <a:cubicBezTo>
                  <a:pt x="32053" y="5881"/>
                  <a:pt x="32113" y="5900"/>
                  <a:pt x="32176" y="5948"/>
                </a:cubicBezTo>
                <a:cubicBezTo>
                  <a:pt x="32405" y="5719"/>
                  <a:pt x="32710" y="5719"/>
                  <a:pt x="32812" y="5516"/>
                </a:cubicBezTo>
                <a:cubicBezTo>
                  <a:pt x="32859" y="5530"/>
                  <a:pt x="32904" y="5536"/>
                  <a:pt x="32946" y="5536"/>
                </a:cubicBezTo>
                <a:cubicBezTo>
                  <a:pt x="33203" y="5536"/>
                  <a:pt x="33393" y="5312"/>
                  <a:pt x="33676" y="5312"/>
                </a:cubicBezTo>
                <a:cubicBezTo>
                  <a:pt x="33778" y="5312"/>
                  <a:pt x="33778" y="5084"/>
                  <a:pt x="33879" y="5084"/>
                </a:cubicBezTo>
                <a:cubicBezTo>
                  <a:pt x="33961" y="5084"/>
                  <a:pt x="34046" y="5100"/>
                  <a:pt x="34126" y="5100"/>
                </a:cubicBezTo>
                <a:cubicBezTo>
                  <a:pt x="34245" y="5100"/>
                  <a:pt x="34352" y="5063"/>
                  <a:pt x="34413" y="4880"/>
                </a:cubicBezTo>
                <a:cubicBezTo>
                  <a:pt x="34457" y="4895"/>
                  <a:pt x="34497" y="4901"/>
                  <a:pt x="34534" y="4901"/>
                </a:cubicBezTo>
                <a:cubicBezTo>
                  <a:pt x="34756" y="4901"/>
                  <a:pt x="34874" y="4677"/>
                  <a:pt x="35048" y="4677"/>
                </a:cubicBezTo>
                <a:cubicBezTo>
                  <a:pt x="35084" y="4695"/>
                  <a:pt x="35116" y="4702"/>
                  <a:pt x="35147" y="4702"/>
                </a:cubicBezTo>
                <a:cubicBezTo>
                  <a:pt x="35291" y="4702"/>
                  <a:pt x="35393" y="4532"/>
                  <a:pt x="35582" y="4448"/>
                </a:cubicBezTo>
                <a:cubicBezTo>
                  <a:pt x="35785" y="4448"/>
                  <a:pt x="35887" y="4245"/>
                  <a:pt x="36218" y="4245"/>
                </a:cubicBezTo>
                <a:cubicBezTo>
                  <a:pt x="36247" y="4259"/>
                  <a:pt x="36274" y="4266"/>
                  <a:pt x="36299" y="4266"/>
                </a:cubicBezTo>
                <a:cubicBezTo>
                  <a:pt x="36455" y="4266"/>
                  <a:pt x="36570" y="4042"/>
                  <a:pt x="36853" y="4042"/>
                </a:cubicBezTo>
                <a:cubicBezTo>
                  <a:pt x="36853" y="4060"/>
                  <a:pt x="36856" y="4068"/>
                  <a:pt x="36862" y="4068"/>
                </a:cubicBezTo>
                <a:cubicBezTo>
                  <a:pt x="36890" y="4068"/>
                  <a:pt x="36973" y="3914"/>
                  <a:pt x="37056" y="3914"/>
                </a:cubicBezTo>
                <a:cubicBezTo>
                  <a:pt x="37260" y="3914"/>
                  <a:pt x="37387" y="3711"/>
                  <a:pt x="37590" y="3711"/>
                </a:cubicBezTo>
                <a:cubicBezTo>
                  <a:pt x="37851" y="3711"/>
                  <a:pt x="38057" y="3487"/>
                  <a:pt x="38366" y="3487"/>
                </a:cubicBezTo>
                <a:cubicBezTo>
                  <a:pt x="38418" y="3487"/>
                  <a:pt x="38472" y="3493"/>
                  <a:pt x="38530" y="3508"/>
                </a:cubicBezTo>
                <a:cubicBezTo>
                  <a:pt x="38657" y="3177"/>
                  <a:pt x="39166" y="3406"/>
                  <a:pt x="39395" y="3076"/>
                </a:cubicBezTo>
                <a:cubicBezTo>
                  <a:pt x="39429" y="3087"/>
                  <a:pt x="39462" y="3092"/>
                  <a:pt x="39495" y="3092"/>
                </a:cubicBezTo>
                <a:cubicBezTo>
                  <a:pt x="39719" y="3092"/>
                  <a:pt x="39908" y="2856"/>
                  <a:pt x="40133" y="2856"/>
                </a:cubicBezTo>
                <a:cubicBezTo>
                  <a:pt x="40165" y="2856"/>
                  <a:pt x="40199" y="2861"/>
                  <a:pt x="40233" y="2872"/>
                </a:cubicBezTo>
                <a:cubicBezTo>
                  <a:pt x="40564" y="2644"/>
                  <a:pt x="40970" y="2771"/>
                  <a:pt x="41199" y="2440"/>
                </a:cubicBezTo>
                <a:cubicBezTo>
                  <a:pt x="41222" y="2417"/>
                  <a:pt x="41256" y="2410"/>
                  <a:pt x="41295" y="2410"/>
                </a:cubicBezTo>
                <a:cubicBezTo>
                  <a:pt x="41365" y="2410"/>
                  <a:pt x="41453" y="2433"/>
                  <a:pt x="41532" y="2433"/>
                </a:cubicBezTo>
                <a:cubicBezTo>
                  <a:pt x="41604" y="2433"/>
                  <a:pt x="41670" y="2414"/>
                  <a:pt x="41707" y="2339"/>
                </a:cubicBezTo>
                <a:cubicBezTo>
                  <a:pt x="41754" y="2264"/>
                  <a:pt x="41812" y="2244"/>
                  <a:pt x="41876" y="2244"/>
                </a:cubicBezTo>
                <a:cubicBezTo>
                  <a:pt x="41945" y="2244"/>
                  <a:pt x="42023" y="2267"/>
                  <a:pt x="42104" y="2267"/>
                </a:cubicBezTo>
                <a:cubicBezTo>
                  <a:pt x="42149" y="2267"/>
                  <a:pt x="42195" y="2260"/>
                  <a:pt x="42241" y="2237"/>
                </a:cubicBezTo>
                <a:cubicBezTo>
                  <a:pt x="42241" y="2135"/>
                  <a:pt x="42343" y="2135"/>
                  <a:pt x="42343" y="2008"/>
                </a:cubicBezTo>
                <a:lnTo>
                  <a:pt x="42775" y="2008"/>
                </a:lnTo>
                <a:cubicBezTo>
                  <a:pt x="42876" y="2008"/>
                  <a:pt x="42876" y="1907"/>
                  <a:pt x="42978" y="1805"/>
                </a:cubicBezTo>
                <a:lnTo>
                  <a:pt x="43410" y="1805"/>
                </a:lnTo>
                <a:cubicBezTo>
                  <a:pt x="43512" y="1805"/>
                  <a:pt x="43512" y="1703"/>
                  <a:pt x="43614" y="1602"/>
                </a:cubicBezTo>
                <a:lnTo>
                  <a:pt x="44249" y="1602"/>
                </a:lnTo>
                <a:lnTo>
                  <a:pt x="44376" y="1500"/>
                </a:lnTo>
                <a:lnTo>
                  <a:pt x="45850" y="1500"/>
                </a:lnTo>
                <a:cubicBezTo>
                  <a:pt x="46053" y="1602"/>
                  <a:pt x="46155" y="1805"/>
                  <a:pt x="46282" y="1907"/>
                </a:cubicBezTo>
                <a:cubicBezTo>
                  <a:pt x="46384" y="2135"/>
                  <a:pt x="46486" y="2237"/>
                  <a:pt x="46587" y="2440"/>
                </a:cubicBezTo>
                <a:lnTo>
                  <a:pt x="46587" y="3177"/>
                </a:lnTo>
                <a:cubicBezTo>
                  <a:pt x="46689" y="3279"/>
                  <a:pt x="46689" y="3406"/>
                  <a:pt x="46791" y="3406"/>
                </a:cubicBezTo>
                <a:lnTo>
                  <a:pt x="46791" y="3914"/>
                </a:lnTo>
                <a:cubicBezTo>
                  <a:pt x="46791" y="4042"/>
                  <a:pt x="46918" y="4143"/>
                  <a:pt x="46918" y="4245"/>
                </a:cubicBezTo>
                <a:lnTo>
                  <a:pt x="46918" y="4779"/>
                </a:lnTo>
                <a:cubicBezTo>
                  <a:pt x="47324" y="5084"/>
                  <a:pt x="47756" y="5516"/>
                  <a:pt x="48061" y="5821"/>
                </a:cubicBezTo>
                <a:cubicBezTo>
                  <a:pt x="48392" y="6049"/>
                  <a:pt x="48697" y="6151"/>
                  <a:pt x="49027" y="6354"/>
                </a:cubicBezTo>
                <a:lnTo>
                  <a:pt x="49764" y="6354"/>
                </a:lnTo>
                <a:cubicBezTo>
                  <a:pt x="49764" y="6456"/>
                  <a:pt x="49866" y="6456"/>
                  <a:pt x="49866" y="6583"/>
                </a:cubicBezTo>
                <a:cubicBezTo>
                  <a:pt x="49967" y="6456"/>
                  <a:pt x="50095" y="6354"/>
                  <a:pt x="50095" y="6354"/>
                </a:cubicBezTo>
                <a:cubicBezTo>
                  <a:pt x="50196" y="6354"/>
                  <a:pt x="50298" y="6456"/>
                  <a:pt x="50298" y="6583"/>
                </a:cubicBezTo>
                <a:lnTo>
                  <a:pt x="51238" y="6583"/>
                </a:lnTo>
                <a:cubicBezTo>
                  <a:pt x="51467" y="6685"/>
                  <a:pt x="51569" y="6685"/>
                  <a:pt x="51670" y="6786"/>
                </a:cubicBezTo>
                <a:cubicBezTo>
                  <a:pt x="51772" y="6685"/>
                  <a:pt x="51874" y="6583"/>
                  <a:pt x="52001" y="6583"/>
                </a:cubicBezTo>
                <a:lnTo>
                  <a:pt x="52102" y="6685"/>
                </a:lnTo>
                <a:cubicBezTo>
                  <a:pt x="52182" y="6685"/>
                  <a:pt x="52262" y="6545"/>
                  <a:pt x="52451" y="6545"/>
                </a:cubicBezTo>
                <a:cubicBezTo>
                  <a:pt x="52503" y="6545"/>
                  <a:pt x="52564" y="6556"/>
                  <a:pt x="52636" y="6583"/>
                </a:cubicBezTo>
                <a:cubicBezTo>
                  <a:pt x="52636" y="6583"/>
                  <a:pt x="52701" y="6713"/>
                  <a:pt x="52831" y="6713"/>
                </a:cubicBezTo>
                <a:cubicBezTo>
                  <a:pt x="52864" y="6713"/>
                  <a:pt x="52900" y="6705"/>
                  <a:pt x="52941" y="6685"/>
                </a:cubicBezTo>
                <a:cubicBezTo>
                  <a:pt x="52941" y="6685"/>
                  <a:pt x="53043" y="6583"/>
                  <a:pt x="53144" y="6456"/>
                </a:cubicBezTo>
                <a:lnTo>
                  <a:pt x="55381" y="6456"/>
                </a:lnTo>
                <a:cubicBezTo>
                  <a:pt x="55483" y="6456"/>
                  <a:pt x="55483" y="6456"/>
                  <a:pt x="55584" y="6354"/>
                </a:cubicBezTo>
                <a:lnTo>
                  <a:pt x="57592" y="6354"/>
                </a:lnTo>
                <a:cubicBezTo>
                  <a:pt x="57719" y="6253"/>
                  <a:pt x="57719" y="6151"/>
                  <a:pt x="57821" y="6151"/>
                </a:cubicBezTo>
                <a:lnTo>
                  <a:pt x="63540" y="6151"/>
                </a:lnTo>
                <a:cubicBezTo>
                  <a:pt x="63641" y="6253"/>
                  <a:pt x="63641" y="6253"/>
                  <a:pt x="63743" y="6354"/>
                </a:cubicBezTo>
                <a:lnTo>
                  <a:pt x="64582" y="6354"/>
                </a:lnTo>
                <a:cubicBezTo>
                  <a:pt x="64582" y="6456"/>
                  <a:pt x="64709" y="6456"/>
                  <a:pt x="64709" y="6583"/>
                </a:cubicBezTo>
                <a:lnTo>
                  <a:pt x="65115" y="6583"/>
                </a:lnTo>
                <a:cubicBezTo>
                  <a:pt x="65217" y="6583"/>
                  <a:pt x="65344" y="6685"/>
                  <a:pt x="65344" y="6786"/>
                </a:cubicBezTo>
                <a:lnTo>
                  <a:pt x="65979" y="6786"/>
                </a:lnTo>
                <a:cubicBezTo>
                  <a:pt x="66081" y="6786"/>
                  <a:pt x="66081" y="6888"/>
                  <a:pt x="66183" y="6888"/>
                </a:cubicBezTo>
                <a:lnTo>
                  <a:pt x="67022" y="6888"/>
                </a:lnTo>
                <a:cubicBezTo>
                  <a:pt x="67022" y="6990"/>
                  <a:pt x="67123" y="6990"/>
                  <a:pt x="67123" y="7091"/>
                </a:cubicBezTo>
                <a:lnTo>
                  <a:pt x="67987" y="7091"/>
                </a:lnTo>
                <a:cubicBezTo>
                  <a:pt x="68089" y="7219"/>
                  <a:pt x="68089" y="7320"/>
                  <a:pt x="68191" y="7320"/>
                </a:cubicBezTo>
                <a:lnTo>
                  <a:pt x="69029" y="7320"/>
                </a:lnTo>
                <a:cubicBezTo>
                  <a:pt x="69156" y="7422"/>
                  <a:pt x="69156" y="7524"/>
                  <a:pt x="69258" y="7524"/>
                </a:cubicBezTo>
                <a:cubicBezTo>
                  <a:pt x="69360" y="7422"/>
                  <a:pt x="69360" y="7422"/>
                  <a:pt x="69461" y="7320"/>
                </a:cubicBezTo>
                <a:cubicBezTo>
                  <a:pt x="69461" y="7422"/>
                  <a:pt x="69563" y="7524"/>
                  <a:pt x="69665" y="7524"/>
                </a:cubicBezTo>
                <a:lnTo>
                  <a:pt x="72333" y="7524"/>
                </a:lnTo>
                <a:cubicBezTo>
                  <a:pt x="72537" y="7219"/>
                  <a:pt x="72537" y="7219"/>
                  <a:pt x="72537" y="6990"/>
                </a:cubicBezTo>
                <a:cubicBezTo>
                  <a:pt x="72105" y="6990"/>
                  <a:pt x="71901" y="6786"/>
                  <a:pt x="71571" y="6583"/>
                </a:cubicBezTo>
                <a:cubicBezTo>
                  <a:pt x="71698" y="6583"/>
                  <a:pt x="71800" y="6456"/>
                  <a:pt x="72003" y="6354"/>
                </a:cubicBezTo>
                <a:cubicBezTo>
                  <a:pt x="71935" y="6321"/>
                  <a:pt x="71865" y="6309"/>
                  <a:pt x="71797" y="6309"/>
                </a:cubicBezTo>
                <a:cubicBezTo>
                  <a:pt x="71661" y="6309"/>
                  <a:pt x="71537" y="6354"/>
                  <a:pt x="71469" y="6354"/>
                </a:cubicBezTo>
                <a:lnTo>
                  <a:pt x="71266" y="6151"/>
                </a:lnTo>
                <a:lnTo>
                  <a:pt x="70427" y="6151"/>
                </a:lnTo>
                <a:cubicBezTo>
                  <a:pt x="70300" y="6049"/>
                  <a:pt x="70300" y="5948"/>
                  <a:pt x="70198" y="5948"/>
                </a:cubicBezTo>
                <a:lnTo>
                  <a:pt x="69258" y="5948"/>
                </a:lnTo>
                <a:cubicBezTo>
                  <a:pt x="69156" y="5821"/>
                  <a:pt x="69156" y="5821"/>
                  <a:pt x="69029" y="5719"/>
                </a:cubicBezTo>
                <a:lnTo>
                  <a:pt x="67987" y="5719"/>
                </a:lnTo>
                <a:lnTo>
                  <a:pt x="67759" y="5516"/>
                </a:lnTo>
                <a:lnTo>
                  <a:pt x="67123" y="5516"/>
                </a:lnTo>
                <a:cubicBezTo>
                  <a:pt x="67123" y="5414"/>
                  <a:pt x="67022" y="5414"/>
                  <a:pt x="67022" y="5312"/>
                </a:cubicBezTo>
                <a:lnTo>
                  <a:pt x="66386" y="5312"/>
                </a:lnTo>
                <a:cubicBezTo>
                  <a:pt x="66284" y="5185"/>
                  <a:pt x="66183" y="5185"/>
                  <a:pt x="66183" y="5084"/>
                </a:cubicBezTo>
                <a:lnTo>
                  <a:pt x="65344" y="5084"/>
                </a:lnTo>
                <a:cubicBezTo>
                  <a:pt x="65344" y="4982"/>
                  <a:pt x="65217" y="4982"/>
                  <a:pt x="65115" y="4880"/>
                </a:cubicBezTo>
                <a:lnTo>
                  <a:pt x="64378" y="4880"/>
                </a:lnTo>
                <a:cubicBezTo>
                  <a:pt x="64277" y="4779"/>
                  <a:pt x="64175" y="4779"/>
                  <a:pt x="64073" y="4677"/>
                </a:cubicBezTo>
                <a:lnTo>
                  <a:pt x="62472" y="4677"/>
                </a:lnTo>
                <a:lnTo>
                  <a:pt x="62370" y="4550"/>
                </a:lnTo>
                <a:lnTo>
                  <a:pt x="60464" y="4550"/>
                </a:lnTo>
                <a:cubicBezTo>
                  <a:pt x="60363" y="4550"/>
                  <a:pt x="60261" y="4677"/>
                  <a:pt x="60261" y="4677"/>
                </a:cubicBezTo>
                <a:lnTo>
                  <a:pt x="57592" y="4677"/>
                </a:lnTo>
                <a:cubicBezTo>
                  <a:pt x="57491" y="4779"/>
                  <a:pt x="57491" y="4880"/>
                  <a:pt x="57389" y="4880"/>
                </a:cubicBezTo>
                <a:lnTo>
                  <a:pt x="55381" y="4880"/>
                </a:lnTo>
                <a:lnTo>
                  <a:pt x="55381" y="4982"/>
                </a:lnTo>
                <a:cubicBezTo>
                  <a:pt x="55279" y="4982"/>
                  <a:pt x="55279" y="5084"/>
                  <a:pt x="55178" y="5084"/>
                </a:cubicBezTo>
                <a:lnTo>
                  <a:pt x="52941" y="5084"/>
                </a:lnTo>
                <a:cubicBezTo>
                  <a:pt x="52839" y="5185"/>
                  <a:pt x="52839" y="5185"/>
                  <a:pt x="52738" y="5312"/>
                </a:cubicBezTo>
                <a:lnTo>
                  <a:pt x="51569" y="5312"/>
                </a:lnTo>
                <a:cubicBezTo>
                  <a:pt x="51467" y="5185"/>
                  <a:pt x="51365" y="5185"/>
                  <a:pt x="51238" y="5084"/>
                </a:cubicBezTo>
                <a:lnTo>
                  <a:pt x="50298" y="5084"/>
                </a:lnTo>
                <a:cubicBezTo>
                  <a:pt x="49967" y="4779"/>
                  <a:pt x="49561" y="4880"/>
                  <a:pt x="49332" y="4448"/>
                </a:cubicBezTo>
                <a:cubicBezTo>
                  <a:pt x="49129" y="4245"/>
                  <a:pt x="48925" y="3813"/>
                  <a:pt x="48824" y="3508"/>
                </a:cubicBezTo>
                <a:cubicBezTo>
                  <a:pt x="48697" y="3279"/>
                  <a:pt x="48824" y="2974"/>
                  <a:pt x="48697" y="2771"/>
                </a:cubicBezTo>
                <a:cubicBezTo>
                  <a:pt x="48697" y="2644"/>
                  <a:pt x="48595" y="2644"/>
                  <a:pt x="48595" y="2542"/>
                </a:cubicBezTo>
                <a:lnTo>
                  <a:pt x="48595" y="1805"/>
                </a:lnTo>
                <a:cubicBezTo>
                  <a:pt x="48392" y="1500"/>
                  <a:pt x="48188" y="1170"/>
                  <a:pt x="47960" y="865"/>
                </a:cubicBezTo>
                <a:cubicBezTo>
                  <a:pt x="47960" y="738"/>
                  <a:pt x="47960" y="636"/>
                  <a:pt x="47756" y="636"/>
                </a:cubicBezTo>
                <a:cubicBezTo>
                  <a:pt x="47756" y="865"/>
                  <a:pt x="47655" y="865"/>
                  <a:pt x="47553" y="865"/>
                </a:cubicBezTo>
                <a:cubicBezTo>
                  <a:pt x="47223" y="738"/>
                  <a:pt x="47223" y="433"/>
                  <a:pt x="47019" y="229"/>
                </a:cubicBezTo>
                <a:lnTo>
                  <a:pt x="46486" y="229"/>
                </a:lnTo>
                <a:cubicBezTo>
                  <a:pt x="46384" y="102"/>
                  <a:pt x="46282" y="102"/>
                  <a:pt x="46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6"/>
          <p:cNvGrpSpPr/>
          <p:nvPr/>
        </p:nvGrpSpPr>
        <p:grpSpPr>
          <a:xfrm rot="1462">
            <a:off x="6011200" y="441009"/>
            <a:ext cx="2581699" cy="452331"/>
            <a:chOff x="5138925" y="1785900"/>
            <a:chExt cx="2133675" cy="495000"/>
          </a:xfrm>
        </p:grpSpPr>
        <p:sp>
          <p:nvSpPr>
            <p:cNvPr id="294" name="Google Shape;294;p16"/>
            <p:cNvSpPr/>
            <p:nvPr/>
          </p:nvSpPr>
          <p:spPr>
            <a:xfrm>
              <a:off x="5151625" y="1785900"/>
              <a:ext cx="2080950" cy="495000"/>
            </a:xfrm>
            <a:custGeom>
              <a:avLst/>
              <a:gdLst/>
              <a:ahLst/>
              <a:cxnLst/>
              <a:rect l="l" t="t" r="r" b="b"/>
              <a:pathLst>
                <a:path w="83238" h="19800" extrusionOk="0">
                  <a:moveTo>
                    <a:pt x="26214" y="541"/>
                  </a:moveTo>
                  <a:cubicBezTo>
                    <a:pt x="26306" y="541"/>
                    <a:pt x="26382" y="572"/>
                    <a:pt x="26484" y="636"/>
                  </a:cubicBezTo>
                  <a:cubicBezTo>
                    <a:pt x="26433" y="687"/>
                    <a:pt x="26408" y="712"/>
                    <a:pt x="26328" y="712"/>
                  </a:cubicBezTo>
                  <a:cubicBezTo>
                    <a:pt x="26249" y="712"/>
                    <a:pt x="26115" y="687"/>
                    <a:pt x="25848" y="636"/>
                  </a:cubicBezTo>
                  <a:cubicBezTo>
                    <a:pt x="26014" y="572"/>
                    <a:pt x="26122" y="541"/>
                    <a:pt x="26214" y="541"/>
                  </a:cubicBezTo>
                  <a:close/>
                  <a:moveTo>
                    <a:pt x="72664" y="3813"/>
                  </a:moveTo>
                  <a:lnTo>
                    <a:pt x="72664" y="3914"/>
                  </a:lnTo>
                  <a:lnTo>
                    <a:pt x="72664" y="4016"/>
                  </a:lnTo>
                  <a:lnTo>
                    <a:pt x="72563" y="4016"/>
                  </a:lnTo>
                  <a:cubicBezTo>
                    <a:pt x="72563" y="3914"/>
                    <a:pt x="72664" y="3914"/>
                    <a:pt x="72664" y="3813"/>
                  </a:cubicBezTo>
                  <a:close/>
                  <a:moveTo>
                    <a:pt x="79857" y="3914"/>
                  </a:moveTo>
                  <a:cubicBezTo>
                    <a:pt x="79857" y="4016"/>
                    <a:pt x="79857" y="4016"/>
                    <a:pt x="79755" y="4016"/>
                  </a:cubicBezTo>
                  <a:lnTo>
                    <a:pt x="79755" y="3914"/>
                  </a:lnTo>
                  <a:close/>
                  <a:moveTo>
                    <a:pt x="73751" y="4000"/>
                  </a:moveTo>
                  <a:cubicBezTo>
                    <a:pt x="73827" y="4000"/>
                    <a:pt x="73919" y="4059"/>
                    <a:pt x="74037" y="4118"/>
                  </a:cubicBezTo>
                  <a:cubicBezTo>
                    <a:pt x="73935" y="4169"/>
                    <a:pt x="73853" y="4194"/>
                    <a:pt x="73783" y="4194"/>
                  </a:cubicBezTo>
                  <a:cubicBezTo>
                    <a:pt x="73713" y="4194"/>
                    <a:pt x="73656" y="4169"/>
                    <a:pt x="73605" y="4118"/>
                  </a:cubicBezTo>
                  <a:cubicBezTo>
                    <a:pt x="73648" y="4032"/>
                    <a:pt x="73695" y="4000"/>
                    <a:pt x="73751" y="4000"/>
                  </a:cubicBezTo>
                  <a:close/>
                  <a:moveTo>
                    <a:pt x="73300" y="3914"/>
                  </a:moveTo>
                  <a:cubicBezTo>
                    <a:pt x="73300" y="4016"/>
                    <a:pt x="73198" y="4118"/>
                    <a:pt x="73198" y="4219"/>
                  </a:cubicBezTo>
                  <a:lnTo>
                    <a:pt x="73071" y="4219"/>
                  </a:lnTo>
                  <a:lnTo>
                    <a:pt x="73071" y="3914"/>
                  </a:lnTo>
                  <a:close/>
                  <a:moveTo>
                    <a:pt x="75104" y="4219"/>
                  </a:moveTo>
                  <a:cubicBezTo>
                    <a:pt x="75206" y="4219"/>
                    <a:pt x="75206" y="4219"/>
                    <a:pt x="75206" y="4321"/>
                  </a:cubicBezTo>
                  <a:lnTo>
                    <a:pt x="75104" y="4321"/>
                  </a:lnTo>
                  <a:lnTo>
                    <a:pt x="75104" y="4219"/>
                  </a:lnTo>
                  <a:close/>
                  <a:moveTo>
                    <a:pt x="41301" y="4321"/>
                  </a:moveTo>
                  <a:lnTo>
                    <a:pt x="41301" y="4550"/>
                  </a:lnTo>
                  <a:cubicBezTo>
                    <a:pt x="41200" y="4550"/>
                    <a:pt x="41200" y="4448"/>
                    <a:pt x="41200" y="4448"/>
                  </a:cubicBezTo>
                  <a:lnTo>
                    <a:pt x="41301" y="4321"/>
                  </a:lnTo>
                  <a:close/>
                  <a:moveTo>
                    <a:pt x="75740" y="4016"/>
                  </a:moveTo>
                  <a:cubicBezTo>
                    <a:pt x="75943" y="4016"/>
                    <a:pt x="75943" y="4219"/>
                    <a:pt x="76146" y="4219"/>
                  </a:cubicBezTo>
                  <a:cubicBezTo>
                    <a:pt x="76045" y="4448"/>
                    <a:pt x="75943" y="4448"/>
                    <a:pt x="75841" y="4550"/>
                  </a:cubicBezTo>
                  <a:lnTo>
                    <a:pt x="75511" y="4550"/>
                  </a:lnTo>
                  <a:cubicBezTo>
                    <a:pt x="75308" y="4448"/>
                    <a:pt x="75308" y="4321"/>
                    <a:pt x="75740" y="4016"/>
                  </a:cubicBezTo>
                  <a:close/>
                  <a:moveTo>
                    <a:pt x="77010" y="4448"/>
                  </a:moveTo>
                  <a:lnTo>
                    <a:pt x="76883" y="4550"/>
                  </a:lnTo>
                  <a:lnTo>
                    <a:pt x="76883" y="4448"/>
                  </a:lnTo>
                  <a:close/>
                  <a:moveTo>
                    <a:pt x="77519" y="4321"/>
                  </a:moveTo>
                  <a:cubicBezTo>
                    <a:pt x="77519" y="4448"/>
                    <a:pt x="77646" y="4550"/>
                    <a:pt x="77747" y="4652"/>
                  </a:cubicBezTo>
                  <a:lnTo>
                    <a:pt x="77519" y="4855"/>
                  </a:lnTo>
                  <a:cubicBezTo>
                    <a:pt x="77315" y="4855"/>
                    <a:pt x="77315" y="4753"/>
                    <a:pt x="77214" y="4652"/>
                  </a:cubicBezTo>
                  <a:cubicBezTo>
                    <a:pt x="77315" y="4550"/>
                    <a:pt x="77417" y="4448"/>
                    <a:pt x="77519" y="4321"/>
                  </a:cubicBezTo>
                  <a:close/>
                  <a:moveTo>
                    <a:pt x="79120" y="4855"/>
                  </a:moveTo>
                  <a:lnTo>
                    <a:pt x="79120" y="5084"/>
                  </a:lnTo>
                  <a:lnTo>
                    <a:pt x="78790" y="5084"/>
                  </a:lnTo>
                  <a:lnTo>
                    <a:pt x="78790" y="4957"/>
                  </a:lnTo>
                  <a:cubicBezTo>
                    <a:pt x="78917" y="4957"/>
                    <a:pt x="79018" y="4855"/>
                    <a:pt x="79120" y="4855"/>
                  </a:cubicBezTo>
                  <a:close/>
                  <a:moveTo>
                    <a:pt x="79171" y="5414"/>
                  </a:moveTo>
                  <a:cubicBezTo>
                    <a:pt x="79222" y="5414"/>
                    <a:pt x="79272" y="5439"/>
                    <a:pt x="79323" y="5490"/>
                  </a:cubicBezTo>
                  <a:cubicBezTo>
                    <a:pt x="79272" y="5541"/>
                    <a:pt x="79222" y="5566"/>
                    <a:pt x="79171" y="5566"/>
                  </a:cubicBezTo>
                  <a:cubicBezTo>
                    <a:pt x="79120" y="5566"/>
                    <a:pt x="79069" y="5541"/>
                    <a:pt x="79018" y="5490"/>
                  </a:cubicBezTo>
                  <a:cubicBezTo>
                    <a:pt x="79069" y="5439"/>
                    <a:pt x="79120" y="5414"/>
                    <a:pt x="79171" y="5414"/>
                  </a:cubicBezTo>
                  <a:close/>
                  <a:moveTo>
                    <a:pt x="78460" y="5220"/>
                  </a:moveTo>
                  <a:cubicBezTo>
                    <a:pt x="78502" y="5220"/>
                    <a:pt x="78544" y="5245"/>
                    <a:pt x="78586" y="5287"/>
                  </a:cubicBezTo>
                  <a:cubicBezTo>
                    <a:pt x="78586" y="5490"/>
                    <a:pt x="78485" y="5490"/>
                    <a:pt x="78383" y="5592"/>
                  </a:cubicBezTo>
                  <a:cubicBezTo>
                    <a:pt x="78281" y="5490"/>
                    <a:pt x="78281" y="5389"/>
                    <a:pt x="78281" y="5389"/>
                  </a:cubicBezTo>
                  <a:cubicBezTo>
                    <a:pt x="78341" y="5269"/>
                    <a:pt x="78400" y="5220"/>
                    <a:pt x="78460" y="5220"/>
                  </a:cubicBezTo>
                  <a:close/>
                  <a:moveTo>
                    <a:pt x="76432" y="5634"/>
                  </a:moveTo>
                  <a:cubicBezTo>
                    <a:pt x="76475" y="5634"/>
                    <a:pt x="76550" y="5665"/>
                    <a:pt x="76680" y="5719"/>
                  </a:cubicBezTo>
                  <a:cubicBezTo>
                    <a:pt x="76629" y="5770"/>
                    <a:pt x="76578" y="5770"/>
                    <a:pt x="76512" y="5770"/>
                  </a:cubicBezTo>
                  <a:cubicBezTo>
                    <a:pt x="76473" y="5770"/>
                    <a:pt x="76428" y="5770"/>
                    <a:pt x="76375" y="5780"/>
                  </a:cubicBezTo>
                  <a:lnTo>
                    <a:pt x="76375" y="5780"/>
                  </a:lnTo>
                  <a:cubicBezTo>
                    <a:pt x="76376" y="5678"/>
                    <a:pt x="76381" y="5634"/>
                    <a:pt x="76432" y="5634"/>
                  </a:cubicBezTo>
                  <a:close/>
                  <a:moveTo>
                    <a:pt x="76883" y="5592"/>
                  </a:moveTo>
                  <a:cubicBezTo>
                    <a:pt x="77010" y="5592"/>
                    <a:pt x="77010" y="5719"/>
                    <a:pt x="77010" y="5719"/>
                  </a:cubicBezTo>
                  <a:cubicBezTo>
                    <a:pt x="77010" y="5719"/>
                    <a:pt x="77010" y="5821"/>
                    <a:pt x="76883" y="5821"/>
                  </a:cubicBezTo>
                  <a:lnTo>
                    <a:pt x="76883" y="5719"/>
                  </a:lnTo>
                  <a:lnTo>
                    <a:pt x="76883" y="5592"/>
                  </a:lnTo>
                  <a:close/>
                  <a:moveTo>
                    <a:pt x="76248" y="5821"/>
                  </a:moveTo>
                  <a:cubicBezTo>
                    <a:pt x="76248" y="5821"/>
                    <a:pt x="76248" y="5922"/>
                    <a:pt x="76146" y="5922"/>
                  </a:cubicBezTo>
                  <a:cubicBezTo>
                    <a:pt x="76146" y="5821"/>
                    <a:pt x="76248" y="5821"/>
                    <a:pt x="76248" y="5821"/>
                  </a:cubicBezTo>
                  <a:close/>
                  <a:moveTo>
                    <a:pt x="22468" y="6659"/>
                  </a:moveTo>
                  <a:cubicBezTo>
                    <a:pt x="22468" y="6659"/>
                    <a:pt x="22468" y="6761"/>
                    <a:pt x="22570" y="6761"/>
                  </a:cubicBezTo>
                  <a:cubicBezTo>
                    <a:pt x="22468" y="6761"/>
                    <a:pt x="22468" y="6761"/>
                    <a:pt x="22468" y="6863"/>
                  </a:cubicBezTo>
                  <a:cubicBezTo>
                    <a:pt x="22468" y="6761"/>
                    <a:pt x="22468" y="6761"/>
                    <a:pt x="22366" y="6761"/>
                  </a:cubicBezTo>
                  <a:cubicBezTo>
                    <a:pt x="22366" y="6659"/>
                    <a:pt x="22468" y="6659"/>
                    <a:pt x="22468" y="6659"/>
                  </a:cubicBezTo>
                  <a:close/>
                  <a:moveTo>
                    <a:pt x="19062" y="7193"/>
                  </a:moveTo>
                  <a:cubicBezTo>
                    <a:pt x="19062" y="7193"/>
                    <a:pt x="19062" y="7295"/>
                    <a:pt x="19189" y="7295"/>
                  </a:cubicBezTo>
                  <a:lnTo>
                    <a:pt x="18961" y="7295"/>
                  </a:lnTo>
                  <a:lnTo>
                    <a:pt x="19062" y="7193"/>
                  </a:lnTo>
                  <a:close/>
                  <a:moveTo>
                    <a:pt x="15148" y="7727"/>
                  </a:moveTo>
                  <a:lnTo>
                    <a:pt x="15148" y="7828"/>
                  </a:lnTo>
                  <a:lnTo>
                    <a:pt x="15047" y="7828"/>
                  </a:lnTo>
                  <a:cubicBezTo>
                    <a:pt x="15047" y="7828"/>
                    <a:pt x="15047" y="7727"/>
                    <a:pt x="15148" y="7727"/>
                  </a:cubicBezTo>
                  <a:close/>
                  <a:moveTo>
                    <a:pt x="77849" y="7295"/>
                  </a:moveTo>
                  <a:cubicBezTo>
                    <a:pt x="78154" y="7396"/>
                    <a:pt x="78281" y="7625"/>
                    <a:pt x="78485" y="7828"/>
                  </a:cubicBezTo>
                  <a:lnTo>
                    <a:pt x="78383" y="7828"/>
                  </a:lnTo>
                  <a:cubicBezTo>
                    <a:pt x="78281" y="7828"/>
                    <a:pt x="78154" y="7930"/>
                    <a:pt x="78052" y="7930"/>
                  </a:cubicBezTo>
                  <a:cubicBezTo>
                    <a:pt x="77951" y="7828"/>
                    <a:pt x="77951" y="7828"/>
                    <a:pt x="77849" y="7727"/>
                  </a:cubicBezTo>
                  <a:cubicBezTo>
                    <a:pt x="77747" y="7727"/>
                    <a:pt x="77747" y="7828"/>
                    <a:pt x="77646" y="7930"/>
                  </a:cubicBezTo>
                  <a:lnTo>
                    <a:pt x="77112" y="7930"/>
                  </a:lnTo>
                  <a:cubicBezTo>
                    <a:pt x="76883" y="7727"/>
                    <a:pt x="77112" y="7625"/>
                    <a:pt x="77010" y="7396"/>
                  </a:cubicBezTo>
                  <a:cubicBezTo>
                    <a:pt x="77078" y="7363"/>
                    <a:pt x="77135" y="7351"/>
                    <a:pt x="77184" y="7351"/>
                  </a:cubicBezTo>
                  <a:cubicBezTo>
                    <a:pt x="77282" y="7351"/>
                    <a:pt x="77349" y="7396"/>
                    <a:pt x="77417" y="7396"/>
                  </a:cubicBezTo>
                  <a:cubicBezTo>
                    <a:pt x="77519" y="7396"/>
                    <a:pt x="77646" y="7498"/>
                    <a:pt x="77646" y="7498"/>
                  </a:cubicBezTo>
                  <a:cubicBezTo>
                    <a:pt x="77747" y="7498"/>
                    <a:pt x="77747" y="7396"/>
                    <a:pt x="77849" y="7295"/>
                  </a:cubicBezTo>
                  <a:close/>
                  <a:moveTo>
                    <a:pt x="79654" y="7498"/>
                  </a:moveTo>
                  <a:cubicBezTo>
                    <a:pt x="79654" y="7727"/>
                    <a:pt x="79552" y="7727"/>
                    <a:pt x="79425" y="7727"/>
                  </a:cubicBezTo>
                  <a:cubicBezTo>
                    <a:pt x="79323" y="7727"/>
                    <a:pt x="79323" y="7828"/>
                    <a:pt x="79323" y="7930"/>
                  </a:cubicBezTo>
                  <a:lnTo>
                    <a:pt x="78917" y="7930"/>
                  </a:lnTo>
                  <a:cubicBezTo>
                    <a:pt x="78790" y="7828"/>
                    <a:pt x="78688" y="7727"/>
                    <a:pt x="78688" y="7625"/>
                  </a:cubicBezTo>
                  <a:lnTo>
                    <a:pt x="78688" y="7498"/>
                  </a:lnTo>
                  <a:close/>
                  <a:moveTo>
                    <a:pt x="80187" y="7396"/>
                  </a:moveTo>
                  <a:cubicBezTo>
                    <a:pt x="80187" y="7625"/>
                    <a:pt x="80289" y="7727"/>
                    <a:pt x="80289" y="7828"/>
                  </a:cubicBezTo>
                  <a:cubicBezTo>
                    <a:pt x="80391" y="7930"/>
                    <a:pt x="80696" y="7930"/>
                    <a:pt x="80823" y="8133"/>
                  </a:cubicBezTo>
                  <a:cubicBezTo>
                    <a:pt x="80696" y="8133"/>
                    <a:pt x="80696" y="8261"/>
                    <a:pt x="80594" y="8261"/>
                  </a:cubicBezTo>
                  <a:cubicBezTo>
                    <a:pt x="80594" y="8261"/>
                    <a:pt x="79959" y="7828"/>
                    <a:pt x="79857" y="7828"/>
                  </a:cubicBezTo>
                  <a:cubicBezTo>
                    <a:pt x="79959" y="7727"/>
                    <a:pt x="80060" y="7625"/>
                    <a:pt x="80187" y="7396"/>
                  </a:cubicBezTo>
                  <a:close/>
                  <a:moveTo>
                    <a:pt x="80187" y="8261"/>
                  </a:moveTo>
                  <a:lnTo>
                    <a:pt x="80187" y="8362"/>
                  </a:lnTo>
                  <a:lnTo>
                    <a:pt x="79959" y="8362"/>
                  </a:lnTo>
                  <a:lnTo>
                    <a:pt x="79959" y="8261"/>
                  </a:lnTo>
                  <a:close/>
                  <a:moveTo>
                    <a:pt x="13573" y="7727"/>
                  </a:moveTo>
                  <a:lnTo>
                    <a:pt x="13573" y="7930"/>
                  </a:lnTo>
                  <a:cubicBezTo>
                    <a:pt x="13573" y="8032"/>
                    <a:pt x="13471" y="8133"/>
                    <a:pt x="13344" y="8261"/>
                  </a:cubicBezTo>
                  <a:lnTo>
                    <a:pt x="11336" y="8261"/>
                  </a:lnTo>
                  <a:cubicBezTo>
                    <a:pt x="11336" y="8133"/>
                    <a:pt x="11234" y="8133"/>
                    <a:pt x="11234" y="8133"/>
                  </a:cubicBezTo>
                  <a:cubicBezTo>
                    <a:pt x="11031" y="8133"/>
                    <a:pt x="10929" y="8261"/>
                    <a:pt x="10701" y="8261"/>
                  </a:cubicBezTo>
                  <a:cubicBezTo>
                    <a:pt x="10599" y="8261"/>
                    <a:pt x="10497" y="8362"/>
                    <a:pt x="10294" y="8464"/>
                  </a:cubicBezTo>
                  <a:cubicBezTo>
                    <a:pt x="10294" y="8362"/>
                    <a:pt x="10167" y="8261"/>
                    <a:pt x="10167" y="8261"/>
                  </a:cubicBezTo>
                  <a:cubicBezTo>
                    <a:pt x="10167" y="8032"/>
                    <a:pt x="10396" y="8032"/>
                    <a:pt x="10497" y="7930"/>
                  </a:cubicBezTo>
                  <a:lnTo>
                    <a:pt x="13140" y="7930"/>
                  </a:lnTo>
                  <a:cubicBezTo>
                    <a:pt x="13242" y="7828"/>
                    <a:pt x="13242" y="7727"/>
                    <a:pt x="13344" y="7727"/>
                  </a:cubicBezTo>
                  <a:close/>
                  <a:moveTo>
                    <a:pt x="9963" y="7930"/>
                  </a:moveTo>
                  <a:cubicBezTo>
                    <a:pt x="9963" y="7930"/>
                    <a:pt x="9963" y="8032"/>
                    <a:pt x="10065" y="8133"/>
                  </a:cubicBezTo>
                  <a:cubicBezTo>
                    <a:pt x="9862" y="8261"/>
                    <a:pt x="9760" y="8261"/>
                    <a:pt x="9531" y="8362"/>
                  </a:cubicBezTo>
                  <a:cubicBezTo>
                    <a:pt x="9481" y="8388"/>
                    <a:pt x="9423" y="8394"/>
                    <a:pt x="9363" y="8394"/>
                  </a:cubicBezTo>
                  <a:cubicBezTo>
                    <a:pt x="9302" y="8394"/>
                    <a:pt x="9238" y="8388"/>
                    <a:pt x="9172" y="8388"/>
                  </a:cubicBezTo>
                  <a:cubicBezTo>
                    <a:pt x="9042" y="8388"/>
                    <a:pt x="8909" y="8413"/>
                    <a:pt x="8794" y="8566"/>
                  </a:cubicBezTo>
                  <a:cubicBezTo>
                    <a:pt x="8744" y="8464"/>
                    <a:pt x="8667" y="8438"/>
                    <a:pt x="8575" y="8438"/>
                  </a:cubicBezTo>
                  <a:cubicBezTo>
                    <a:pt x="8483" y="8438"/>
                    <a:pt x="8375" y="8464"/>
                    <a:pt x="8261" y="8464"/>
                  </a:cubicBezTo>
                  <a:lnTo>
                    <a:pt x="8159" y="8566"/>
                  </a:lnTo>
                  <a:cubicBezTo>
                    <a:pt x="8057" y="8566"/>
                    <a:pt x="7956" y="8464"/>
                    <a:pt x="7956" y="8464"/>
                  </a:cubicBezTo>
                  <a:lnTo>
                    <a:pt x="7625" y="8464"/>
                  </a:lnTo>
                  <a:lnTo>
                    <a:pt x="7320" y="8133"/>
                  </a:lnTo>
                  <a:cubicBezTo>
                    <a:pt x="7422" y="8032"/>
                    <a:pt x="7625" y="8032"/>
                    <a:pt x="7752" y="8032"/>
                  </a:cubicBezTo>
                  <a:cubicBezTo>
                    <a:pt x="7752" y="8032"/>
                    <a:pt x="7854" y="7930"/>
                    <a:pt x="7956" y="7930"/>
                  </a:cubicBezTo>
                  <a:cubicBezTo>
                    <a:pt x="8057" y="7930"/>
                    <a:pt x="8057" y="8032"/>
                    <a:pt x="8159" y="8133"/>
                  </a:cubicBezTo>
                  <a:cubicBezTo>
                    <a:pt x="8261" y="8032"/>
                    <a:pt x="8388" y="7930"/>
                    <a:pt x="8489" y="7930"/>
                  </a:cubicBezTo>
                  <a:cubicBezTo>
                    <a:pt x="8489" y="7930"/>
                    <a:pt x="8591" y="8032"/>
                    <a:pt x="8693" y="8032"/>
                  </a:cubicBezTo>
                  <a:lnTo>
                    <a:pt x="8794" y="7930"/>
                  </a:lnTo>
                  <a:lnTo>
                    <a:pt x="9328" y="7930"/>
                  </a:lnTo>
                  <a:cubicBezTo>
                    <a:pt x="9430" y="7930"/>
                    <a:pt x="9531" y="8032"/>
                    <a:pt x="9659" y="8133"/>
                  </a:cubicBezTo>
                  <a:cubicBezTo>
                    <a:pt x="9760" y="8032"/>
                    <a:pt x="9862" y="7930"/>
                    <a:pt x="9963" y="7930"/>
                  </a:cubicBezTo>
                  <a:close/>
                  <a:moveTo>
                    <a:pt x="81262" y="7885"/>
                  </a:moveTo>
                  <a:cubicBezTo>
                    <a:pt x="81368" y="7885"/>
                    <a:pt x="81492" y="7930"/>
                    <a:pt x="81560" y="7930"/>
                  </a:cubicBezTo>
                  <a:cubicBezTo>
                    <a:pt x="81763" y="8032"/>
                    <a:pt x="81662" y="8133"/>
                    <a:pt x="81662" y="8362"/>
                  </a:cubicBezTo>
                  <a:cubicBezTo>
                    <a:pt x="81560" y="8464"/>
                    <a:pt x="81331" y="8566"/>
                    <a:pt x="81128" y="8769"/>
                  </a:cubicBezTo>
                  <a:cubicBezTo>
                    <a:pt x="81026" y="8769"/>
                    <a:pt x="81128" y="8566"/>
                    <a:pt x="81128" y="8464"/>
                  </a:cubicBezTo>
                  <a:cubicBezTo>
                    <a:pt x="81229" y="8464"/>
                    <a:pt x="81229" y="8362"/>
                    <a:pt x="81331" y="8362"/>
                  </a:cubicBezTo>
                  <a:cubicBezTo>
                    <a:pt x="81229" y="8261"/>
                    <a:pt x="81026" y="8133"/>
                    <a:pt x="81128" y="7930"/>
                  </a:cubicBezTo>
                  <a:cubicBezTo>
                    <a:pt x="81162" y="7896"/>
                    <a:pt x="81210" y="7885"/>
                    <a:pt x="81262" y="7885"/>
                  </a:cubicBezTo>
                  <a:close/>
                  <a:moveTo>
                    <a:pt x="8129" y="8798"/>
                  </a:moveTo>
                  <a:cubicBezTo>
                    <a:pt x="8169" y="8798"/>
                    <a:pt x="8191" y="8928"/>
                    <a:pt x="8261" y="8998"/>
                  </a:cubicBezTo>
                  <a:lnTo>
                    <a:pt x="8388" y="8998"/>
                  </a:lnTo>
                  <a:cubicBezTo>
                    <a:pt x="8348" y="9061"/>
                    <a:pt x="8321" y="9085"/>
                    <a:pt x="8299" y="9085"/>
                  </a:cubicBezTo>
                  <a:cubicBezTo>
                    <a:pt x="8251" y="9085"/>
                    <a:pt x="8229" y="8966"/>
                    <a:pt x="8159" y="8896"/>
                  </a:cubicBezTo>
                  <a:lnTo>
                    <a:pt x="8057" y="8896"/>
                  </a:lnTo>
                  <a:cubicBezTo>
                    <a:pt x="8089" y="8825"/>
                    <a:pt x="8111" y="8798"/>
                    <a:pt x="8129" y="8798"/>
                  </a:cubicBezTo>
                  <a:close/>
                  <a:moveTo>
                    <a:pt x="6894" y="8958"/>
                  </a:moveTo>
                  <a:cubicBezTo>
                    <a:pt x="6936" y="8958"/>
                    <a:pt x="6927" y="9010"/>
                    <a:pt x="6951" y="9099"/>
                  </a:cubicBezTo>
                  <a:lnTo>
                    <a:pt x="6951" y="9099"/>
                  </a:lnTo>
                  <a:cubicBezTo>
                    <a:pt x="6886" y="9097"/>
                    <a:pt x="6873" y="9084"/>
                    <a:pt x="6787" y="8998"/>
                  </a:cubicBezTo>
                  <a:cubicBezTo>
                    <a:pt x="6841" y="8970"/>
                    <a:pt x="6874" y="8958"/>
                    <a:pt x="6894" y="8958"/>
                  </a:cubicBezTo>
                  <a:close/>
                  <a:moveTo>
                    <a:pt x="5846" y="8896"/>
                  </a:moveTo>
                  <a:lnTo>
                    <a:pt x="5846" y="9099"/>
                  </a:lnTo>
                  <a:cubicBezTo>
                    <a:pt x="5719" y="9099"/>
                    <a:pt x="5719" y="8998"/>
                    <a:pt x="5719" y="8998"/>
                  </a:cubicBezTo>
                  <a:lnTo>
                    <a:pt x="5846" y="8896"/>
                  </a:lnTo>
                  <a:close/>
                  <a:moveTo>
                    <a:pt x="11133" y="9099"/>
                  </a:moveTo>
                  <a:lnTo>
                    <a:pt x="11234" y="9201"/>
                  </a:lnTo>
                  <a:cubicBezTo>
                    <a:pt x="11234" y="9201"/>
                    <a:pt x="11234" y="9303"/>
                    <a:pt x="11133" y="9303"/>
                  </a:cubicBezTo>
                  <a:lnTo>
                    <a:pt x="11133" y="9201"/>
                  </a:lnTo>
                  <a:lnTo>
                    <a:pt x="11133" y="9099"/>
                  </a:lnTo>
                  <a:close/>
                  <a:moveTo>
                    <a:pt x="8591" y="9303"/>
                  </a:moveTo>
                  <a:cubicBezTo>
                    <a:pt x="8693" y="9303"/>
                    <a:pt x="8693" y="9303"/>
                    <a:pt x="8794" y="9404"/>
                  </a:cubicBezTo>
                  <a:lnTo>
                    <a:pt x="8591" y="9404"/>
                  </a:lnTo>
                  <a:lnTo>
                    <a:pt x="8591" y="9303"/>
                  </a:lnTo>
                  <a:close/>
                  <a:moveTo>
                    <a:pt x="7219" y="9099"/>
                  </a:moveTo>
                  <a:cubicBezTo>
                    <a:pt x="7320" y="9201"/>
                    <a:pt x="7422" y="9303"/>
                    <a:pt x="7422" y="9303"/>
                  </a:cubicBezTo>
                  <a:lnTo>
                    <a:pt x="7422" y="9836"/>
                  </a:lnTo>
                  <a:cubicBezTo>
                    <a:pt x="7320" y="9735"/>
                    <a:pt x="7117" y="9633"/>
                    <a:pt x="6990" y="9531"/>
                  </a:cubicBezTo>
                  <a:lnTo>
                    <a:pt x="6990" y="9201"/>
                  </a:lnTo>
                  <a:cubicBezTo>
                    <a:pt x="6990" y="9099"/>
                    <a:pt x="7117" y="9099"/>
                    <a:pt x="7219" y="9099"/>
                  </a:cubicBezTo>
                  <a:close/>
                  <a:moveTo>
                    <a:pt x="6253" y="9836"/>
                  </a:moveTo>
                  <a:lnTo>
                    <a:pt x="6151" y="9938"/>
                  </a:lnTo>
                  <a:lnTo>
                    <a:pt x="6049" y="9938"/>
                  </a:lnTo>
                  <a:lnTo>
                    <a:pt x="6151" y="9836"/>
                  </a:lnTo>
                  <a:close/>
                  <a:moveTo>
                    <a:pt x="5414" y="10167"/>
                  </a:moveTo>
                  <a:cubicBezTo>
                    <a:pt x="5414" y="10167"/>
                    <a:pt x="5516" y="10167"/>
                    <a:pt x="5516" y="10268"/>
                  </a:cubicBezTo>
                  <a:cubicBezTo>
                    <a:pt x="5516" y="10268"/>
                    <a:pt x="5414" y="10268"/>
                    <a:pt x="5414" y="10370"/>
                  </a:cubicBezTo>
                  <a:lnTo>
                    <a:pt x="5414" y="10268"/>
                  </a:lnTo>
                  <a:lnTo>
                    <a:pt x="5414" y="10167"/>
                  </a:lnTo>
                  <a:close/>
                  <a:moveTo>
                    <a:pt x="74774" y="10472"/>
                  </a:moveTo>
                  <a:cubicBezTo>
                    <a:pt x="74774" y="10573"/>
                    <a:pt x="74774" y="10573"/>
                    <a:pt x="74875" y="10573"/>
                  </a:cubicBezTo>
                  <a:lnTo>
                    <a:pt x="74774" y="10675"/>
                  </a:lnTo>
                  <a:lnTo>
                    <a:pt x="74774" y="10573"/>
                  </a:lnTo>
                  <a:lnTo>
                    <a:pt x="74774" y="10472"/>
                  </a:lnTo>
                  <a:close/>
                  <a:moveTo>
                    <a:pt x="79755" y="10472"/>
                  </a:moveTo>
                  <a:cubicBezTo>
                    <a:pt x="79857" y="10472"/>
                    <a:pt x="79857" y="10573"/>
                    <a:pt x="79857" y="10573"/>
                  </a:cubicBezTo>
                  <a:cubicBezTo>
                    <a:pt x="79857" y="10675"/>
                    <a:pt x="79857" y="10675"/>
                    <a:pt x="79755" y="10675"/>
                  </a:cubicBezTo>
                  <a:lnTo>
                    <a:pt x="79552" y="10675"/>
                  </a:lnTo>
                  <a:lnTo>
                    <a:pt x="79552" y="10573"/>
                  </a:lnTo>
                  <a:cubicBezTo>
                    <a:pt x="79654" y="10573"/>
                    <a:pt x="79755" y="10472"/>
                    <a:pt x="79755" y="10472"/>
                  </a:cubicBezTo>
                  <a:close/>
                  <a:moveTo>
                    <a:pt x="75409" y="10707"/>
                  </a:moveTo>
                  <a:cubicBezTo>
                    <a:pt x="75485" y="10707"/>
                    <a:pt x="75562" y="10739"/>
                    <a:pt x="75613" y="10802"/>
                  </a:cubicBezTo>
                  <a:cubicBezTo>
                    <a:pt x="75562" y="10853"/>
                    <a:pt x="75485" y="10878"/>
                    <a:pt x="75409" y="10878"/>
                  </a:cubicBezTo>
                  <a:cubicBezTo>
                    <a:pt x="75333" y="10878"/>
                    <a:pt x="75257" y="10853"/>
                    <a:pt x="75206" y="10802"/>
                  </a:cubicBezTo>
                  <a:cubicBezTo>
                    <a:pt x="75257" y="10739"/>
                    <a:pt x="75333" y="10707"/>
                    <a:pt x="75409" y="10707"/>
                  </a:cubicBezTo>
                  <a:close/>
                  <a:moveTo>
                    <a:pt x="75231" y="11056"/>
                  </a:moveTo>
                  <a:cubicBezTo>
                    <a:pt x="75282" y="11056"/>
                    <a:pt x="75358" y="11107"/>
                    <a:pt x="75511" y="11209"/>
                  </a:cubicBezTo>
                  <a:lnTo>
                    <a:pt x="75104" y="11209"/>
                  </a:lnTo>
                  <a:cubicBezTo>
                    <a:pt x="75155" y="11107"/>
                    <a:pt x="75180" y="11056"/>
                    <a:pt x="75231" y="11056"/>
                  </a:cubicBezTo>
                  <a:close/>
                  <a:moveTo>
                    <a:pt x="4982" y="11310"/>
                  </a:moveTo>
                  <a:cubicBezTo>
                    <a:pt x="5084" y="11438"/>
                    <a:pt x="5084" y="11438"/>
                    <a:pt x="5211" y="11539"/>
                  </a:cubicBezTo>
                  <a:cubicBezTo>
                    <a:pt x="5168" y="11558"/>
                    <a:pt x="5132" y="11567"/>
                    <a:pt x="5104" y="11567"/>
                  </a:cubicBezTo>
                  <a:cubicBezTo>
                    <a:pt x="4982" y="11567"/>
                    <a:pt x="4982" y="11413"/>
                    <a:pt x="4982" y="11310"/>
                  </a:cubicBezTo>
                  <a:close/>
                  <a:moveTo>
                    <a:pt x="75994" y="11183"/>
                  </a:moveTo>
                  <a:cubicBezTo>
                    <a:pt x="76070" y="11183"/>
                    <a:pt x="76146" y="11209"/>
                    <a:pt x="76248" y="11209"/>
                  </a:cubicBezTo>
                  <a:cubicBezTo>
                    <a:pt x="76375" y="11310"/>
                    <a:pt x="76375" y="11438"/>
                    <a:pt x="76477" y="11438"/>
                  </a:cubicBezTo>
                  <a:cubicBezTo>
                    <a:pt x="76477" y="11539"/>
                    <a:pt x="76375" y="11539"/>
                    <a:pt x="76375" y="11539"/>
                  </a:cubicBezTo>
                  <a:cubicBezTo>
                    <a:pt x="76338" y="11569"/>
                    <a:pt x="76303" y="11581"/>
                    <a:pt x="76269" y="11581"/>
                  </a:cubicBezTo>
                  <a:cubicBezTo>
                    <a:pt x="76188" y="11581"/>
                    <a:pt x="76117" y="11509"/>
                    <a:pt x="76045" y="11438"/>
                  </a:cubicBezTo>
                  <a:cubicBezTo>
                    <a:pt x="75943" y="11310"/>
                    <a:pt x="75841" y="11310"/>
                    <a:pt x="75740" y="11310"/>
                  </a:cubicBezTo>
                  <a:cubicBezTo>
                    <a:pt x="75841" y="11209"/>
                    <a:pt x="75918" y="11183"/>
                    <a:pt x="75994" y="11183"/>
                  </a:cubicBezTo>
                  <a:close/>
                  <a:moveTo>
                    <a:pt x="74469" y="11539"/>
                  </a:moveTo>
                  <a:lnTo>
                    <a:pt x="74469" y="11641"/>
                  </a:lnTo>
                  <a:lnTo>
                    <a:pt x="74469" y="11743"/>
                  </a:lnTo>
                  <a:cubicBezTo>
                    <a:pt x="74342" y="11743"/>
                    <a:pt x="74342" y="11641"/>
                    <a:pt x="74342" y="11641"/>
                  </a:cubicBezTo>
                  <a:cubicBezTo>
                    <a:pt x="74342" y="11641"/>
                    <a:pt x="74469" y="11641"/>
                    <a:pt x="74469" y="11539"/>
                  </a:cubicBezTo>
                  <a:close/>
                  <a:moveTo>
                    <a:pt x="75308" y="11539"/>
                  </a:moveTo>
                  <a:cubicBezTo>
                    <a:pt x="75409" y="11641"/>
                    <a:pt x="75409" y="11743"/>
                    <a:pt x="75409" y="11844"/>
                  </a:cubicBezTo>
                  <a:cubicBezTo>
                    <a:pt x="75441" y="11915"/>
                    <a:pt x="75484" y="11932"/>
                    <a:pt x="75529" y="11932"/>
                  </a:cubicBezTo>
                  <a:cubicBezTo>
                    <a:pt x="75573" y="11932"/>
                    <a:pt x="75618" y="11915"/>
                    <a:pt x="75656" y="11915"/>
                  </a:cubicBezTo>
                  <a:cubicBezTo>
                    <a:pt x="75705" y="11915"/>
                    <a:pt x="75740" y="11944"/>
                    <a:pt x="75740" y="12073"/>
                  </a:cubicBezTo>
                  <a:lnTo>
                    <a:pt x="74875" y="12073"/>
                  </a:lnTo>
                  <a:lnTo>
                    <a:pt x="74875" y="11641"/>
                  </a:lnTo>
                  <a:cubicBezTo>
                    <a:pt x="74926" y="11590"/>
                    <a:pt x="75009" y="11590"/>
                    <a:pt x="75092" y="11590"/>
                  </a:cubicBezTo>
                  <a:cubicBezTo>
                    <a:pt x="75174" y="11590"/>
                    <a:pt x="75257" y="11590"/>
                    <a:pt x="75308" y="11539"/>
                  </a:cubicBezTo>
                  <a:close/>
                  <a:moveTo>
                    <a:pt x="73503" y="11438"/>
                  </a:moveTo>
                  <a:cubicBezTo>
                    <a:pt x="73706" y="11539"/>
                    <a:pt x="73935" y="11743"/>
                    <a:pt x="74037" y="11946"/>
                  </a:cubicBezTo>
                  <a:cubicBezTo>
                    <a:pt x="74085" y="11946"/>
                    <a:pt x="74132" y="11923"/>
                    <a:pt x="74180" y="11923"/>
                  </a:cubicBezTo>
                  <a:cubicBezTo>
                    <a:pt x="74234" y="11923"/>
                    <a:pt x="74288" y="11952"/>
                    <a:pt x="74342" y="12073"/>
                  </a:cubicBezTo>
                  <a:cubicBezTo>
                    <a:pt x="74274" y="12107"/>
                    <a:pt x="74218" y="12118"/>
                    <a:pt x="74169" y="12118"/>
                  </a:cubicBezTo>
                  <a:cubicBezTo>
                    <a:pt x="74071" y="12118"/>
                    <a:pt x="74003" y="12073"/>
                    <a:pt x="73935" y="12073"/>
                  </a:cubicBezTo>
                  <a:cubicBezTo>
                    <a:pt x="73401" y="11641"/>
                    <a:pt x="73401" y="11641"/>
                    <a:pt x="73503" y="11438"/>
                  </a:cubicBezTo>
                  <a:close/>
                  <a:moveTo>
                    <a:pt x="8261" y="12480"/>
                  </a:moveTo>
                  <a:cubicBezTo>
                    <a:pt x="8261" y="12480"/>
                    <a:pt x="8388" y="12480"/>
                    <a:pt x="8388" y="12581"/>
                  </a:cubicBezTo>
                  <a:lnTo>
                    <a:pt x="8261" y="12581"/>
                  </a:lnTo>
                  <a:lnTo>
                    <a:pt x="8261" y="12480"/>
                  </a:lnTo>
                  <a:close/>
                  <a:moveTo>
                    <a:pt x="75308" y="12581"/>
                  </a:moveTo>
                  <a:cubicBezTo>
                    <a:pt x="75372" y="12726"/>
                    <a:pt x="75355" y="12779"/>
                    <a:pt x="75308" y="12799"/>
                  </a:cubicBezTo>
                  <a:lnTo>
                    <a:pt x="75308" y="12799"/>
                  </a:lnTo>
                  <a:lnTo>
                    <a:pt x="75308" y="12581"/>
                  </a:lnTo>
                  <a:close/>
                  <a:moveTo>
                    <a:pt x="77417" y="12581"/>
                  </a:moveTo>
                  <a:cubicBezTo>
                    <a:pt x="77519" y="12581"/>
                    <a:pt x="77519" y="12708"/>
                    <a:pt x="77519" y="12708"/>
                  </a:cubicBezTo>
                  <a:cubicBezTo>
                    <a:pt x="77519" y="12708"/>
                    <a:pt x="77519" y="12810"/>
                    <a:pt x="77417" y="12810"/>
                  </a:cubicBezTo>
                  <a:lnTo>
                    <a:pt x="77417" y="12708"/>
                  </a:lnTo>
                  <a:lnTo>
                    <a:pt x="77417" y="12581"/>
                  </a:lnTo>
                  <a:close/>
                  <a:moveTo>
                    <a:pt x="6253" y="12276"/>
                  </a:moveTo>
                  <a:cubicBezTo>
                    <a:pt x="6354" y="12276"/>
                    <a:pt x="6354" y="12378"/>
                    <a:pt x="6354" y="12378"/>
                  </a:cubicBezTo>
                  <a:cubicBezTo>
                    <a:pt x="6482" y="12581"/>
                    <a:pt x="6482" y="12810"/>
                    <a:pt x="6482" y="12912"/>
                  </a:cubicBezTo>
                  <a:cubicBezTo>
                    <a:pt x="6253" y="12912"/>
                    <a:pt x="6151" y="12810"/>
                    <a:pt x="6049" y="12708"/>
                  </a:cubicBezTo>
                  <a:cubicBezTo>
                    <a:pt x="6049" y="12480"/>
                    <a:pt x="6253" y="12378"/>
                    <a:pt x="6253" y="12276"/>
                  </a:cubicBezTo>
                  <a:close/>
                  <a:moveTo>
                    <a:pt x="75206" y="12811"/>
                  </a:moveTo>
                  <a:cubicBezTo>
                    <a:pt x="75206" y="12912"/>
                    <a:pt x="75206" y="12912"/>
                    <a:pt x="75104" y="12912"/>
                  </a:cubicBezTo>
                  <a:cubicBezTo>
                    <a:pt x="75000" y="12828"/>
                    <a:pt x="75067" y="12813"/>
                    <a:pt x="75206" y="12811"/>
                  </a:cubicBezTo>
                  <a:close/>
                  <a:moveTo>
                    <a:pt x="7956" y="12378"/>
                  </a:moveTo>
                  <a:cubicBezTo>
                    <a:pt x="8057" y="12581"/>
                    <a:pt x="8057" y="12810"/>
                    <a:pt x="7956" y="12912"/>
                  </a:cubicBezTo>
                  <a:cubicBezTo>
                    <a:pt x="7905" y="12962"/>
                    <a:pt x="7822" y="12962"/>
                    <a:pt x="7727" y="12962"/>
                  </a:cubicBezTo>
                  <a:cubicBezTo>
                    <a:pt x="7632" y="12962"/>
                    <a:pt x="7524" y="12962"/>
                    <a:pt x="7422" y="13013"/>
                  </a:cubicBezTo>
                  <a:cubicBezTo>
                    <a:pt x="7320" y="13013"/>
                    <a:pt x="7219" y="12912"/>
                    <a:pt x="7117" y="12912"/>
                  </a:cubicBezTo>
                  <a:cubicBezTo>
                    <a:pt x="7320" y="12810"/>
                    <a:pt x="7320" y="12810"/>
                    <a:pt x="7854" y="12810"/>
                  </a:cubicBezTo>
                  <a:cubicBezTo>
                    <a:pt x="7854" y="12581"/>
                    <a:pt x="7854" y="12480"/>
                    <a:pt x="7956" y="12378"/>
                  </a:cubicBezTo>
                  <a:close/>
                  <a:moveTo>
                    <a:pt x="12403" y="14182"/>
                  </a:moveTo>
                  <a:lnTo>
                    <a:pt x="12505" y="14284"/>
                  </a:lnTo>
                  <a:cubicBezTo>
                    <a:pt x="12505" y="14284"/>
                    <a:pt x="12403" y="14284"/>
                    <a:pt x="12403" y="14386"/>
                  </a:cubicBezTo>
                  <a:lnTo>
                    <a:pt x="12403" y="14284"/>
                  </a:lnTo>
                  <a:lnTo>
                    <a:pt x="12403" y="14182"/>
                  </a:lnTo>
                  <a:close/>
                  <a:moveTo>
                    <a:pt x="9125" y="14182"/>
                  </a:moveTo>
                  <a:lnTo>
                    <a:pt x="9125" y="14487"/>
                  </a:lnTo>
                  <a:lnTo>
                    <a:pt x="8794" y="14487"/>
                  </a:lnTo>
                  <a:cubicBezTo>
                    <a:pt x="8794" y="14386"/>
                    <a:pt x="8794" y="14386"/>
                    <a:pt x="8693" y="14284"/>
                  </a:cubicBezTo>
                  <a:cubicBezTo>
                    <a:pt x="8794" y="14182"/>
                    <a:pt x="8896" y="14182"/>
                    <a:pt x="9125" y="14182"/>
                  </a:cubicBezTo>
                  <a:close/>
                  <a:moveTo>
                    <a:pt x="9328" y="14386"/>
                  </a:moveTo>
                  <a:cubicBezTo>
                    <a:pt x="9430" y="14386"/>
                    <a:pt x="9430" y="14386"/>
                    <a:pt x="9430" y="14487"/>
                  </a:cubicBezTo>
                  <a:lnTo>
                    <a:pt x="9328" y="14487"/>
                  </a:lnTo>
                  <a:lnTo>
                    <a:pt x="9328" y="14386"/>
                  </a:lnTo>
                  <a:close/>
                  <a:moveTo>
                    <a:pt x="77849" y="14487"/>
                  </a:moveTo>
                  <a:lnTo>
                    <a:pt x="77849" y="14614"/>
                  </a:lnTo>
                  <a:lnTo>
                    <a:pt x="77849" y="14716"/>
                  </a:lnTo>
                  <a:lnTo>
                    <a:pt x="77747" y="14716"/>
                  </a:lnTo>
                  <a:cubicBezTo>
                    <a:pt x="77747" y="14614"/>
                    <a:pt x="77849" y="14614"/>
                    <a:pt x="77849" y="14487"/>
                  </a:cubicBezTo>
                  <a:close/>
                  <a:moveTo>
                    <a:pt x="9023" y="14716"/>
                  </a:moveTo>
                  <a:cubicBezTo>
                    <a:pt x="9125" y="14716"/>
                    <a:pt x="9125" y="14818"/>
                    <a:pt x="9125" y="14818"/>
                  </a:cubicBezTo>
                  <a:lnTo>
                    <a:pt x="8896" y="14818"/>
                  </a:lnTo>
                  <a:cubicBezTo>
                    <a:pt x="9023" y="14818"/>
                    <a:pt x="9023" y="14818"/>
                    <a:pt x="9023" y="14716"/>
                  </a:cubicBezTo>
                  <a:close/>
                  <a:moveTo>
                    <a:pt x="11666" y="14182"/>
                  </a:moveTo>
                  <a:cubicBezTo>
                    <a:pt x="11870" y="14284"/>
                    <a:pt x="11768" y="14487"/>
                    <a:pt x="11768" y="14614"/>
                  </a:cubicBezTo>
                  <a:cubicBezTo>
                    <a:pt x="11870" y="14716"/>
                    <a:pt x="11870" y="14716"/>
                    <a:pt x="11971" y="14818"/>
                  </a:cubicBezTo>
                  <a:cubicBezTo>
                    <a:pt x="11768" y="14919"/>
                    <a:pt x="11565" y="14919"/>
                    <a:pt x="11336" y="14919"/>
                  </a:cubicBezTo>
                  <a:cubicBezTo>
                    <a:pt x="11234" y="14818"/>
                    <a:pt x="11234" y="14716"/>
                    <a:pt x="11133" y="14614"/>
                  </a:cubicBezTo>
                  <a:lnTo>
                    <a:pt x="11133" y="14284"/>
                  </a:lnTo>
                  <a:cubicBezTo>
                    <a:pt x="11336" y="14182"/>
                    <a:pt x="11565" y="14182"/>
                    <a:pt x="11666" y="14182"/>
                  </a:cubicBezTo>
                  <a:close/>
                  <a:moveTo>
                    <a:pt x="12835" y="14487"/>
                  </a:moveTo>
                  <a:cubicBezTo>
                    <a:pt x="12937" y="14716"/>
                    <a:pt x="12937" y="14818"/>
                    <a:pt x="12835" y="14919"/>
                  </a:cubicBezTo>
                  <a:cubicBezTo>
                    <a:pt x="12607" y="14818"/>
                    <a:pt x="12607" y="14716"/>
                    <a:pt x="12835" y="14487"/>
                  </a:cubicBezTo>
                  <a:close/>
                  <a:moveTo>
                    <a:pt x="76575" y="15047"/>
                  </a:moveTo>
                  <a:cubicBezTo>
                    <a:pt x="76680" y="15047"/>
                    <a:pt x="76782" y="15072"/>
                    <a:pt x="76883" y="15123"/>
                  </a:cubicBezTo>
                  <a:cubicBezTo>
                    <a:pt x="76782" y="15237"/>
                    <a:pt x="76680" y="15294"/>
                    <a:pt x="76575" y="15294"/>
                  </a:cubicBezTo>
                  <a:cubicBezTo>
                    <a:pt x="76470" y="15294"/>
                    <a:pt x="76362" y="15237"/>
                    <a:pt x="76248" y="15123"/>
                  </a:cubicBezTo>
                  <a:cubicBezTo>
                    <a:pt x="76362" y="15072"/>
                    <a:pt x="76470" y="15047"/>
                    <a:pt x="76575" y="15047"/>
                  </a:cubicBezTo>
                  <a:close/>
                  <a:moveTo>
                    <a:pt x="10497" y="14182"/>
                  </a:moveTo>
                  <a:cubicBezTo>
                    <a:pt x="10497" y="14487"/>
                    <a:pt x="10701" y="14614"/>
                    <a:pt x="10929" y="14818"/>
                  </a:cubicBezTo>
                  <a:lnTo>
                    <a:pt x="10929" y="15250"/>
                  </a:lnTo>
                  <a:cubicBezTo>
                    <a:pt x="10802" y="15250"/>
                    <a:pt x="10701" y="15352"/>
                    <a:pt x="10599" y="15352"/>
                  </a:cubicBezTo>
                  <a:cubicBezTo>
                    <a:pt x="10599" y="15352"/>
                    <a:pt x="10497" y="15250"/>
                    <a:pt x="10497" y="15123"/>
                  </a:cubicBezTo>
                  <a:lnTo>
                    <a:pt x="10065" y="15123"/>
                  </a:lnTo>
                  <a:cubicBezTo>
                    <a:pt x="10065" y="14919"/>
                    <a:pt x="10065" y="14818"/>
                    <a:pt x="9963" y="14818"/>
                  </a:cubicBezTo>
                  <a:cubicBezTo>
                    <a:pt x="9862" y="14716"/>
                    <a:pt x="9760" y="14614"/>
                    <a:pt x="9659" y="14487"/>
                  </a:cubicBezTo>
                  <a:lnTo>
                    <a:pt x="9659" y="14182"/>
                  </a:lnTo>
                  <a:cubicBezTo>
                    <a:pt x="9823" y="14265"/>
                    <a:pt x="9921" y="14413"/>
                    <a:pt x="10060" y="14413"/>
                  </a:cubicBezTo>
                  <a:cubicBezTo>
                    <a:pt x="10093" y="14413"/>
                    <a:pt x="10128" y="14405"/>
                    <a:pt x="10167" y="14386"/>
                  </a:cubicBezTo>
                  <a:cubicBezTo>
                    <a:pt x="10294" y="14284"/>
                    <a:pt x="10396" y="14284"/>
                    <a:pt x="10497" y="14182"/>
                  </a:cubicBezTo>
                  <a:close/>
                  <a:moveTo>
                    <a:pt x="8388" y="15250"/>
                  </a:moveTo>
                  <a:cubicBezTo>
                    <a:pt x="8388" y="15352"/>
                    <a:pt x="8489" y="15555"/>
                    <a:pt x="8261" y="15555"/>
                  </a:cubicBezTo>
                  <a:cubicBezTo>
                    <a:pt x="8159" y="15352"/>
                    <a:pt x="8159" y="15352"/>
                    <a:pt x="8388" y="15250"/>
                  </a:cubicBezTo>
                  <a:close/>
                  <a:moveTo>
                    <a:pt x="8388" y="14919"/>
                  </a:moveTo>
                  <a:cubicBezTo>
                    <a:pt x="8693" y="15021"/>
                    <a:pt x="9023" y="15123"/>
                    <a:pt x="9125" y="15352"/>
                  </a:cubicBezTo>
                  <a:lnTo>
                    <a:pt x="9125" y="15555"/>
                  </a:lnTo>
                  <a:cubicBezTo>
                    <a:pt x="9091" y="15589"/>
                    <a:pt x="9043" y="15600"/>
                    <a:pt x="8990" y="15600"/>
                  </a:cubicBezTo>
                  <a:cubicBezTo>
                    <a:pt x="8885" y="15600"/>
                    <a:pt x="8760" y="15555"/>
                    <a:pt x="8693" y="15555"/>
                  </a:cubicBezTo>
                  <a:cubicBezTo>
                    <a:pt x="8489" y="15555"/>
                    <a:pt x="8693" y="15250"/>
                    <a:pt x="8388" y="15250"/>
                  </a:cubicBezTo>
                  <a:lnTo>
                    <a:pt x="8388" y="14919"/>
                  </a:lnTo>
                  <a:close/>
                  <a:moveTo>
                    <a:pt x="10294" y="15555"/>
                  </a:moveTo>
                  <a:cubicBezTo>
                    <a:pt x="10396" y="15758"/>
                    <a:pt x="10396" y="15885"/>
                    <a:pt x="10294" y="15987"/>
                  </a:cubicBezTo>
                  <a:cubicBezTo>
                    <a:pt x="10167" y="15885"/>
                    <a:pt x="10167" y="15758"/>
                    <a:pt x="10065" y="15657"/>
                  </a:cubicBezTo>
                  <a:cubicBezTo>
                    <a:pt x="10065" y="15657"/>
                    <a:pt x="10167" y="15657"/>
                    <a:pt x="10294" y="15555"/>
                  </a:cubicBezTo>
                  <a:close/>
                  <a:moveTo>
                    <a:pt x="11565" y="15758"/>
                  </a:moveTo>
                  <a:lnTo>
                    <a:pt x="11565" y="15885"/>
                  </a:lnTo>
                  <a:lnTo>
                    <a:pt x="11565" y="15987"/>
                  </a:lnTo>
                  <a:lnTo>
                    <a:pt x="11438" y="15885"/>
                  </a:lnTo>
                  <a:lnTo>
                    <a:pt x="11565" y="15758"/>
                  </a:lnTo>
                  <a:close/>
                  <a:moveTo>
                    <a:pt x="10294" y="17664"/>
                  </a:moveTo>
                  <a:cubicBezTo>
                    <a:pt x="10497" y="17791"/>
                    <a:pt x="10396" y="17893"/>
                    <a:pt x="10294" y="18096"/>
                  </a:cubicBezTo>
                  <a:cubicBezTo>
                    <a:pt x="10167" y="17893"/>
                    <a:pt x="10167" y="17791"/>
                    <a:pt x="10294" y="17664"/>
                  </a:cubicBezTo>
                  <a:close/>
                  <a:moveTo>
                    <a:pt x="9862" y="17995"/>
                  </a:moveTo>
                  <a:cubicBezTo>
                    <a:pt x="9862" y="18096"/>
                    <a:pt x="9963" y="18096"/>
                    <a:pt x="9963" y="18198"/>
                  </a:cubicBezTo>
                  <a:cubicBezTo>
                    <a:pt x="9944" y="18218"/>
                    <a:pt x="9928" y="18226"/>
                    <a:pt x="9916" y="18226"/>
                  </a:cubicBezTo>
                  <a:cubicBezTo>
                    <a:pt x="9862" y="18226"/>
                    <a:pt x="9862" y="18077"/>
                    <a:pt x="9862" y="17995"/>
                  </a:cubicBezTo>
                  <a:close/>
                  <a:moveTo>
                    <a:pt x="34947" y="0"/>
                  </a:moveTo>
                  <a:cubicBezTo>
                    <a:pt x="34947" y="102"/>
                    <a:pt x="34846" y="102"/>
                    <a:pt x="34846" y="204"/>
                  </a:cubicBezTo>
                  <a:lnTo>
                    <a:pt x="28720" y="204"/>
                  </a:lnTo>
                  <a:lnTo>
                    <a:pt x="28593" y="305"/>
                  </a:lnTo>
                  <a:cubicBezTo>
                    <a:pt x="28492" y="305"/>
                    <a:pt x="28390" y="204"/>
                    <a:pt x="28390" y="204"/>
                  </a:cubicBezTo>
                  <a:cubicBezTo>
                    <a:pt x="28288" y="204"/>
                    <a:pt x="28288" y="305"/>
                    <a:pt x="28187" y="305"/>
                  </a:cubicBezTo>
                  <a:cubicBezTo>
                    <a:pt x="28085" y="305"/>
                    <a:pt x="28085" y="204"/>
                    <a:pt x="28085" y="204"/>
                  </a:cubicBezTo>
                  <a:lnTo>
                    <a:pt x="27323" y="204"/>
                  </a:lnTo>
                  <a:cubicBezTo>
                    <a:pt x="27221" y="204"/>
                    <a:pt x="27119" y="305"/>
                    <a:pt x="27119" y="305"/>
                  </a:cubicBezTo>
                  <a:cubicBezTo>
                    <a:pt x="27018" y="305"/>
                    <a:pt x="27018" y="204"/>
                    <a:pt x="26916" y="204"/>
                  </a:cubicBezTo>
                  <a:lnTo>
                    <a:pt x="26814" y="305"/>
                  </a:lnTo>
                  <a:lnTo>
                    <a:pt x="20460" y="305"/>
                  </a:lnTo>
                  <a:cubicBezTo>
                    <a:pt x="20460" y="407"/>
                    <a:pt x="20333" y="407"/>
                    <a:pt x="20333" y="509"/>
                  </a:cubicBezTo>
                  <a:cubicBezTo>
                    <a:pt x="20231" y="407"/>
                    <a:pt x="20130" y="407"/>
                    <a:pt x="20130" y="305"/>
                  </a:cubicBezTo>
                  <a:cubicBezTo>
                    <a:pt x="19926" y="305"/>
                    <a:pt x="19926" y="509"/>
                    <a:pt x="19825" y="509"/>
                  </a:cubicBezTo>
                  <a:lnTo>
                    <a:pt x="19291" y="509"/>
                  </a:lnTo>
                  <a:cubicBezTo>
                    <a:pt x="19189" y="407"/>
                    <a:pt x="19062" y="407"/>
                    <a:pt x="19062" y="407"/>
                  </a:cubicBezTo>
                  <a:cubicBezTo>
                    <a:pt x="18961" y="407"/>
                    <a:pt x="18961" y="509"/>
                    <a:pt x="18859" y="509"/>
                  </a:cubicBezTo>
                  <a:cubicBezTo>
                    <a:pt x="18859" y="407"/>
                    <a:pt x="18757" y="407"/>
                    <a:pt x="18656" y="305"/>
                  </a:cubicBezTo>
                  <a:cubicBezTo>
                    <a:pt x="18656" y="407"/>
                    <a:pt x="18554" y="509"/>
                    <a:pt x="18554" y="509"/>
                  </a:cubicBezTo>
                  <a:lnTo>
                    <a:pt x="15682" y="509"/>
                  </a:lnTo>
                  <a:cubicBezTo>
                    <a:pt x="15580" y="509"/>
                    <a:pt x="15580" y="509"/>
                    <a:pt x="15580" y="636"/>
                  </a:cubicBezTo>
                  <a:lnTo>
                    <a:pt x="15580" y="839"/>
                  </a:lnTo>
                  <a:cubicBezTo>
                    <a:pt x="15648" y="873"/>
                    <a:pt x="15719" y="884"/>
                    <a:pt x="15790" y="884"/>
                  </a:cubicBezTo>
                  <a:cubicBezTo>
                    <a:pt x="15933" y="884"/>
                    <a:pt x="16080" y="839"/>
                    <a:pt x="16216" y="839"/>
                  </a:cubicBezTo>
                  <a:lnTo>
                    <a:pt x="16317" y="738"/>
                  </a:lnTo>
                  <a:lnTo>
                    <a:pt x="20969" y="738"/>
                  </a:lnTo>
                  <a:lnTo>
                    <a:pt x="21197" y="509"/>
                  </a:lnTo>
                  <a:lnTo>
                    <a:pt x="23103" y="509"/>
                  </a:lnTo>
                  <a:cubicBezTo>
                    <a:pt x="23307" y="636"/>
                    <a:pt x="23408" y="738"/>
                    <a:pt x="23408" y="738"/>
                  </a:cubicBezTo>
                  <a:cubicBezTo>
                    <a:pt x="23597" y="654"/>
                    <a:pt x="23699" y="483"/>
                    <a:pt x="23786" y="483"/>
                  </a:cubicBezTo>
                  <a:cubicBezTo>
                    <a:pt x="23805" y="483"/>
                    <a:pt x="23823" y="491"/>
                    <a:pt x="23841" y="509"/>
                  </a:cubicBezTo>
                  <a:cubicBezTo>
                    <a:pt x="23942" y="636"/>
                    <a:pt x="24044" y="636"/>
                    <a:pt x="24044" y="738"/>
                  </a:cubicBezTo>
                  <a:lnTo>
                    <a:pt x="24374" y="738"/>
                  </a:lnTo>
                  <a:cubicBezTo>
                    <a:pt x="24607" y="606"/>
                    <a:pt x="24815" y="550"/>
                    <a:pt x="25070" y="550"/>
                  </a:cubicBezTo>
                  <a:cubicBezTo>
                    <a:pt x="25260" y="550"/>
                    <a:pt x="25475" y="582"/>
                    <a:pt x="25747" y="636"/>
                  </a:cubicBezTo>
                  <a:cubicBezTo>
                    <a:pt x="25213" y="738"/>
                    <a:pt x="24781" y="738"/>
                    <a:pt x="24374" y="738"/>
                  </a:cubicBezTo>
                  <a:lnTo>
                    <a:pt x="24273" y="839"/>
                  </a:lnTo>
                  <a:lnTo>
                    <a:pt x="21502" y="839"/>
                  </a:lnTo>
                  <a:cubicBezTo>
                    <a:pt x="21502" y="941"/>
                    <a:pt x="21401" y="941"/>
                    <a:pt x="21401" y="1043"/>
                  </a:cubicBezTo>
                  <a:lnTo>
                    <a:pt x="16317" y="1043"/>
                  </a:lnTo>
                  <a:cubicBezTo>
                    <a:pt x="16317" y="1144"/>
                    <a:pt x="16216" y="1144"/>
                    <a:pt x="16216" y="1271"/>
                  </a:cubicBezTo>
                  <a:lnTo>
                    <a:pt x="12505" y="1271"/>
                  </a:lnTo>
                  <a:cubicBezTo>
                    <a:pt x="12505" y="1373"/>
                    <a:pt x="12505" y="1373"/>
                    <a:pt x="12403" y="1373"/>
                  </a:cubicBezTo>
                  <a:cubicBezTo>
                    <a:pt x="12403" y="1373"/>
                    <a:pt x="12302" y="1271"/>
                    <a:pt x="12200" y="1271"/>
                  </a:cubicBezTo>
                  <a:lnTo>
                    <a:pt x="12073" y="1373"/>
                  </a:lnTo>
                  <a:cubicBezTo>
                    <a:pt x="11971" y="1373"/>
                    <a:pt x="11971" y="1271"/>
                    <a:pt x="11870" y="1271"/>
                  </a:cubicBezTo>
                  <a:cubicBezTo>
                    <a:pt x="11768" y="1373"/>
                    <a:pt x="11666" y="1373"/>
                    <a:pt x="11565" y="1475"/>
                  </a:cubicBezTo>
                  <a:cubicBezTo>
                    <a:pt x="11438" y="1373"/>
                    <a:pt x="11438" y="1271"/>
                    <a:pt x="11336" y="1271"/>
                  </a:cubicBezTo>
                  <a:cubicBezTo>
                    <a:pt x="11336" y="1271"/>
                    <a:pt x="11234" y="1373"/>
                    <a:pt x="11133" y="1373"/>
                  </a:cubicBezTo>
                  <a:lnTo>
                    <a:pt x="8693" y="1373"/>
                  </a:lnTo>
                  <a:cubicBezTo>
                    <a:pt x="8591" y="1475"/>
                    <a:pt x="8489" y="1475"/>
                    <a:pt x="8489" y="1576"/>
                  </a:cubicBezTo>
                  <a:lnTo>
                    <a:pt x="6685" y="1576"/>
                  </a:lnTo>
                  <a:cubicBezTo>
                    <a:pt x="6685" y="1678"/>
                    <a:pt x="6583" y="1678"/>
                    <a:pt x="6482" y="1780"/>
                  </a:cubicBezTo>
                  <a:lnTo>
                    <a:pt x="4880" y="1780"/>
                  </a:lnTo>
                  <a:cubicBezTo>
                    <a:pt x="4880" y="1780"/>
                    <a:pt x="4779" y="1907"/>
                    <a:pt x="4677" y="1907"/>
                  </a:cubicBezTo>
                  <a:lnTo>
                    <a:pt x="4042" y="1907"/>
                  </a:lnTo>
                  <a:cubicBezTo>
                    <a:pt x="3940" y="2008"/>
                    <a:pt x="3813" y="2110"/>
                    <a:pt x="3813" y="2110"/>
                  </a:cubicBezTo>
                  <a:lnTo>
                    <a:pt x="3177" y="2110"/>
                  </a:lnTo>
                  <a:cubicBezTo>
                    <a:pt x="3076" y="2313"/>
                    <a:pt x="2872" y="2542"/>
                    <a:pt x="2669" y="2745"/>
                  </a:cubicBezTo>
                  <a:cubicBezTo>
                    <a:pt x="2872" y="2847"/>
                    <a:pt x="2974" y="3050"/>
                    <a:pt x="3177" y="3177"/>
                  </a:cubicBezTo>
                  <a:cubicBezTo>
                    <a:pt x="3076" y="3381"/>
                    <a:pt x="2974" y="3482"/>
                    <a:pt x="2974" y="3686"/>
                  </a:cubicBezTo>
                  <a:cubicBezTo>
                    <a:pt x="2872" y="3584"/>
                    <a:pt x="2771" y="3584"/>
                    <a:pt x="2771" y="3482"/>
                  </a:cubicBezTo>
                  <a:cubicBezTo>
                    <a:pt x="2656" y="3482"/>
                    <a:pt x="2548" y="3457"/>
                    <a:pt x="2444" y="3457"/>
                  </a:cubicBezTo>
                  <a:cubicBezTo>
                    <a:pt x="2339" y="3457"/>
                    <a:pt x="2237" y="3482"/>
                    <a:pt x="2135" y="3584"/>
                  </a:cubicBezTo>
                  <a:lnTo>
                    <a:pt x="2135" y="3914"/>
                  </a:lnTo>
                  <a:cubicBezTo>
                    <a:pt x="2034" y="3813"/>
                    <a:pt x="1907" y="3813"/>
                    <a:pt x="1805" y="3686"/>
                  </a:cubicBezTo>
                  <a:lnTo>
                    <a:pt x="1271" y="3686"/>
                  </a:lnTo>
                  <a:lnTo>
                    <a:pt x="1170" y="3813"/>
                  </a:lnTo>
                  <a:lnTo>
                    <a:pt x="763" y="3813"/>
                  </a:lnTo>
                  <a:cubicBezTo>
                    <a:pt x="636" y="4016"/>
                    <a:pt x="331" y="4118"/>
                    <a:pt x="331" y="4448"/>
                  </a:cubicBezTo>
                  <a:cubicBezTo>
                    <a:pt x="433" y="4550"/>
                    <a:pt x="534" y="4652"/>
                    <a:pt x="636" y="4753"/>
                  </a:cubicBezTo>
                  <a:cubicBezTo>
                    <a:pt x="636" y="4855"/>
                    <a:pt x="763" y="4957"/>
                    <a:pt x="763" y="5084"/>
                  </a:cubicBezTo>
                  <a:lnTo>
                    <a:pt x="1170" y="5084"/>
                  </a:lnTo>
                  <a:cubicBezTo>
                    <a:pt x="1170" y="5185"/>
                    <a:pt x="1271" y="5185"/>
                    <a:pt x="1398" y="5287"/>
                  </a:cubicBezTo>
                  <a:lnTo>
                    <a:pt x="1907" y="5287"/>
                  </a:lnTo>
                  <a:cubicBezTo>
                    <a:pt x="1907" y="5389"/>
                    <a:pt x="2034" y="5389"/>
                    <a:pt x="2034" y="5389"/>
                  </a:cubicBezTo>
                  <a:lnTo>
                    <a:pt x="3508" y="5389"/>
                  </a:lnTo>
                  <a:cubicBezTo>
                    <a:pt x="3508" y="5490"/>
                    <a:pt x="3610" y="5592"/>
                    <a:pt x="3610" y="5592"/>
                  </a:cubicBezTo>
                  <a:lnTo>
                    <a:pt x="6888" y="5592"/>
                  </a:lnTo>
                  <a:cubicBezTo>
                    <a:pt x="6888" y="5719"/>
                    <a:pt x="6990" y="5719"/>
                    <a:pt x="6990" y="5821"/>
                  </a:cubicBezTo>
                  <a:lnTo>
                    <a:pt x="9430" y="5821"/>
                  </a:lnTo>
                  <a:cubicBezTo>
                    <a:pt x="9582" y="5821"/>
                    <a:pt x="9769" y="5775"/>
                    <a:pt x="9936" y="5775"/>
                  </a:cubicBezTo>
                  <a:cubicBezTo>
                    <a:pt x="10020" y="5775"/>
                    <a:pt x="10099" y="5787"/>
                    <a:pt x="10167" y="5821"/>
                  </a:cubicBezTo>
                  <a:cubicBezTo>
                    <a:pt x="9963" y="6024"/>
                    <a:pt x="9659" y="5922"/>
                    <a:pt x="9328" y="6024"/>
                  </a:cubicBezTo>
                  <a:cubicBezTo>
                    <a:pt x="9328" y="6024"/>
                    <a:pt x="9226" y="6024"/>
                    <a:pt x="9226" y="6126"/>
                  </a:cubicBezTo>
                  <a:lnTo>
                    <a:pt x="7956" y="6126"/>
                  </a:lnTo>
                  <a:lnTo>
                    <a:pt x="7752" y="6354"/>
                  </a:lnTo>
                  <a:lnTo>
                    <a:pt x="6685" y="6354"/>
                  </a:lnTo>
                  <a:cubicBezTo>
                    <a:pt x="6354" y="6558"/>
                    <a:pt x="5948" y="6558"/>
                    <a:pt x="5719" y="6863"/>
                  </a:cubicBezTo>
                  <a:lnTo>
                    <a:pt x="5719" y="7091"/>
                  </a:lnTo>
                  <a:cubicBezTo>
                    <a:pt x="5846" y="7193"/>
                    <a:pt x="5948" y="7193"/>
                    <a:pt x="6049" y="7295"/>
                  </a:cubicBezTo>
                  <a:cubicBezTo>
                    <a:pt x="6049" y="7498"/>
                    <a:pt x="5948" y="7727"/>
                    <a:pt x="6151" y="7828"/>
                  </a:cubicBezTo>
                  <a:cubicBezTo>
                    <a:pt x="6482" y="7930"/>
                    <a:pt x="6787" y="8032"/>
                    <a:pt x="6990" y="8261"/>
                  </a:cubicBezTo>
                  <a:cubicBezTo>
                    <a:pt x="7117" y="8261"/>
                    <a:pt x="7117" y="8362"/>
                    <a:pt x="7117" y="8362"/>
                  </a:cubicBezTo>
                  <a:cubicBezTo>
                    <a:pt x="6990" y="8464"/>
                    <a:pt x="6888" y="8464"/>
                    <a:pt x="6888" y="8566"/>
                  </a:cubicBezTo>
                  <a:cubicBezTo>
                    <a:pt x="6787" y="8464"/>
                    <a:pt x="6685" y="8464"/>
                    <a:pt x="6583" y="8362"/>
                  </a:cubicBezTo>
                  <a:cubicBezTo>
                    <a:pt x="6482" y="8464"/>
                    <a:pt x="6354" y="8464"/>
                    <a:pt x="6354" y="8566"/>
                  </a:cubicBezTo>
                  <a:cubicBezTo>
                    <a:pt x="6273" y="8566"/>
                    <a:pt x="6192" y="8435"/>
                    <a:pt x="6058" y="8435"/>
                  </a:cubicBezTo>
                  <a:cubicBezTo>
                    <a:pt x="6025" y="8435"/>
                    <a:pt x="5988" y="8444"/>
                    <a:pt x="5948" y="8464"/>
                  </a:cubicBezTo>
                  <a:lnTo>
                    <a:pt x="5846" y="8566"/>
                  </a:lnTo>
                  <a:cubicBezTo>
                    <a:pt x="5617" y="8566"/>
                    <a:pt x="5414" y="8566"/>
                    <a:pt x="5211" y="8667"/>
                  </a:cubicBezTo>
                  <a:cubicBezTo>
                    <a:pt x="5084" y="8769"/>
                    <a:pt x="5211" y="8896"/>
                    <a:pt x="5312" y="8998"/>
                  </a:cubicBezTo>
                  <a:cubicBezTo>
                    <a:pt x="5414" y="9099"/>
                    <a:pt x="5414" y="9201"/>
                    <a:pt x="5211" y="9303"/>
                  </a:cubicBezTo>
                  <a:cubicBezTo>
                    <a:pt x="5211" y="9201"/>
                    <a:pt x="5211" y="9201"/>
                    <a:pt x="5084" y="9099"/>
                  </a:cubicBezTo>
                  <a:cubicBezTo>
                    <a:pt x="4880" y="9303"/>
                    <a:pt x="4677" y="9303"/>
                    <a:pt x="4575" y="9404"/>
                  </a:cubicBezTo>
                  <a:cubicBezTo>
                    <a:pt x="4448" y="9633"/>
                    <a:pt x="4347" y="9836"/>
                    <a:pt x="4143" y="9938"/>
                  </a:cubicBezTo>
                  <a:cubicBezTo>
                    <a:pt x="4042" y="9938"/>
                    <a:pt x="4042" y="9836"/>
                    <a:pt x="3940" y="9735"/>
                  </a:cubicBezTo>
                  <a:lnTo>
                    <a:pt x="3940" y="9531"/>
                  </a:lnTo>
                  <a:lnTo>
                    <a:pt x="3813" y="9531"/>
                  </a:lnTo>
                  <a:cubicBezTo>
                    <a:pt x="3813" y="9404"/>
                    <a:pt x="3711" y="9404"/>
                    <a:pt x="3610" y="9404"/>
                  </a:cubicBezTo>
                  <a:cubicBezTo>
                    <a:pt x="3406" y="8998"/>
                    <a:pt x="3177" y="8769"/>
                    <a:pt x="2974" y="8769"/>
                  </a:cubicBezTo>
                  <a:cubicBezTo>
                    <a:pt x="2872" y="8769"/>
                    <a:pt x="2872" y="8896"/>
                    <a:pt x="2872" y="8998"/>
                  </a:cubicBezTo>
                  <a:cubicBezTo>
                    <a:pt x="2872" y="9099"/>
                    <a:pt x="2974" y="9099"/>
                    <a:pt x="2974" y="9201"/>
                  </a:cubicBezTo>
                  <a:lnTo>
                    <a:pt x="2974" y="10040"/>
                  </a:lnTo>
                  <a:lnTo>
                    <a:pt x="2974" y="10167"/>
                  </a:lnTo>
                  <a:cubicBezTo>
                    <a:pt x="2771" y="10167"/>
                    <a:pt x="2771" y="10167"/>
                    <a:pt x="2669" y="9938"/>
                  </a:cubicBezTo>
                  <a:cubicBezTo>
                    <a:pt x="2339" y="9938"/>
                    <a:pt x="2237" y="9633"/>
                    <a:pt x="2034" y="9531"/>
                  </a:cubicBezTo>
                  <a:cubicBezTo>
                    <a:pt x="1907" y="9633"/>
                    <a:pt x="1907" y="9836"/>
                    <a:pt x="1907" y="10040"/>
                  </a:cubicBezTo>
                  <a:lnTo>
                    <a:pt x="1703" y="9836"/>
                  </a:lnTo>
                  <a:cubicBezTo>
                    <a:pt x="1602" y="9836"/>
                    <a:pt x="1602" y="9938"/>
                    <a:pt x="1500" y="9938"/>
                  </a:cubicBezTo>
                  <a:cubicBezTo>
                    <a:pt x="1449" y="9989"/>
                    <a:pt x="1367" y="9989"/>
                    <a:pt x="1284" y="9989"/>
                  </a:cubicBezTo>
                  <a:cubicBezTo>
                    <a:pt x="1201" y="9989"/>
                    <a:pt x="1119" y="9989"/>
                    <a:pt x="1068" y="10040"/>
                  </a:cubicBezTo>
                  <a:cubicBezTo>
                    <a:pt x="1068" y="10167"/>
                    <a:pt x="1068" y="10370"/>
                    <a:pt x="966" y="10573"/>
                  </a:cubicBezTo>
                  <a:cubicBezTo>
                    <a:pt x="865" y="10472"/>
                    <a:pt x="865" y="10370"/>
                    <a:pt x="763" y="10370"/>
                  </a:cubicBezTo>
                  <a:cubicBezTo>
                    <a:pt x="610" y="10370"/>
                    <a:pt x="424" y="10325"/>
                    <a:pt x="249" y="10325"/>
                  </a:cubicBezTo>
                  <a:cubicBezTo>
                    <a:pt x="161" y="10325"/>
                    <a:pt x="77" y="10336"/>
                    <a:pt x="0" y="10370"/>
                  </a:cubicBezTo>
                  <a:lnTo>
                    <a:pt x="0" y="10573"/>
                  </a:lnTo>
                  <a:cubicBezTo>
                    <a:pt x="229" y="10802"/>
                    <a:pt x="433" y="11005"/>
                    <a:pt x="636" y="11209"/>
                  </a:cubicBezTo>
                  <a:lnTo>
                    <a:pt x="966" y="11209"/>
                  </a:lnTo>
                  <a:cubicBezTo>
                    <a:pt x="1068" y="11310"/>
                    <a:pt x="1068" y="11438"/>
                    <a:pt x="1068" y="11539"/>
                  </a:cubicBezTo>
                  <a:lnTo>
                    <a:pt x="1271" y="11539"/>
                  </a:lnTo>
                  <a:cubicBezTo>
                    <a:pt x="1398" y="11438"/>
                    <a:pt x="1398" y="11310"/>
                    <a:pt x="1500" y="11209"/>
                  </a:cubicBezTo>
                  <a:lnTo>
                    <a:pt x="1805" y="11539"/>
                  </a:lnTo>
                  <a:lnTo>
                    <a:pt x="1805" y="11743"/>
                  </a:lnTo>
                  <a:cubicBezTo>
                    <a:pt x="2034" y="11641"/>
                    <a:pt x="2135" y="11539"/>
                    <a:pt x="2237" y="11438"/>
                  </a:cubicBezTo>
                  <a:lnTo>
                    <a:pt x="2771" y="11438"/>
                  </a:lnTo>
                  <a:cubicBezTo>
                    <a:pt x="2872" y="11641"/>
                    <a:pt x="2872" y="11743"/>
                    <a:pt x="2872" y="11946"/>
                  </a:cubicBezTo>
                  <a:cubicBezTo>
                    <a:pt x="2974" y="11844"/>
                    <a:pt x="3076" y="11844"/>
                    <a:pt x="3076" y="11743"/>
                  </a:cubicBezTo>
                  <a:cubicBezTo>
                    <a:pt x="3177" y="11946"/>
                    <a:pt x="3305" y="12175"/>
                    <a:pt x="3508" y="12276"/>
                  </a:cubicBezTo>
                  <a:cubicBezTo>
                    <a:pt x="3610" y="12276"/>
                    <a:pt x="3610" y="12276"/>
                    <a:pt x="3711" y="12175"/>
                  </a:cubicBezTo>
                  <a:cubicBezTo>
                    <a:pt x="3711" y="12073"/>
                    <a:pt x="3508" y="12073"/>
                    <a:pt x="3610" y="11946"/>
                  </a:cubicBezTo>
                  <a:cubicBezTo>
                    <a:pt x="3508" y="11844"/>
                    <a:pt x="3406" y="11844"/>
                    <a:pt x="3406" y="11844"/>
                  </a:cubicBezTo>
                  <a:cubicBezTo>
                    <a:pt x="3436" y="11814"/>
                    <a:pt x="3457" y="11802"/>
                    <a:pt x="3474" y="11802"/>
                  </a:cubicBezTo>
                  <a:cubicBezTo>
                    <a:pt x="3517" y="11802"/>
                    <a:pt x="3538" y="11874"/>
                    <a:pt x="3610" y="11946"/>
                  </a:cubicBezTo>
                  <a:cubicBezTo>
                    <a:pt x="3610" y="11844"/>
                    <a:pt x="3711" y="11844"/>
                    <a:pt x="3813" y="11743"/>
                  </a:cubicBezTo>
                  <a:cubicBezTo>
                    <a:pt x="3940" y="11844"/>
                    <a:pt x="3940" y="11946"/>
                    <a:pt x="4042" y="12073"/>
                  </a:cubicBezTo>
                  <a:lnTo>
                    <a:pt x="4143" y="11946"/>
                  </a:lnTo>
                  <a:cubicBezTo>
                    <a:pt x="4245" y="11946"/>
                    <a:pt x="4347" y="12073"/>
                    <a:pt x="4347" y="12073"/>
                  </a:cubicBezTo>
                  <a:cubicBezTo>
                    <a:pt x="4448" y="11946"/>
                    <a:pt x="4448" y="11743"/>
                    <a:pt x="4448" y="11539"/>
                  </a:cubicBezTo>
                  <a:lnTo>
                    <a:pt x="4448" y="11539"/>
                  </a:lnTo>
                  <a:cubicBezTo>
                    <a:pt x="4418" y="11569"/>
                    <a:pt x="4389" y="11581"/>
                    <a:pt x="4361" y="11581"/>
                  </a:cubicBezTo>
                  <a:cubicBezTo>
                    <a:pt x="4296" y="11581"/>
                    <a:pt x="4245" y="11509"/>
                    <a:pt x="4245" y="11438"/>
                  </a:cubicBezTo>
                  <a:cubicBezTo>
                    <a:pt x="4245" y="11310"/>
                    <a:pt x="4347" y="11209"/>
                    <a:pt x="4448" y="11107"/>
                  </a:cubicBezTo>
                  <a:cubicBezTo>
                    <a:pt x="4448" y="10904"/>
                    <a:pt x="4347" y="10675"/>
                    <a:pt x="4575" y="10472"/>
                  </a:cubicBezTo>
                  <a:lnTo>
                    <a:pt x="5211" y="11107"/>
                  </a:lnTo>
                  <a:cubicBezTo>
                    <a:pt x="5084" y="11209"/>
                    <a:pt x="5084" y="11310"/>
                    <a:pt x="4982" y="11310"/>
                  </a:cubicBezTo>
                  <a:cubicBezTo>
                    <a:pt x="4880" y="11438"/>
                    <a:pt x="4880" y="11438"/>
                    <a:pt x="4779" y="11438"/>
                  </a:cubicBezTo>
                  <a:lnTo>
                    <a:pt x="4779" y="11844"/>
                  </a:lnTo>
                  <a:cubicBezTo>
                    <a:pt x="4779" y="11844"/>
                    <a:pt x="4677" y="11946"/>
                    <a:pt x="4677" y="12073"/>
                  </a:cubicBezTo>
                  <a:cubicBezTo>
                    <a:pt x="4575" y="12175"/>
                    <a:pt x="4779" y="12276"/>
                    <a:pt x="4779" y="12378"/>
                  </a:cubicBezTo>
                  <a:cubicBezTo>
                    <a:pt x="4779" y="12378"/>
                    <a:pt x="4677" y="12480"/>
                    <a:pt x="4677" y="12581"/>
                  </a:cubicBezTo>
                  <a:cubicBezTo>
                    <a:pt x="4728" y="12645"/>
                    <a:pt x="4804" y="12677"/>
                    <a:pt x="4880" y="12677"/>
                  </a:cubicBezTo>
                  <a:cubicBezTo>
                    <a:pt x="4957" y="12677"/>
                    <a:pt x="5033" y="12645"/>
                    <a:pt x="5084" y="12581"/>
                  </a:cubicBezTo>
                  <a:cubicBezTo>
                    <a:pt x="5211" y="12480"/>
                    <a:pt x="5211" y="12378"/>
                    <a:pt x="5211" y="12276"/>
                  </a:cubicBezTo>
                  <a:lnTo>
                    <a:pt x="5719" y="12276"/>
                  </a:lnTo>
                  <a:lnTo>
                    <a:pt x="5719" y="12175"/>
                  </a:lnTo>
                  <a:lnTo>
                    <a:pt x="6049" y="11844"/>
                  </a:lnTo>
                  <a:lnTo>
                    <a:pt x="6049" y="11641"/>
                  </a:lnTo>
                  <a:cubicBezTo>
                    <a:pt x="6049" y="11539"/>
                    <a:pt x="5948" y="11539"/>
                    <a:pt x="5948" y="11438"/>
                  </a:cubicBezTo>
                  <a:cubicBezTo>
                    <a:pt x="5969" y="11411"/>
                    <a:pt x="5986" y="11400"/>
                    <a:pt x="5999" y="11400"/>
                  </a:cubicBezTo>
                  <a:cubicBezTo>
                    <a:pt x="6049" y="11400"/>
                    <a:pt x="6049" y="11560"/>
                    <a:pt x="6049" y="11641"/>
                  </a:cubicBezTo>
                  <a:lnTo>
                    <a:pt x="6253" y="11641"/>
                  </a:lnTo>
                  <a:cubicBezTo>
                    <a:pt x="6253" y="11743"/>
                    <a:pt x="6354" y="11844"/>
                    <a:pt x="6354" y="12073"/>
                  </a:cubicBezTo>
                  <a:cubicBezTo>
                    <a:pt x="6180" y="12073"/>
                    <a:pt x="6006" y="12297"/>
                    <a:pt x="5816" y="12297"/>
                  </a:cubicBezTo>
                  <a:cubicBezTo>
                    <a:pt x="5784" y="12297"/>
                    <a:pt x="5752" y="12291"/>
                    <a:pt x="5719" y="12276"/>
                  </a:cubicBezTo>
                  <a:cubicBezTo>
                    <a:pt x="5719" y="12378"/>
                    <a:pt x="5516" y="12480"/>
                    <a:pt x="5516" y="12581"/>
                  </a:cubicBezTo>
                  <a:cubicBezTo>
                    <a:pt x="5617" y="12581"/>
                    <a:pt x="5719" y="12708"/>
                    <a:pt x="5846" y="12708"/>
                  </a:cubicBezTo>
                  <a:cubicBezTo>
                    <a:pt x="5719" y="12810"/>
                    <a:pt x="5719" y="12912"/>
                    <a:pt x="5617" y="13013"/>
                  </a:cubicBezTo>
                  <a:lnTo>
                    <a:pt x="5084" y="13013"/>
                  </a:lnTo>
                  <a:cubicBezTo>
                    <a:pt x="4982" y="12912"/>
                    <a:pt x="4982" y="12810"/>
                    <a:pt x="4880" y="12810"/>
                  </a:cubicBezTo>
                  <a:cubicBezTo>
                    <a:pt x="4880" y="12912"/>
                    <a:pt x="4779" y="13013"/>
                    <a:pt x="4779" y="13115"/>
                  </a:cubicBezTo>
                  <a:lnTo>
                    <a:pt x="4143" y="13115"/>
                  </a:lnTo>
                  <a:cubicBezTo>
                    <a:pt x="4042" y="13013"/>
                    <a:pt x="4042" y="12912"/>
                    <a:pt x="3940" y="12912"/>
                  </a:cubicBezTo>
                  <a:cubicBezTo>
                    <a:pt x="3940" y="12708"/>
                    <a:pt x="3813" y="12581"/>
                    <a:pt x="3711" y="12581"/>
                  </a:cubicBezTo>
                  <a:cubicBezTo>
                    <a:pt x="3508" y="12708"/>
                    <a:pt x="3406" y="12912"/>
                    <a:pt x="3305" y="13115"/>
                  </a:cubicBezTo>
                  <a:cubicBezTo>
                    <a:pt x="3305" y="13217"/>
                    <a:pt x="2974" y="13445"/>
                    <a:pt x="2872" y="13547"/>
                  </a:cubicBezTo>
                  <a:cubicBezTo>
                    <a:pt x="2974" y="13649"/>
                    <a:pt x="3177" y="13750"/>
                    <a:pt x="3406" y="13852"/>
                  </a:cubicBezTo>
                  <a:lnTo>
                    <a:pt x="3813" y="13852"/>
                  </a:lnTo>
                  <a:cubicBezTo>
                    <a:pt x="3940" y="13979"/>
                    <a:pt x="3940" y="13979"/>
                    <a:pt x="4042" y="13979"/>
                  </a:cubicBezTo>
                  <a:cubicBezTo>
                    <a:pt x="4143" y="13852"/>
                    <a:pt x="4347" y="13852"/>
                    <a:pt x="4448" y="13750"/>
                  </a:cubicBezTo>
                  <a:lnTo>
                    <a:pt x="4575" y="13649"/>
                  </a:lnTo>
                  <a:lnTo>
                    <a:pt x="4880" y="13649"/>
                  </a:lnTo>
                  <a:cubicBezTo>
                    <a:pt x="4982" y="13649"/>
                    <a:pt x="4982" y="13547"/>
                    <a:pt x="5084" y="13547"/>
                  </a:cubicBezTo>
                  <a:cubicBezTo>
                    <a:pt x="5168" y="13547"/>
                    <a:pt x="5242" y="13502"/>
                    <a:pt x="5311" y="13502"/>
                  </a:cubicBezTo>
                  <a:cubicBezTo>
                    <a:pt x="5346" y="13502"/>
                    <a:pt x="5380" y="13513"/>
                    <a:pt x="5414" y="13547"/>
                  </a:cubicBezTo>
                  <a:cubicBezTo>
                    <a:pt x="5516" y="13547"/>
                    <a:pt x="5617" y="13649"/>
                    <a:pt x="5846" y="13750"/>
                  </a:cubicBezTo>
                  <a:cubicBezTo>
                    <a:pt x="5948" y="13750"/>
                    <a:pt x="6049" y="13852"/>
                    <a:pt x="6151" y="13979"/>
                  </a:cubicBezTo>
                  <a:cubicBezTo>
                    <a:pt x="6151" y="13979"/>
                    <a:pt x="6253" y="13852"/>
                    <a:pt x="6354" y="13852"/>
                  </a:cubicBezTo>
                  <a:cubicBezTo>
                    <a:pt x="6354" y="13852"/>
                    <a:pt x="6482" y="13979"/>
                    <a:pt x="6482" y="14081"/>
                  </a:cubicBezTo>
                  <a:lnTo>
                    <a:pt x="7219" y="14081"/>
                  </a:lnTo>
                  <a:cubicBezTo>
                    <a:pt x="7320" y="14081"/>
                    <a:pt x="7320" y="14182"/>
                    <a:pt x="7422" y="14182"/>
                  </a:cubicBezTo>
                  <a:cubicBezTo>
                    <a:pt x="7473" y="14182"/>
                    <a:pt x="7555" y="14208"/>
                    <a:pt x="7638" y="14208"/>
                  </a:cubicBezTo>
                  <a:cubicBezTo>
                    <a:pt x="7721" y="14208"/>
                    <a:pt x="7803" y="14182"/>
                    <a:pt x="7854" y="14081"/>
                  </a:cubicBezTo>
                  <a:lnTo>
                    <a:pt x="7854" y="13750"/>
                  </a:lnTo>
                  <a:cubicBezTo>
                    <a:pt x="7854" y="13750"/>
                    <a:pt x="7956" y="13750"/>
                    <a:pt x="7956" y="13649"/>
                  </a:cubicBezTo>
                  <a:cubicBezTo>
                    <a:pt x="8057" y="13750"/>
                    <a:pt x="8057" y="13852"/>
                    <a:pt x="8057" y="13979"/>
                  </a:cubicBezTo>
                  <a:cubicBezTo>
                    <a:pt x="8159" y="14081"/>
                    <a:pt x="8261" y="14081"/>
                    <a:pt x="8489" y="14081"/>
                  </a:cubicBezTo>
                  <a:cubicBezTo>
                    <a:pt x="8159" y="14182"/>
                    <a:pt x="8057" y="14487"/>
                    <a:pt x="7956" y="14716"/>
                  </a:cubicBezTo>
                  <a:cubicBezTo>
                    <a:pt x="7854" y="14716"/>
                    <a:pt x="7625" y="14716"/>
                    <a:pt x="7524" y="14818"/>
                  </a:cubicBezTo>
                  <a:cubicBezTo>
                    <a:pt x="7625" y="14919"/>
                    <a:pt x="7752" y="15123"/>
                    <a:pt x="7625" y="15453"/>
                  </a:cubicBezTo>
                  <a:lnTo>
                    <a:pt x="7422" y="15453"/>
                  </a:lnTo>
                  <a:cubicBezTo>
                    <a:pt x="7320" y="15352"/>
                    <a:pt x="7117" y="15250"/>
                    <a:pt x="7117" y="15021"/>
                  </a:cubicBezTo>
                  <a:cubicBezTo>
                    <a:pt x="6990" y="15021"/>
                    <a:pt x="6990" y="15250"/>
                    <a:pt x="6888" y="15250"/>
                  </a:cubicBezTo>
                  <a:cubicBezTo>
                    <a:pt x="6685" y="15123"/>
                    <a:pt x="6583" y="14919"/>
                    <a:pt x="6482" y="14818"/>
                  </a:cubicBezTo>
                  <a:lnTo>
                    <a:pt x="6482" y="14614"/>
                  </a:lnTo>
                  <a:cubicBezTo>
                    <a:pt x="6354" y="14487"/>
                    <a:pt x="6253" y="14487"/>
                    <a:pt x="6151" y="14386"/>
                  </a:cubicBezTo>
                  <a:cubicBezTo>
                    <a:pt x="6049" y="14386"/>
                    <a:pt x="6049" y="14487"/>
                    <a:pt x="5948" y="14487"/>
                  </a:cubicBezTo>
                  <a:cubicBezTo>
                    <a:pt x="5948" y="14487"/>
                    <a:pt x="5846" y="14386"/>
                    <a:pt x="5719" y="14386"/>
                  </a:cubicBezTo>
                  <a:cubicBezTo>
                    <a:pt x="5719" y="14487"/>
                    <a:pt x="5719" y="14487"/>
                    <a:pt x="5617" y="14614"/>
                  </a:cubicBezTo>
                  <a:cubicBezTo>
                    <a:pt x="5846" y="14818"/>
                    <a:pt x="6049" y="14919"/>
                    <a:pt x="6253" y="15123"/>
                  </a:cubicBezTo>
                  <a:lnTo>
                    <a:pt x="6253" y="15555"/>
                  </a:lnTo>
                  <a:cubicBezTo>
                    <a:pt x="6354" y="15657"/>
                    <a:pt x="6482" y="15758"/>
                    <a:pt x="6583" y="15885"/>
                  </a:cubicBezTo>
                  <a:lnTo>
                    <a:pt x="6583" y="16190"/>
                  </a:lnTo>
                  <a:cubicBezTo>
                    <a:pt x="6685" y="16292"/>
                    <a:pt x="6787" y="16394"/>
                    <a:pt x="6888" y="16521"/>
                  </a:cubicBezTo>
                  <a:cubicBezTo>
                    <a:pt x="6888" y="16394"/>
                    <a:pt x="6990" y="16394"/>
                    <a:pt x="7117" y="16292"/>
                  </a:cubicBezTo>
                  <a:lnTo>
                    <a:pt x="7625" y="16292"/>
                  </a:lnTo>
                  <a:cubicBezTo>
                    <a:pt x="7698" y="16423"/>
                    <a:pt x="7796" y="16479"/>
                    <a:pt x="7904" y="16479"/>
                  </a:cubicBezTo>
                  <a:cubicBezTo>
                    <a:pt x="7985" y="16479"/>
                    <a:pt x="8072" y="16448"/>
                    <a:pt x="8159" y="16394"/>
                  </a:cubicBezTo>
                  <a:cubicBezTo>
                    <a:pt x="8159" y="16394"/>
                    <a:pt x="8261" y="16394"/>
                    <a:pt x="8261" y="16292"/>
                  </a:cubicBezTo>
                  <a:cubicBezTo>
                    <a:pt x="8489" y="16521"/>
                    <a:pt x="8693" y="16622"/>
                    <a:pt x="8794" y="16826"/>
                  </a:cubicBezTo>
                  <a:cubicBezTo>
                    <a:pt x="9023" y="16826"/>
                    <a:pt x="9023" y="16826"/>
                    <a:pt x="9125" y="16927"/>
                  </a:cubicBezTo>
                  <a:cubicBezTo>
                    <a:pt x="9226" y="17029"/>
                    <a:pt x="9328" y="17029"/>
                    <a:pt x="9430" y="17029"/>
                  </a:cubicBezTo>
                  <a:cubicBezTo>
                    <a:pt x="9430" y="17156"/>
                    <a:pt x="9531" y="17258"/>
                    <a:pt x="9531" y="17359"/>
                  </a:cubicBezTo>
                  <a:cubicBezTo>
                    <a:pt x="9659" y="17563"/>
                    <a:pt x="9862" y="17791"/>
                    <a:pt x="9862" y="17995"/>
                  </a:cubicBezTo>
                  <a:cubicBezTo>
                    <a:pt x="9659" y="18096"/>
                    <a:pt x="9531" y="18198"/>
                    <a:pt x="9430" y="18427"/>
                  </a:cubicBezTo>
                  <a:lnTo>
                    <a:pt x="9531" y="18528"/>
                  </a:lnTo>
                  <a:cubicBezTo>
                    <a:pt x="9659" y="18528"/>
                    <a:pt x="9760" y="18427"/>
                    <a:pt x="9862" y="18427"/>
                  </a:cubicBezTo>
                  <a:cubicBezTo>
                    <a:pt x="9963" y="18528"/>
                    <a:pt x="10065" y="18528"/>
                    <a:pt x="10167" y="18630"/>
                  </a:cubicBezTo>
                  <a:cubicBezTo>
                    <a:pt x="10294" y="18528"/>
                    <a:pt x="10396" y="18528"/>
                    <a:pt x="10497" y="18427"/>
                  </a:cubicBezTo>
                  <a:cubicBezTo>
                    <a:pt x="10616" y="18546"/>
                    <a:pt x="10666" y="18595"/>
                    <a:pt x="10732" y="18595"/>
                  </a:cubicBezTo>
                  <a:cubicBezTo>
                    <a:pt x="10779" y="18595"/>
                    <a:pt x="10835" y="18571"/>
                    <a:pt x="10929" y="18528"/>
                  </a:cubicBezTo>
                  <a:cubicBezTo>
                    <a:pt x="11031" y="18198"/>
                    <a:pt x="10497" y="18096"/>
                    <a:pt x="10802" y="17893"/>
                  </a:cubicBezTo>
                  <a:lnTo>
                    <a:pt x="11234" y="17893"/>
                  </a:lnTo>
                  <a:cubicBezTo>
                    <a:pt x="11234" y="17791"/>
                    <a:pt x="11133" y="17664"/>
                    <a:pt x="11133" y="17563"/>
                  </a:cubicBezTo>
                  <a:cubicBezTo>
                    <a:pt x="11031" y="17359"/>
                    <a:pt x="11234" y="17156"/>
                    <a:pt x="11031" y="17029"/>
                  </a:cubicBezTo>
                  <a:lnTo>
                    <a:pt x="10701" y="17029"/>
                  </a:lnTo>
                  <a:cubicBezTo>
                    <a:pt x="10802" y="17156"/>
                    <a:pt x="10802" y="17156"/>
                    <a:pt x="10929" y="17258"/>
                  </a:cubicBezTo>
                  <a:cubicBezTo>
                    <a:pt x="10802" y="17359"/>
                    <a:pt x="10701" y="17461"/>
                    <a:pt x="10701" y="17461"/>
                  </a:cubicBezTo>
                  <a:cubicBezTo>
                    <a:pt x="10599" y="17512"/>
                    <a:pt x="10515" y="17531"/>
                    <a:pt x="10441" y="17531"/>
                  </a:cubicBezTo>
                  <a:cubicBezTo>
                    <a:pt x="10219" y="17531"/>
                    <a:pt x="10091" y="17359"/>
                    <a:pt x="9862" y="17359"/>
                  </a:cubicBezTo>
                  <a:lnTo>
                    <a:pt x="9862" y="17156"/>
                  </a:lnTo>
                  <a:cubicBezTo>
                    <a:pt x="9659" y="17156"/>
                    <a:pt x="9659" y="17029"/>
                    <a:pt x="9659" y="16927"/>
                  </a:cubicBezTo>
                  <a:cubicBezTo>
                    <a:pt x="9659" y="16826"/>
                    <a:pt x="9760" y="16826"/>
                    <a:pt x="9862" y="16826"/>
                  </a:cubicBezTo>
                  <a:cubicBezTo>
                    <a:pt x="9862" y="16754"/>
                    <a:pt x="9862" y="16682"/>
                    <a:pt x="9898" y="16682"/>
                  </a:cubicBezTo>
                  <a:cubicBezTo>
                    <a:pt x="9913" y="16682"/>
                    <a:pt x="9934" y="16694"/>
                    <a:pt x="9963" y="16724"/>
                  </a:cubicBezTo>
                  <a:lnTo>
                    <a:pt x="9963" y="16826"/>
                  </a:lnTo>
                  <a:cubicBezTo>
                    <a:pt x="10167" y="16826"/>
                    <a:pt x="10167" y="16724"/>
                    <a:pt x="10294" y="16622"/>
                  </a:cubicBezTo>
                  <a:lnTo>
                    <a:pt x="10802" y="16622"/>
                  </a:lnTo>
                  <a:cubicBezTo>
                    <a:pt x="10929" y="16724"/>
                    <a:pt x="10929" y="16724"/>
                    <a:pt x="11031" y="16826"/>
                  </a:cubicBezTo>
                  <a:cubicBezTo>
                    <a:pt x="11117" y="16740"/>
                    <a:pt x="11058" y="16492"/>
                    <a:pt x="11220" y="16492"/>
                  </a:cubicBezTo>
                  <a:cubicBezTo>
                    <a:pt x="11250" y="16492"/>
                    <a:pt x="11288" y="16501"/>
                    <a:pt x="11336" y="16521"/>
                  </a:cubicBezTo>
                  <a:cubicBezTo>
                    <a:pt x="11438" y="16521"/>
                    <a:pt x="11565" y="16622"/>
                    <a:pt x="11565" y="16724"/>
                  </a:cubicBezTo>
                  <a:cubicBezTo>
                    <a:pt x="11666" y="16927"/>
                    <a:pt x="11666" y="17029"/>
                    <a:pt x="11870" y="17029"/>
                  </a:cubicBezTo>
                  <a:cubicBezTo>
                    <a:pt x="11971" y="17029"/>
                    <a:pt x="12073" y="17156"/>
                    <a:pt x="12073" y="17359"/>
                  </a:cubicBezTo>
                  <a:cubicBezTo>
                    <a:pt x="11768" y="17359"/>
                    <a:pt x="11666" y="17664"/>
                    <a:pt x="11438" y="17791"/>
                  </a:cubicBezTo>
                  <a:lnTo>
                    <a:pt x="11438" y="18096"/>
                  </a:lnTo>
                  <a:cubicBezTo>
                    <a:pt x="11336" y="18300"/>
                    <a:pt x="11133" y="18427"/>
                    <a:pt x="11336" y="18528"/>
                  </a:cubicBezTo>
                  <a:lnTo>
                    <a:pt x="12073" y="18528"/>
                  </a:lnTo>
                  <a:cubicBezTo>
                    <a:pt x="12302" y="18732"/>
                    <a:pt x="12403" y="18935"/>
                    <a:pt x="12607" y="19164"/>
                  </a:cubicBezTo>
                  <a:lnTo>
                    <a:pt x="13878" y="19164"/>
                  </a:lnTo>
                  <a:cubicBezTo>
                    <a:pt x="13878" y="19164"/>
                    <a:pt x="13979" y="19164"/>
                    <a:pt x="13979" y="19266"/>
                  </a:cubicBezTo>
                  <a:lnTo>
                    <a:pt x="15148" y="19266"/>
                  </a:lnTo>
                  <a:cubicBezTo>
                    <a:pt x="15148" y="19367"/>
                    <a:pt x="15250" y="19367"/>
                    <a:pt x="15250" y="19469"/>
                  </a:cubicBezTo>
                  <a:lnTo>
                    <a:pt x="18122" y="19469"/>
                  </a:lnTo>
                  <a:cubicBezTo>
                    <a:pt x="18224" y="19571"/>
                    <a:pt x="18325" y="19571"/>
                    <a:pt x="18325" y="19571"/>
                  </a:cubicBezTo>
                  <a:lnTo>
                    <a:pt x="35481" y="19571"/>
                  </a:lnTo>
                  <a:cubicBezTo>
                    <a:pt x="35583" y="19698"/>
                    <a:pt x="35710" y="19799"/>
                    <a:pt x="35811" y="19799"/>
                  </a:cubicBezTo>
                  <a:cubicBezTo>
                    <a:pt x="35913" y="19799"/>
                    <a:pt x="36015" y="19698"/>
                    <a:pt x="36116" y="19698"/>
                  </a:cubicBezTo>
                  <a:lnTo>
                    <a:pt x="36218" y="19799"/>
                  </a:lnTo>
                  <a:lnTo>
                    <a:pt x="41937" y="19799"/>
                  </a:lnTo>
                  <a:cubicBezTo>
                    <a:pt x="42064" y="19799"/>
                    <a:pt x="42064" y="19698"/>
                    <a:pt x="42165" y="19698"/>
                  </a:cubicBezTo>
                  <a:lnTo>
                    <a:pt x="61634" y="19698"/>
                  </a:lnTo>
                  <a:cubicBezTo>
                    <a:pt x="61761" y="19571"/>
                    <a:pt x="61863" y="19469"/>
                    <a:pt x="61863" y="19469"/>
                  </a:cubicBezTo>
                  <a:lnTo>
                    <a:pt x="68318" y="19469"/>
                  </a:lnTo>
                  <a:lnTo>
                    <a:pt x="68522" y="19266"/>
                  </a:lnTo>
                  <a:lnTo>
                    <a:pt x="72232" y="19266"/>
                  </a:lnTo>
                  <a:cubicBezTo>
                    <a:pt x="72334" y="19164"/>
                    <a:pt x="72436" y="19164"/>
                    <a:pt x="72436" y="19164"/>
                  </a:cubicBezTo>
                  <a:cubicBezTo>
                    <a:pt x="72702" y="19113"/>
                    <a:pt x="72995" y="19113"/>
                    <a:pt x="73274" y="19113"/>
                  </a:cubicBezTo>
                  <a:cubicBezTo>
                    <a:pt x="73554" y="19113"/>
                    <a:pt x="73821" y="19113"/>
                    <a:pt x="74037" y="19062"/>
                  </a:cubicBezTo>
                  <a:cubicBezTo>
                    <a:pt x="74138" y="19062"/>
                    <a:pt x="74240" y="18935"/>
                    <a:pt x="74240" y="18935"/>
                  </a:cubicBezTo>
                  <a:lnTo>
                    <a:pt x="77951" y="18935"/>
                  </a:lnTo>
                  <a:cubicBezTo>
                    <a:pt x="78052" y="18833"/>
                    <a:pt x="78154" y="18833"/>
                    <a:pt x="78154" y="18732"/>
                  </a:cubicBezTo>
                  <a:lnTo>
                    <a:pt x="79959" y="18732"/>
                  </a:lnTo>
                  <a:cubicBezTo>
                    <a:pt x="80060" y="18732"/>
                    <a:pt x="80060" y="18630"/>
                    <a:pt x="80187" y="18528"/>
                  </a:cubicBezTo>
                  <a:lnTo>
                    <a:pt x="80594" y="18528"/>
                  </a:lnTo>
                  <a:cubicBezTo>
                    <a:pt x="80823" y="18427"/>
                    <a:pt x="81026" y="18427"/>
                    <a:pt x="81128" y="18300"/>
                  </a:cubicBezTo>
                  <a:lnTo>
                    <a:pt x="81128" y="18096"/>
                  </a:lnTo>
                  <a:cubicBezTo>
                    <a:pt x="81026" y="18096"/>
                    <a:pt x="80924" y="17995"/>
                    <a:pt x="80823" y="17995"/>
                  </a:cubicBezTo>
                  <a:cubicBezTo>
                    <a:pt x="80823" y="17893"/>
                    <a:pt x="80924" y="17893"/>
                    <a:pt x="80924" y="17791"/>
                  </a:cubicBezTo>
                  <a:cubicBezTo>
                    <a:pt x="80810" y="17677"/>
                    <a:pt x="80677" y="17677"/>
                    <a:pt x="80531" y="17677"/>
                  </a:cubicBezTo>
                  <a:cubicBezTo>
                    <a:pt x="80384" y="17677"/>
                    <a:pt x="80226" y="17677"/>
                    <a:pt x="80060" y="17563"/>
                  </a:cubicBezTo>
                  <a:cubicBezTo>
                    <a:pt x="80187" y="17461"/>
                    <a:pt x="80289" y="17461"/>
                    <a:pt x="80391" y="17359"/>
                  </a:cubicBezTo>
                  <a:cubicBezTo>
                    <a:pt x="80594" y="17359"/>
                    <a:pt x="80924" y="17359"/>
                    <a:pt x="81229" y="17258"/>
                  </a:cubicBezTo>
                  <a:cubicBezTo>
                    <a:pt x="80924" y="17156"/>
                    <a:pt x="80594" y="17156"/>
                    <a:pt x="80391" y="17156"/>
                  </a:cubicBezTo>
                  <a:cubicBezTo>
                    <a:pt x="80170" y="17156"/>
                    <a:pt x="80007" y="17201"/>
                    <a:pt x="79832" y="17201"/>
                  </a:cubicBezTo>
                  <a:cubicBezTo>
                    <a:pt x="79744" y="17201"/>
                    <a:pt x="79654" y="17190"/>
                    <a:pt x="79552" y="17156"/>
                  </a:cubicBezTo>
                  <a:cubicBezTo>
                    <a:pt x="79603" y="17042"/>
                    <a:pt x="79705" y="17042"/>
                    <a:pt x="79806" y="17042"/>
                  </a:cubicBezTo>
                  <a:cubicBezTo>
                    <a:pt x="79908" y="17042"/>
                    <a:pt x="80009" y="17042"/>
                    <a:pt x="80060" y="16927"/>
                  </a:cubicBezTo>
                  <a:cubicBezTo>
                    <a:pt x="79959" y="16826"/>
                    <a:pt x="79857" y="16826"/>
                    <a:pt x="79654" y="16724"/>
                  </a:cubicBezTo>
                  <a:cubicBezTo>
                    <a:pt x="79755" y="16724"/>
                    <a:pt x="80391" y="16521"/>
                    <a:pt x="80492" y="16521"/>
                  </a:cubicBezTo>
                  <a:lnTo>
                    <a:pt x="79654" y="16521"/>
                  </a:lnTo>
                  <a:cubicBezTo>
                    <a:pt x="79552" y="16394"/>
                    <a:pt x="79552" y="16394"/>
                    <a:pt x="79425" y="16292"/>
                  </a:cubicBezTo>
                  <a:cubicBezTo>
                    <a:pt x="79323" y="16394"/>
                    <a:pt x="79323" y="16394"/>
                    <a:pt x="79323" y="16521"/>
                  </a:cubicBezTo>
                  <a:cubicBezTo>
                    <a:pt x="79222" y="16394"/>
                    <a:pt x="79120" y="16394"/>
                    <a:pt x="79120" y="16292"/>
                  </a:cubicBezTo>
                  <a:cubicBezTo>
                    <a:pt x="79018" y="16292"/>
                    <a:pt x="78917" y="16292"/>
                    <a:pt x="78790" y="16190"/>
                  </a:cubicBezTo>
                  <a:cubicBezTo>
                    <a:pt x="78917" y="16190"/>
                    <a:pt x="79018" y="16089"/>
                    <a:pt x="79120" y="16089"/>
                  </a:cubicBezTo>
                  <a:cubicBezTo>
                    <a:pt x="79018" y="15987"/>
                    <a:pt x="79018" y="15885"/>
                    <a:pt x="78917" y="15758"/>
                  </a:cubicBezTo>
                  <a:cubicBezTo>
                    <a:pt x="78790" y="15885"/>
                    <a:pt x="78688" y="15885"/>
                    <a:pt x="78688" y="15987"/>
                  </a:cubicBezTo>
                  <a:cubicBezTo>
                    <a:pt x="78485" y="15885"/>
                    <a:pt x="78383" y="15885"/>
                    <a:pt x="78383" y="15758"/>
                  </a:cubicBezTo>
                  <a:cubicBezTo>
                    <a:pt x="78281" y="15885"/>
                    <a:pt x="78154" y="15885"/>
                    <a:pt x="78281" y="15885"/>
                  </a:cubicBezTo>
                  <a:cubicBezTo>
                    <a:pt x="78180" y="15933"/>
                    <a:pt x="78096" y="15951"/>
                    <a:pt x="78025" y="15951"/>
                  </a:cubicBezTo>
                  <a:cubicBezTo>
                    <a:pt x="77794" y="15951"/>
                    <a:pt x="77694" y="15758"/>
                    <a:pt x="77519" y="15758"/>
                  </a:cubicBezTo>
                  <a:cubicBezTo>
                    <a:pt x="77417" y="15885"/>
                    <a:pt x="77315" y="15885"/>
                    <a:pt x="77315" y="15987"/>
                  </a:cubicBezTo>
                  <a:cubicBezTo>
                    <a:pt x="77214" y="15885"/>
                    <a:pt x="77214" y="15885"/>
                    <a:pt x="77112" y="15758"/>
                  </a:cubicBezTo>
                  <a:cubicBezTo>
                    <a:pt x="76914" y="15758"/>
                    <a:pt x="76735" y="16006"/>
                    <a:pt x="76492" y="16006"/>
                  </a:cubicBezTo>
                  <a:cubicBezTo>
                    <a:pt x="76455" y="16006"/>
                    <a:pt x="76416" y="16000"/>
                    <a:pt x="76375" y="15987"/>
                  </a:cubicBezTo>
                  <a:cubicBezTo>
                    <a:pt x="76248" y="15885"/>
                    <a:pt x="76248" y="15758"/>
                    <a:pt x="76146" y="15657"/>
                  </a:cubicBezTo>
                  <a:lnTo>
                    <a:pt x="76146" y="15453"/>
                  </a:lnTo>
                  <a:cubicBezTo>
                    <a:pt x="76192" y="15433"/>
                    <a:pt x="76233" y="15425"/>
                    <a:pt x="76270" y="15425"/>
                  </a:cubicBezTo>
                  <a:cubicBezTo>
                    <a:pt x="76420" y="15425"/>
                    <a:pt x="76517" y="15555"/>
                    <a:pt x="76680" y="15555"/>
                  </a:cubicBezTo>
                  <a:cubicBezTo>
                    <a:pt x="76782" y="15555"/>
                    <a:pt x="76883" y="15453"/>
                    <a:pt x="77010" y="15453"/>
                  </a:cubicBezTo>
                  <a:lnTo>
                    <a:pt x="77417" y="15453"/>
                  </a:lnTo>
                  <a:cubicBezTo>
                    <a:pt x="77519" y="15453"/>
                    <a:pt x="77646" y="15555"/>
                    <a:pt x="77747" y="15657"/>
                  </a:cubicBezTo>
                  <a:cubicBezTo>
                    <a:pt x="77849" y="15555"/>
                    <a:pt x="77951" y="15453"/>
                    <a:pt x="77951" y="15453"/>
                  </a:cubicBezTo>
                  <a:cubicBezTo>
                    <a:pt x="78000" y="15442"/>
                    <a:pt x="78047" y="15437"/>
                    <a:pt x="78091" y="15437"/>
                  </a:cubicBezTo>
                  <a:cubicBezTo>
                    <a:pt x="78352" y="15437"/>
                    <a:pt x="78527" y="15613"/>
                    <a:pt x="78726" y="15613"/>
                  </a:cubicBezTo>
                  <a:cubicBezTo>
                    <a:pt x="78786" y="15613"/>
                    <a:pt x="78849" y="15597"/>
                    <a:pt x="78917" y="15555"/>
                  </a:cubicBezTo>
                  <a:cubicBezTo>
                    <a:pt x="79018" y="15453"/>
                    <a:pt x="79120" y="15453"/>
                    <a:pt x="79120" y="15352"/>
                  </a:cubicBezTo>
                  <a:cubicBezTo>
                    <a:pt x="79120" y="15123"/>
                    <a:pt x="78790" y="15123"/>
                    <a:pt x="78790" y="14818"/>
                  </a:cubicBezTo>
                  <a:cubicBezTo>
                    <a:pt x="78917" y="14716"/>
                    <a:pt x="79018" y="14614"/>
                    <a:pt x="79018" y="14487"/>
                  </a:cubicBezTo>
                  <a:cubicBezTo>
                    <a:pt x="79171" y="14551"/>
                    <a:pt x="79330" y="14551"/>
                    <a:pt x="79476" y="14551"/>
                  </a:cubicBezTo>
                  <a:cubicBezTo>
                    <a:pt x="79622" y="14551"/>
                    <a:pt x="79755" y="14551"/>
                    <a:pt x="79857" y="14614"/>
                  </a:cubicBezTo>
                  <a:cubicBezTo>
                    <a:pt x="79959" y="14818"/>
                    <a:pt x="79755" y="14919"/>
                    <a:pt x="79755" y="15021"/>
                  </a:cubicBezTo>
                  <a:cubicBezTo>
                    <a:pt x="79755" y="15021"/>
                    <a:pt x="79857" y="15123"/>
                    <a:pt x="79959" y="15250"/>
                  </a:cubicBezTo>
                  <a:cubicBezTo>
                    <a:pt x="80289" y="15021"/>
                    <a:pt x="79857" y="14716"/>
                    <a:pt x="80187" y="14487"/>
                  </a:cubicBezTo>
                  <a:lnTo>
                    <a:pt x="80187" y="14487"/>
                  </a:lnTo>
                  <a:cubicBezTo>
                    <a:pt x="80289" y="14614"/>
                    <a:pt x="80492" y="14716"/>
                    <a:pt x="80696" y="14716"/>
                  </a:cubicBezTo>
                  <a:cubicBezTo>
                    <a:pt x="80924" y="14386"/>
                    <a:pt x="81331" y="14182"/>
                    <a:pt x="81865" y="14182"/>
                  </a:cubicBezTo>
                  <a:lnTo>
                    <a:pt x="81865" y="13852"/>
                  </a:lnTo>
                  <a:lnTo>
                    <a:pt x="81458" y="13852"/>
                  </a:lnTo>
                  <a:cubicBezTo>
                    <a:pt x="81331" y="13750"/>
                    <a:pt x="81128" y="13649"/>
                    <a:pt x="81026" y="13445"/>
                  </a:cubicBezTo>
                  <a:cubicBezTo>
                    <a:pt x="81026" y="13649"/>
                    <a:pt x="80823" y="13649"/>
                    <a:pt x="80823" y="13852"/>
                  </a:cubicBezTo>
                  <a:cubicBezTo>
                    <a:pt x="80924" y="13852"/>
                    <a:pt x="80924" y="13852"/>
                    <a:pt x="80924" y="13979"/>
                  </a:cubicBezTo>
                  <a:lnTo>
                    <a:pt x="80823" y="13979"/>
                  </a:lnTo>
                  <a:cubicBezTo>
                    <a:pt x="80696" y="14182"/>
                    <a:pt x="80696" y="14182"/>
                    <a:pt x="80492" y="14182"/>
                  </a:cubicBezTo>
                  <a:cubicBezTo>
                    <a:pt x="80492" y="14081"/>
                    <a:pt x="80391" y="13979"/>
                    <a:pt x="80391" y="13852"/>
                  </a:cubicBezTo>
                  <a:cubicBezTo>
                    <a:pt x="80289" y="13750"/>
                    <a:pt x="80289" y="13649"/>
                    <a:pt x="80187" y="13547"/>
                  </a:cubicBezTo>
                  <a:cubicBezTo>
                    <a:pt x="80391" y="13445"/>
                    <a:pt x="80492" y="13344"/>
                    <a:pt x="80594" y="13217"/>
                  </a:cubicBezTo>
                  <a:cubicBezTo>
                    <a:pt x="80492" y="13115"/>
                    <a:pt x="80492" y="13115"/>
                    <a:pt x="80391" y="13013"/>
                  </a:cubicBezTo>
                  <a:lnTo>
                    <a:pt x="80391" y="12581"/>
                  </a:lnTo>
                  <a:lnTo>
                    <a:pt x="80289" y="12708"/>
                  </a:lnTo>
                  <a:cubicBezTo>
                    <a:pt x="80187" y="12912"/>
                    <a:pt x="80391" y="13115"/>
                    <a:pt x="80187" y="13344"/>
                  </a:cubicBezTo>
                  <a:lnTo>
                    <a:pt x="79755" y="13344"/>
                  </a:lnTo>
                  <a:cubicBezTo>
                    <a:pt x="79755" y="13217"/>
                    <a:pt x="79654" y="13115"/>
                    <a:pt x="79552" y="13013"/>
                  </a:cubicBezTo>
                  <a:lnTo>
                    <a:pt x="79552" y="12480"/>
                  </a:lnTo>
                  <a:cubicBezTo>
                    <a:pt x="79425" y="12480"/>
                    <a:pt x="79323" y="12480"/>
                    <a:pt x="79222" y="12378"/>
                  </a:cubicBezTo>
                  <a:cubicBezTo>
                    <a:pt x="79120" y="12276"/>
                    <a:pt x="79018" y="12175"/>
                    <a:pt x="78790" y="12073"/>
                  </a:cubicBezTo>
                  <a:lnTo>
                    <a:pt x="78790" y="11743"/>
                  </a:lnTo>
                  <a:lnTo>
                    <a:pt x="78383" y="11743"/>
                  </a:lnTo>
                  <a:cubicBezTo>
                    <a:pt x="78485" y="11844"/>
                    <a:pt x="78586" y="11946"/>
                    <a:pt x="78586" y="12073"/>
                  </a:cubicBezTo>
                  <a:lnTo>
                    <a:pt x="78586" y="12581"/>
                  </a:lnTo>
                  <a:cubicBezTo>
                    <a:pt x="78688" y="12581"/>
                    <a:pt x="78790" y="12708"/>
                    <a:pt x="78790" y="12708"/>
                  </a:cubicBezTo>
                  <a:cubicBezTo>
                    <a:pt x="78790" y="12780"/>
                    <a:pt x="78853" y="12852"/>
                    <a:pt x="78845" y="12852"/>
                  </a:cubicBezTo>
                  <a:cubicBezTo>
                    <a:pt x="78842" y="12852"/>
                    <a:pt x="78827" y="12840"/>
                    <a:pt x="78790" y="12810"/>
                  </a:cubicBezTo>
                  <a:lnTo>
                    <a:pt x="78790" y="12810"/>
                  </a:lnTo>
                  <a:cubicBezTo>
                    <a:pt x="79018" y="13013"/>
                    <a:pt x="79120" y="12912"/>
                    <a:pt x="79120" y="13115"/>
                  </a:cubicBezTo>
                  <a:lnTo>
                    <a:pt x="78383" y="13115"/>
                  </a:lnTo>
                  <a:cubicBezTo>
                    <a:pt x="78269" y="13115"/>
                    <a:pt x="78186" y="13140"/>
                    <a:pt x="78119" y="13140"/>
                  </a:cubicBezTo>
                  <a:cubicBezTo>
                    <a:pt x="78052" y="13140"/>
                    <a:pt x="78002" y="13115"/>
                    <a:pt x="77951" y="13013"/>
                  </a:cubicBezTo>
                  <a:lnTo>
                    <a:pt x="77951" y="12810"/>
                  </a:lnTo>
                  <a:cubicBezTo>
                    <a:pt x="78052" y="12708"/>
                    <a:pt x="78281" y="12480"/>
                    <a:pt x="78485" y="12378"/>
                  </a:cubicBezTo>
                  <a:cubicBezTo>
                    <a:pt x="78485" y="12276"/>
                    <a:pt x="78383" y="12175"/>
                    <a:pt x="78383" y="12073"/>
                  </a:cubicBezTo>
                  <a:lnTo>
                    <a:pt x="78052" y="12073"/>
                  </a:lnTo>
                  <a:cubicBezTo>
                    <a:pt x="77951" y="12073"/>
                    <a:pt x="77849" y="11946"/>
                    <a:pt x="77849" y="11946"/>
                  </a:cubicBezTo>
                  <a:cubicBezTo>
                    <a:pt x="77714" y="11946"/>
                    <a:pt x="77612" y="11901"/>
                    <a:pt x="77529" y="11901"/>
                  </a:cubicBezTo>
                  <a:cubicBezTo>
                    <a:pt x="77488" y="11901"/>
                    <a:pt x="77451" y="11912"/>
                    <a:pt x="77417" y="11946"/>
                  </a:cubicBezTo>
                  <a:cubicBezTo>
                    <a:pt x="77417" y="12175"/>
                    <a:pt x="77315" y="12276"/>
                    <a:pt x="77315" y="12378"/>
                  </a:cubicBezTo>
                  <a:cubicBezTo>
                    <a:pt x="77214" y="12480"/>
                    <a:pt x="77112" y="12480"/>
                    <a:pt x="77112" y="12480"/>
                  </a:cubicBezTo>
                  <a:cubicBezTo>
                    <a:pt x="77010" y="12708"/>
                    <a:pt x="76883" y="12810"/>
                    <a:pt x="76782" y="13013"/>
                  </a:cubicBezTo>
                  <a:cubicBezTo>
                    <a:pt x="76934" y="13013"/>
                    <a:pt x="77075" y="12968"/>
                    <a:pt x="77213" y="12968"/>
                  </a:cubicBezTo>
                  <a:cubicBezTo>
                    <a:pt x="77282" y="12968"/>
                    <a:pt x="77349" y="12979"/>
                    <a:pt x="77417" y="13013"/>
                  </a:cubicBezTo>
                  <a:cubicBezTo>
                    <a:pt x="77315" y="13115"/>
                    <a:pt x="77239" y="13140"/>
                    <a:pt x="77176" y="13140"/>
                  </a:cubicBezTo>
                  <a:cubicBezTo>
                    <a:pt x="77112" y="13140"/>
                    <a:pt x="77061" y="13115"/>
                    <a:pt x="77010" y="13115"/>
                  </a:cubicBezTo>
                  <a:cubicBezTo>
                    <a:pt x="76883" y="13115"/>
                    <a:pt x="76883" y="13013"/>
                    <a:pt x="76782" y="13013"/>
                  </a:cubicBezTo>
                  <a:lnTo>
                    <a:pt x="76375" y="13013"/>
                  </a:lnTo>
                  <a:lnTo>
                    <a:pt x="76248" y="13115"/>
                  </a:lnTo>
                  <a:cubicBezTo>
                    <a:pt x="76146" y="13013"/>
                    <a:pt x="76045" y="13013"/>
                    <a:pt x="75943" y="12912"/>
                  </a:cubicBezTo>
                  <a:cubicBezTo>
                    <a:pt x="76045" y="12810"/>
                    <a:pt x="76045" y="12810"/>
                    <a:pt x="76146" y="12708"/>
                  </a:cubicBezTo>
                  <a:lnTo>
                    <a:pt x="76146" y="11946"/>
                  </a:lnTo>
                  <a:cubicBezTo>
                    <a:pt x="76375" y="11946"/>
                    <a:pt x="76477" y="11946"/>
                    <a:pt x="76578" y="11844"/>
                  </a:cubicBezTo>
                  <a:cubicBezTo>
                    <a:pt x="76680" y="11844"/>
                    <a:pt x="76782" y="11743"/>
                    <a:pt x="76782" y="11641"/>
                  </a:cubicBezTo>
                  <a:cubicBezTo>
                    <a:pt x="76883" y="11539"/>
                    <a:pt x="76782" y="11310"/>
                    <a:pt x="76883" y="11209"/>
                  </a:cubicBezTo>
                  <a:lnTo>
                    <a:pt x="77112" y="11209"/>
                  </a:lnTo>
                  <a:cubicBezTo>
                    <a:pt x="77214" y="11310"/>
                    <a:pt x="77214" y="11438"/>
                    <a:pt x="77315" y="11641"/>
                  </a:cubicBezTo>
                  <a:cubicBezTo>
                    <a:pt x="77519" y="11539"/>
                    <a:pt x="77849" y="11310"/>
                    <a:pt x="78052" y="11209"/>
                  </a:cubicBezTo>
                  <a:cubicBezTo>
                    <a:pt x="78281" y="11438"/>
                    <a:pt x="78485" y="11539"/>
                    <a:pt x="78688" y="11641"/>
                  </a:cubicBezTo>
                  <a:cubicBezTo>
                    <a:pt x="78790" y="11438"/>
                    <a:pt x="78790" y="11310"/>
                    <a:pt x="78917" y="11209"/>
                  </a:cubicBezTo>
                  <a:lnTo>
                    <a:pt x="80289" y="11209"/>
                  </a:lnTo>
                  <a:cubicBezTo>
                    <a:pt x="80391" y="11209"/>
                    <a:pt x="80391" y="11107"/>
                    <a:pt x="80391" y="11107"/>
                  </a:cubicBezTo>
                  <a:cubicBezTo>
                    <a:pt x="80289" y="11005"/>
                    <a:pt x="80187" y="10904"/>
                    <a:pt x="80060" y="10675"/>
                  </a:cubicBezTo>
                  <a:lnTo>
                    <a:pt x="80823" y="10675"/>
                  </a:lnTo>
                  <a:cubicBezTo>
                    <a:pt x="80924" y="10573"/>
                    <a:pt x="81026" y="10573"/>
                    <a:pt x="81026" y="10472"/>
                  </a:cubicBezTo>
                  <a:lnTo>
                    <a:pt x="83237" y="10472"/>
                  </a:lnTo>
                  <a:lnTo>
                    <a:pt x="83237" y="10040"/>
                  </a:lnTo>
                  <a:lnTo>
                    <a:pt x="83136" y="9938"/>
                  </a:lnTo>
                  <a:cubicBezTo>
                    <a:pt x="83136" y="9836"/>
                    <a:pt x="83237" y="9735"/>
                    <a:pt x="83237" y="9735"/>
                  </a:cubicBezTo>
                  <a:cubicBezTo>
                    <a:pt x="83136" y="9633"/>
                    <a:pt x="83136" y="9404"/>
                    <a:pt x="83034" y="9303"/>
                  </a:cubicBezTo>
                  <a:cubicBezTo>
                    <a:pt x="82932" y="9404"/>
                    <a:pt x="82932" y="9531"/>
                    <a:pt x="82831" y="9633"/>
                  </a:cubicBezTo>
                  <a:cubicBezTo>
                    <a:pt x="82729" y="9531"/>
                    <a:pt x="82831" y="9303"/>
                    <a:pt x="82729" y="9201"/>
                  </a:cubicBezTo>
                  <a:cubicBezTo>
                    <a:pt x="82729" y="9201"/>
                    <a:pt x="82602" y="9099"/>
                    <a:pt x="82602" y="8998"/>
                  </a:cubicBezTo>
                  <a:lnTo>
                    <a:pt x="82729" y="8896"/>
                  </a:lnTo>
                  <a:lnTo>
                    <a:pt x="82729" y="8464"/>
                  </a:lnTo>
                  <a:cubicBezTo>
                    <a:pt x="82831" y="8362"/>
                    <a:pt x="83034" y="8261"/>
                    <a:pt x="83136" y="8133"/>
                  </a:cubicBezTo>
                  <a:cubicBezTo>
                    <a:pt x="83136" y="8032"/>
                    <a:pt x="83034" y="7930"/>
                    <a:pt x="83034" y="7930"/>
                  </a:cubicBezTo>
                  <a:lnTo>
                    <a:pt x="82831" y="7930"/>
                  </a:lnTo>
                  <a:cubicBezTo>
                    <a:pt x="82729" y="7828"/>
                    <a:pt x="82602" y="7625"/>
                    <a:pt x="82500" y="7498"/>
                  </a:cubicBezTo>
                  <a:lnTo>
                    <a:pt x="81967" y="7498"/>
                  </a:lnTo>
                  <a:cubicBezTo>
                    <a:pt x="81763" y="7396"/>
                    <a:pt x="81662" y="7295"/>
                    <a:pt x="81560" y="7193"/>
                  </a:cubicBezTo>
                  <a:cubicBezTo>
                    <a:pt x="81458" y="6990"/>
                    <a:pt x="81458" y="6761"/>
                    <a:pt x="81331" y="6659"/>
                  </a:cubicBezTo>
                  <a:cubicBezTo>
                    <a:pt x="81229" y="6558"/>
                    <a:pt x="81128" y="6456"/>
                    <a:pt x="81026" y="6354"/>
                  </a:cubicBezTo>
                  <a:cubicBezTo>
                    <a:pt x="81026" y="6354"/>
                    <a:pt x="80924" y="6456"/>
                    <a:pt x="80823" y="6456"/>
                  </a:cubicBezTo>
                  <a:lnTo>
                    <a:pt x="80594" y="6456"/>
                  </a:lnTo>
                  <a:cubicBezTo>
                    <a:pt x="80391" y="6558"/>
                    <a:pt x="80289" y="6761"/>
                    <a:pt x="80187" y="6761"/>
                  </a:cubicBezTo>
                  <a:cubicBezTo>
                    <a:pt x="80060" y="6761"/>
                    <a:pt x="79959" y="6659"/>
                    <a:pt x="79959" y="6659"/>
                  </a:cubicBezTo>
                  <a:cubicBezTo>
                    <a:pt x="79857" y="6354"/>
                    <a:pt x="80060" y="6354"/>
                    <a:pt x="80060" y="6227"/>
                  </a:cubicBezTo>
                  <a:lnTo>
                    <a:pt x="80060" y="5719"/>
                  </a:lnTo>
                  <a:cubicBezTo>
                    <a:pt x="79959" y="5592"/>
                    <a:pt x="79959" y="5592"/>
                    <a:pt x="79857" y="5592"/>
                  </a:cubicBezTo>
                  <a:lnTo>
                    <a:pt x="79857" y="6024"/>
                  </a:lnTo>
                  <a:cubicBezTo>
                    <a:pt x="79857" y="6126"/>
                    <a:pt x="79755" y="6227"/>
                    <a:pt x="79654" y="6354"/>
                  </a:cubicBezTo>
                  <a:cubicBezTo>
                    <a:pt x="79552" y="6227"/>
                    <a:pt x="79425" y="6126"/>
                    <a:pt x="79323" y="6024"/>
                  </a:cubicBezTo>
                  <a:cubicBezTo>
                    <a:pt x="79425" y="6024"/>
                    <a:pt x="79425" y="5922"/>
                    <a:pt x="79552" y="5821"/>
                  </a:cubicBezTo>
                  <a:cubicBezTo>
                    <a:pt x="79552" y="5719"/>
                    <a:pt x="79552" y="5719"/>
                    <a:pt x="79654" y="5592"/>
                  </a:cubicBezTo>
                  <a:lnTo>
                    <a:pt x="79857" y="5592"/>
                  </a:lnTo>
                  <a:cubicBezTo>
                    <a:pt x="79857" y="5389"/>
                    <a:pt x="79552" y="5287"/>
                    <a:pt x="79552" y="5084"/>
                  </a:cubicBezTo>
                  <a:cubicBezTo>
                    <a:pt x="79654" y="4855"/>
                    <a:pt x="79755" y="4753"/>
                    <a:pt x="79857" y="4753"/>
                  </a:cubicBezTo>
                  <a:cubicBezTo>
                    <a:pt x="80187" y="4753"/>
                    <a:pt x="80187" y="4448"/>
                    <a:pt x="80391" y="4321"/>
                  </a:cubicBezTo>
                  <a:cubicBezTo>
                    <a:pt x="80492" y="4448"/>
                    <a:pt x="80492" y="4448"/>
                    <a:pt x="80594" y="4448"/>
                  </a:cubicBezTo>
                  <a:lnTo>
                    <a:pt x="80594" y="4855"/>
                  </a:lnTo>
                  <a:cubicBezTo>
                    <a:pt x="80645" y="4906"/>
                    <a:pt x="80702" y="4906"/>
                    <a:pt x="80759" y="4906"/>
                  </a:cubicBezTo>
                  <a:cubicBezTo>
                    <a:pt x="80816" y="4906"/>
                    <a:pt x="80874" y="4906"/>
                    <a:pt x="80924" y="4957"/>
                  </a:cubicBezTo>
                  <a:cubicBezTo>
                    <a:pt x="81026" y="5084"/>
                    <a:pt x="80924" y="5287"/>
                    <a:pt x="81026" y="5389"/>
                  </a:cubicBezTo>
                  <a:cubicBezTo>
                    <a:pt x="81086" y="5418"/>
                    <a:pt x="81128" y="5431"/>
                    <a:pt x="81160" y="5431"/>
                  </a:cubicBezTo>
                  <a:cubicBezTo>
                    <a:pt x="81238" y="5431"/>
                    <a:pt x="81259" y="5359"/>
                    <a:pt x="81331" y="5287"/>
                  </a:cubicBezTo>
                  <a:cubicBezTo>
                    <a:pt x="81458" y="5287"/>
                    <a:pt x="81560" y="5185"/>
                    <a:pt x="81662" y="5185"/>
                  </a:cubicBezTo>
                  <a:cubicBezTo>
                    <a:pt x="81560" y="4957"/>
                    <a:pt x="81331" y="4855"/>
                    <a:pt x="81128" y="4753"/>
                  </a:cubicBezTo>
                  <a:cubicBezTo>
                    <a:pt x="81128" y="4753"/>
                    <a:pt x="81128" y="4652"/>
                    <a:pt x="81229" y="4550"/>
                  </a:cubicBezTo>
                  <a:lnTo>
                    <a:pt x="81458" y="4753"/>
                  </a:lnTo>
                  <a:cubicBezTo>
                    <a:pt x="81509" y="4702"/>
                    <a:pt x="81560" y="4702"/>
                    <a:pt x="81623" y="4702"/>
                  </a:cubicBezTo>
                  <a:cubicBezTo>
                    <a:pt x="81687" y="4702"/>
                    <a:pt x="81763" y="4702"/>
                    <a:pt x="81865" y="4652"/>
                  </a:cubicBezTo>
                  <a:cubicBezTo>
                    <a:pt x="81763" y="4550"/>
                    <a:pt x="81763" y="4550"/>
                    <a:pt x="81662" y="4448"/>
                  </a:cubicBezTo>
                  <a:cubicBezTo>
                    <a:pt x="81865" y="4448"/>
                    <a:pt x="81967" y="4321"/>
                    <a:pt x="82094" y="4321"/>
                  </a:cubicBezTo>
                  <a:cubicBezTo>
                    <a:pt x="82094" y="4219"/>
                    <a:pt x="81967" y="4118"/>
                    <a:pt x="81967" y="4016"/>
                  </a:cubicBezTo>
                  <a:cubicBezTo>
                    <a:pt x="81865" y="4118"/>
                    <a:pt x="81865" y="4118"/>
                    <a:pt x="81763" y="4219"/>
                  </a:cubicBezTo>
                  <a:cubicBezTo>
                    <a:pt x="81560" y="4219"/>
                    <a:pt x="81331" y="4219"/>
                    <a:pt x="81128" y="4118"/>
                  </a:cubicBezTo>
                  <a:cubicBezTo>
                    <a:pt x="81229" y="4016"/>
                    <a:pt x="81458" y="3914"/>
                    <a:pt x="81229" y="3686"/>
                  </a:cubicBezTo>
                  <a:lnTo>
                    <a:pt x="80924" y="3686"/>
                  </a:lnTo>
                  <a:cubicBezTo>
                    <a:pt x="80696" y="3813"/>
                    <a:pt x="80594" y="3914"/>
                    <a:pt x="80492" y="4016"/>
                  </a:cubicBezTo>
                  <a:cubicBezTo>
                    <a:pt x="80442" y="4016"/>
                    <a:pt x="80365" y="4042"/>
                    <a:pt x="80286" y="4042"/>
                  </a:cubicBezTo>
                  <a:cubicBezTo>
                    <a:pt x="80206" y="4042"/>
                    <a:pt x="80124" y="4016"/>
                    <a:pt x="80060" y="3914"/>
                  </a:cubicBezTo>
                  <a:cubicBezTo>
                    <a:pt x="80187" y="3914"/>
                    <a:pt x="80187" y="3813"/>
                    <a:pt x="80187" y="3813"/>
                  </a:cubicBezTo>
                  <a:cubicBezTo>
                    <a:pt x="80187" y="3584"/>
                    <a:pt x="80060" y="3482"/>
                    <a:pt x="79959" y="3381"/>
                  </a:cubicBezTo>
                  <a:lnTo>
                    <a:pt x="79425" y="3381"/>
                  </a:lnTo>
                  <a:cubicBezTo>
                    <a:pt x="79425" y="3279"/>
                    <a:pt x="79323" y="3177"/>
                    <a:pt x="79222" y="3177"/>
                  </a:cubicBezTo>
                  <a:lnTo>
                    <a:pt x="78917" y="3177"/>
                  </a:lnTo>
                  <a:lnTo>
                    <a:pt x="78688" y="2949"/>
                  </a:lnTo>
                  <a:lnTo>
                    <a:pt x="78154" y="2949"/>
                  </a:lnTo>
                  <a:cubicBezTo>
                    <a:pt x="78154" y="2949"/>
                    <a:pt x="78052" y="2847"/>
                    <a:pt x="77951" y="2847"/>
                  </a:cubicBezTo>
                  <a:lnTo>
                    <a:pt x="77112" y="2847"/>
                  </a:lnTo>
                  <a:cubicBezTo>
                    <a:pt x="77010" y="2847"/>
                    <a:pt x="77010" y="2949"/>
                    <a:pt x="76883" y="2949"/>
                  </a:cubicBezTo>
                  <a:cubicBezTo>
                    <a:pt x="76782" y="2847"/>
                    <a:pt x="76680" y="2745"/>
                    <a:pt x="76578" y="2644"/>
                  </a:cubicBezTo>
                  <a:cubicBezTo>
                    <a:pt x="76477" y="2644"/>
                    <a:pt x="76375" y="2644"/>
                    <a:pt x="76375" y="2542"/>
                  </a:cubicBezTo>
                  <a:lnTo>
                    <a:pt x="76375" y="2415"/>
                  </a:lnTo>
                  <a:lnTo>
                    <a:pt x="77417" y="2415"/>
                  </a:lnTo>
                  <a:cubicBezTo>
                    <a:pt x="77519" y="2415"/>
                    <a:pt x="77519" y="2415"/>
                    <a:pt x="77519" y="2313"/>
                  </a:cubicBezTo>
                  <a:cubicBezTo>
                    <a:pt x="77417" y="2212"/>
                    <a:pt x="77315" y="2212"/>
                    <a:pt x="77315" y="2110"/>
                  </a:cubicBezTo>
                  <a:lnTo>
                    <a:pt x="76375" y="2110"/>
                  </a:lnTo>
                  <a:cubicBezTo>
                    <a:pt x="76375" y="2008"/>
                    <a:pt x="76248" y="2008"/>
                    <a:pt x="76248" y="1907"/>
                  </a:cubicBezTo>
                  <a:cubicBezTo>
                    <a:pt x="76146" y="2008"/>
                    <a:pt x="76045" y="2008"/>
                    <a:pt x="76045" y="2110"/>
                  </a:cubicBezTo>
                  <a:cubicBezTo>
                    <a:pt x="75943" y="2008"/>
                    <a:pt x="75943" y="2008"/>
                    <a:pt x="75841" y="1907"/>
                  </a:cubicBezTo>
                  <a:lnTo>
                    <a:pt x="74571" y="1907"/>
                  </a:lnTo>
                  <a:lnTo>
                    <a:pt x="74469" y="1780"/>
                  </a:lnTo>
                  <a:cubicBezTo>
                    <a:pt x="74304" y="1729"/>
                    <a:pt x="74145" y="1729"/>
                    <a:pt x="73986" y="1729"/>
                  </a:cubicBezTo>
                  <a:cubicBezTo>
                    <a:pt x="73827" y="1729"/>
                    <a:pt x="73668" y="1729"/>
                    <a:pt x="73503" y="1678"/>
                  </a:cubicBezTo>
                  <a:cubicBezTo>
                    <a:pt x="73401" y="1678"/>
                    <a:pt x="73401" y="1576"/>
                    <a:pt x="73401" y="1576"/>
                  </a:cubicBezTo>
                  <a:lnTo>
                    <a:pt x="72131" y="1576"/>
                  </a:lnTo>
                  <a:cubicBezTo>
                    <a:pt x="72029" y="1475"/>
                    <a:pt x="72029" y="1475"/>
                    <a:pt x="71927" y="1373"/>
                  </a:cubicBezTo>
                  <a:lnTo>
                    <a:pt x="71165" y="1373"/>
                  </a:lnTo>
                  <a:cubicBezTo>
                    <a:pt x="71165" y="1373"/>
                    <a:pt x="71063" y="1271"/>
                    <a:pt x="70961" y="1271"/>
                  </a:cubicBezTo>
                  <a:lnTo>
                    <a:pt x="69894" y="1271"/>
                  </a:lnTo>
                  <a:cubicBezTo>
                    <a:pt x="69894" y="1144"/>
                    <a:pt x="69792" y="1144"/>
                    <a:pt x="69792" y="1043"/>
                  </a:cubicBezTo>
                  <a:lnTo>
                    <a:pt x="67047" y="1043"/>
                  </a:lnTo>
                  <a:cubicBezTo>
                    <a:pt x="67047" y="941"/>
                    <a:pt x="66946" y="941"/>
                    <a:pt x="66946" y="839"/>
                  </a:cubicBezTo>
                  <a:lnTo>
                    <a:pt x="64608" y="839"/>
                  </a:lnTo>
                  <a:cubicBezTo>
                    <a:pt x="64506" y="839"/>
                    <a:pt x="64506" y="738"/>
                    <a:pt x="64404" y="738"/>
                  </a:cubicBezTo>
                  <a:lnTo>
                    <a:pt x="62600" y="738"/>
                  </a:lnTo>
                  <a:cubicBezTo>
                    <a:pt x="62498" y="636"/>
                    <a:pt x="62498" y="636"/>
                    <a:pt x="62396" y="509"/>
                  </a:cubicBezTo>
                  <a:lnTo>
                    <a:pt x="59219" y="509"/>
                  </a:lnTo>
                  <a:cubicBezTo>
                    <a:pt x="59092" y="509"/>
                    <a:pt x="59092" y="407"/>
                    <a:pt x="59092" y="407"/>
                  </a:cubicBezTo>
                  <a:cubicBezTo>
                    <a:pt x="59410" y="356"/>
                    <a:pt x="60103" y="331"/>
                    <a:pt x="60875" y="331"/>
                  </a:cubicBezTo>
                  <a:cubicBezTo>
                    <a:pt x="61647" y="331"/>
                    <a:pt x="62498" y="356"/>
                    <a:pt x="63133" y="407"/>
                  </a:cubicBezTo>
                  <a:cubicBezTo>
                    <a:pt x="63235" y="407"/>
                    <a:pt x="63235" y="509"/>
                    <a:pt x="63337" y="509"/>
                  </a:cubicBezTo>
                  <a:cubicBezTo>
                    <a:pt x="63337" y="407"/>
                    <a:pt x="63438" y="407"/>
                    <a:pt x="63540" y="305"/>
                  </a:cubicBezTo>
                  <a:lnTo>
                    <a:pt x="63972" y="305"/>
                  </a:lnTo>
                  <a:lnTo>
                    <a:pt x="63870" y="204"/>
                  </a:lnTo>
                  <a:lnTo>
                    <a:pt x="61761" y="204"/>
                  </a:lnTo>
                  <a:cubicBezTo>
                    <a:pt x="61532" y="102"/>
                    <a:pt x="61431" y="0"/>
                    <a:pt x="61431" y="0"/>
                  </a:cubicBezTo>
                  <a:cubicBezTo>
                    <a:pt x="61329" y="102"/>
                    <a:pt x="61227" y="102"/>
                    <a:pt x="61227" y="204"/>
                  </a:cubicBezTo>
                  <a:cubicBezTo>
                    <a:pt x="61126" y="102"/>
                    <a:pt x="60998" y="0"/>
                    <a:pt x="60897" y="0"/>
                  </a:cubicBezTo>
                  <a:cubicBezTo>
                    <a:pt x="60795" y="0"/>
                    <a:pt x="60693" y="102"/>
                    <a:pt x="60592" y="102"/>
                  </a:cubicBezTo>
                  <a:cubicBezTo>
                    <a:pt x="60490" y="102"/>
                    <a:pt x="60490" y="0"/>
                    <a:pt x="60363" y="0"/>
                  </a:cubicBezTo>
                  <a:cubicBezTo>
                    <a:pt x="60261" y="102"/>
                    <a:pt x="60160" y="102"/>
                    <a:pt x="60058" y="102"/>
                  </a:cubicBezTo>
                  <a:cubicBezTo>
                    <a:pt x="59956" y="102"/>
                    <a:pt x="59855" y="0"/>
                    <a:pt x="59728" y="0"/>
                  </a:cubicBezTo>
                  <a:cubicBezTo>
                    <a:pt x="59728" y="102"/>
                    <a:pt x="59626" y="102"/>
                    <a:pt x="59524" y="204"/>
                  </a:cubicBezTo>
                  <a:cubicBezTo>
                    <a:pt x="59524" y="102"/>
                    <a:pt x="59423" y="102"/>
                    <a:pt x="59423" y="0"/>
                  </a:cubicBezTo>
                  <a:lnTo>
                    <a:pt x="58991" y="0"/>
                  </a:lnTo>
                  <a:cubicBezTo>
                    <a:pt x="58991" y="102"/>
                    <a:pt x="58889" y="102"/>
                    <a:pt x="58889" y="204"/>
                  </a:cubicBezTo>
                  <a:cubicBezTo>
                    <a:pt x="58787" y="102"/>
                    <a:pt x="58686" y="0"/>
                    <a:pt x="58584" y="0"/>
                  </a:cubicBezTo>
                  <a:cubicBezTo>
                    <a:pt x="58457" y="102"/>
                    <a:pt x="58355" y="102"/>
                    <a:pt x="58254" y="204"/>
                  </a:cubicBezTo>
                  <a:cubicBezTo>
                    <a:pt x="58254" y="102"/>
                    <a:pt x="58152" y="102"/>
                    <a:pt x="58152" y="0"/>
                  </a:cubicBezTo>
                  <a:lnTo>
                    <a:pt x="56881" y="0"/>
                  </a:lnTo>
                  <a:cubicBezTo>
                    <a:pt x="56779" y="102"/>
                    <a:pt x="56779" y="102"/>
                    <a:pt x="56678" y="204"/>
                  </a:cubicBezTo>
                  <a:lnTo>
                    <a:pt x="56347" y="204"/>
                  </a:lnTo>
                  <a:cubicBezTo>
                    <a:pt x="56246" y="102"/>
                    <a:pt x="56246" y="102"/>
                    <a:pt x="56144" y="0"/>
                  </a:cubicBezTo>
                  <a:lnTo>
                    <a:pt x="55610" y="0"/>
                  </a:lnTo>
                  <a:cubicBezTo>
                    <a:pt x="55509" y="102"/>
                    <a:pt x="55509" y="102"/>
                    <a:pt x="55407" y="204"/>
                  </a:cubicBezTo>
                  <a:cubicBezTo>
                    <a:pt x="55407" y="102"/>
                    <a:pt x="55280" y="102"/>
                    <a:pt x="55280" y="0"/>
                  </a:cubicBezTo>
                  <a:lnTo>
                    <a:pt x="36015" y="0"/>
                  </a:lnTo>
                  <a:cubicBezTo>
                    <a:pt x="36015" y="102"/>
                    <a:pt x="35913" y="102"/>
                    <a:pt x="35913" y="204"/>
                  </a:cubicBezTo>
                  <a:lnTo>
                    <a:pt x="35710" y="0"/>
                  </a:lnTo>
                  <a:cubicBezTo>
                    <a:pt x="35481" y="0"/>
                    <a:pt x="35379" y="204"/>
                    <a:pt x="35176" y="204"/>
                  </a:cubicBezTo>
                  <a:cubicBezTo>
                    <a:pt x="35176" y="102"/>
                    <a:pt x="35074" y="102"/>
                    <a:pt x="3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224925" y="1899625"/>
              <a:ext cx="47675" cy="39425"/>
            </a:xfrm>
            <a:custGeom>
              <a:avLst/>
              <a:gdLst/>
              <a:ahLst/>
              <a:cxnLst/>
              <a:rect l="l" t="t" r="r" b="b"/>
              <a:pathLst>
                <a:path w="1907" h="1577" extrusionOk="0">
                  <a:moveTo>
                    <a:pt x="1271" y="840"/>
                  </a:moveTo>
                  <a:lnTo>
                    <a:pt x="1373" y="941"/>
                  </a:lnTo>
                  <a:cubicBezTo>
                    <a:pt x="1343" y="971"/>
                    <a:pt x="1322" y="983"/>
                    <a:pt x="1307" y="983"/>
                  </a:cubicBezTo>
                  <a:cubicBezTo>
                    <a:pt x="1271" y="983"/>
                    <a:pt x="1271" y="911"/>
                    <a:pt x="1271" y="840"/>
                  </a:cubicBezTo>
                  <a:close/>
                  <a:moveTo>
                    <a:pt x="432" y="1"/>
                  </a:moveTo>
                  <a:cubicBezTo>
                    <a:pt x="305" y="1"/>
                    <a:pt x="204" y="103"/>
                    <a:pt x="102" y="103"/>
                  </a:cubicBezTo>
                  <a:cubicBezTo>
                    <a:pt x="204" y="204"/>
                    <a:pt x="305" y="306"/>
                    <a:pt x="305" y="535"/>
                  </a:cubicBezTo>
                  <a:cubicBezTo>
                    <a:pt x="204" y="535"/>
                    <a:pt x="102" y="535"/>
                    <a:pt x="0" y="636"/>
                  </a:cubicBezTo>
                  <a:cubicBezTo>
                    <a:pt x="0" y="738"/>
                    <a:pt x="0" y="840"/>
                    <a:pt x="102" y="840"/>
                  </a:cubicBezTo>
                  <a:lnTo>
                    <a:pt x="305" y="840"/>
                  </a:lnTo>
                  <a:cubicBezTo>
                    <a:pt x="432" y="941"/>
                    <a:pt x="534" y="1170"/>
                    <a:pt x="636" y="1272"/>
                  </a:cubicBezTo>
                  <a:cubicBezTo>
                    <a:pt x="737" y="1170"/>
                    <a:pt x="839" y="1043"/>
                    <a:pt x="941" y="1043"/>
                  </a:cubicBezTo>
                  <a:cubicBezTo>
                    <a:pt x="1169" y="1272"/>
                    <a:pt x="1373" y="1373"/>
                    <a:pt x="1474" y="1577"/>
                  </a:cubicBezTo>
                  <a:lnTo>
                    <a:pt x="1805" y="1577"/>
                  </a:lnTo>
                  <a:lnTo>
                    <a:pt x="1805" y="1170"/>
                  </a:lnTo>
                  <a:lnTo>
                    <a:pt x="1906" y="1043"/>
                  </a:lnTo>
                  <a:cubicBezTo>
                    <a:pt x="1805" y="840"/>
                    <a:pt x="1703" y="636"/>
                    <a:pt x="1474" y="535"/>
                  </a:cubicBezTo>
                  <a:cubicBezTo>
                    <a:pt x="1373" y="535"/>
                    <a:pt x="1373" y="535"/>
                    <a:pt x="1271" y="636"/>
                  </a:cubicBezTo>
                  <a:lnTo>
                    <a:pt x="1271" y="840"/>
                  </a:lnTo>
                  <a:cubicBezTo>
                    <a:pt x="1068" y="840"/>
                    <a:pt x="1068" y="738"/>
                    <a:pt x="941" y="636"/>
                  </a:cubicBezTo>
                  <a:cubicBezTo>
                    <a:pt x="839" y="535"/>
                    <a:pt x="636" y="535"/>
                    <a:pt x="534" y="408"/>
                  </a:cubicBezTo>
                  <a:cubicBezTo>
                    <a:pt x="636" y="408"/>
                    <a:pt x="636" y="306"/>
                    <a:pt x="636" y="306"/>
                  </a:cubicBezTo>
                  <a:cubicBezTo>
                    <a:pt x="636" y="204"/>
                    <a:pt x="534" y="103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414050" y="1798600"/>
              <a:ext cx="122025" cy="13375"/>
            </a:xfrm>
            <a:custGeom>
              <a:avLst/>
              <a:gdLst/>
              <a:ahLst/>
              <a:cxnLst/>
              <a:rect l="l" t="t" r="r" b="b"/>
              <a:pathLst>
                <a:path w="4881" h="535" extrusionOk="0">
                  <a:moveTo>
                    <a:pt x="4118" y="1"/>
                  </a:moveTo>
                  <a:cubicBezTo>
                    <a:pt x="4016" y="1"/>
                    <a:pt x="4016" y="128"/>
                    <a:pt x="3914" y="230"/>
                  </a:cubicBezTo>
                  <a:lnTo>
                    <a:pt x="534" y="230"/>
                  </a:lnTo>
                  <a:cubicBezTo>
                    <a:pt x="432" y="230"/>
                    <a:pt x="305" y="331"/>
                    <a:pt x="305" y="331"/>
                  </a:cubicBezTo>
                  <a:cubicBezTo>
                    <a:pt x="204" y="331"/>
                    <a:pt x="204" y="230"/>
                    <a:pt x="102" y="230"/>
                  </a:cubicBezTo>
                  <a:cubicBezTo>
                    <a:pt x="0" y="331"/>
                    <a:pt x="0" y="433"/>
                    <a:pt x="102" y="535"/>
                  </a:cubicBezTo>
                  <a:lnTo>
                    <a:pt x="432" y="535"/>
                  </a:lnTo>
                  <a:cubicBezTo>
                    <a:pt x="636" y="433"/>
                    <a:pt x="636" y="433"/>
                    <a:pt x="737" y="331"/>
                  </a:cubicBezTo>
                  <a:cubicBezTo>
                    <a:pt x="839" y="433"/>
                    <a:pt x="941" y="433"/>
                    <a:pt x="1068" y="535"/>
                  </a:cubicBezTo>
                  <a:cubicBezTo>
                    <a:pt x="1068" y="433"/>
                    <a:pt x="1169" y="433"/>
                    <a:pt x="1169" y="433"/>
                  </a:cubicBezTo>
                  <a:lnTo>
                    <a:pt x="2338" y="433"/>
                  </a:lnTo>
                  <a:lnTo>
                    <a:pt x="2440" y="535"/>
                  </a:lnTo>
                  <a:cubicBezTo>
                    <a:pt x="2542" y="433"/>
                    <a:pt x="2542" y="433"/>
                    <a:pt x="2643" y="331"/>
                  </a:cubicBezTo>
                  <a:lnTo>
                    <a:pt x="4880" y="331"/>
                  </a:lnTo>
                  <a:cubicBezTo>
                    <a:pt x="4880" y="230"/>
                    <a:pt x="4880" y="128"/>
                    <a:pt x="4753" y="1"/>
                  </a:cubicBezTo>
                  <a:cubicBezTo>
                    <a:pt x="4651" y="128"/>
                    <a:pt x="4651" y="128"/>
                    <a:pt x="4550" y="230"/>
                  </a:cubicBezTo>
                  <a:cubicBezTo>
                    <a:pt x="4346" y="128"/>
                    <a:pt x="4245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294600" y="1806875"/>
              <a:ext cx="76900" cy="14500"/>
            </a:xfrm>
            <a:custGeom>
              <a:avLst/>
              <a:gdLst/>
              <a:ahLst/>
              <a:cxnLst/>
              <a:rect l="l" t="t" r="r" b="b"/>
              <a:pathLst>
                <a:path w="3076" h="580" extrusionOk="0">
                  <a:moveTo>
                    <a:pt x="1601" y="0"/>
                  </a:moveTo>
                  <a:cubicBezTo>
                    <a:pt x="1500" y="102"/>
                    <a:pt x="1398" y="102"/>
                    <a:pt x="1271" y="204"/>
                  </a:cubicBezTo>
                  <a:lnTo>
                    <a:pt x="534" y="204"/>
                  </a:lnTo>
                  <a:cubicBezTo>
                    <a:pt x="330" y="305"/>
                    <a:pt x="229" y="305"/>
                    <a:pt x="0" y="432"/>
                  </a:cubicBezTo>
                  <a:lnTo>
                    <a:pt x="0" y="534"/>
                  </a:lnTo>
                  <a:cubicBezTo>
                    <a:pt x="153" y="534"/>
                    <a:pt x="294" y="579"/>
                    <a:pt x="431" y="579"/>
                  </a:cubicBezTo>
                  <a:cubicBezTo>
                    <a:pt x="500" y="579"/>
                    <a:pt x="568" y="568"/>
                    <a:pt x="635" y="534"/>
                  </a:cubicBezTo>
                  <a:cubicBezTo>
                    <a:pt x="763" y="432"/>
                    <a:pt x="763" y="432"/>
                    <a:pt x="864" y="432"/>
                  </a:cubicBezTo>
                  <a:lnTo>
                    <a:pt x="2974" y="432"/>
                  </a:lnTo>
                  <a:cubicBezTo>
                    <a:pt x="2974" y="305"/>
                    <a:pt x="2974" y="204"/>
                    <a:pt x="3075" y="204"/>
                  </a:cubicBezTo>
                  <a:lnTo>
                    <a:pt x="2440" y="204"/>
                  </a:lnTo>
                  <a:cubicBezTo>
                    <a:pt x="2338" y="102"/>
                    <a:pt x="2237" y="102"/>
                    <a:pt x="2237" y="0"/>
                  </a:cubicBezTo>
                  <a:cubicBezTo>
                    <a:pt x="2135" y="102"/>
                    <a:pt x="2033" y="204"/>
                    <a:pt x="2033" y="204"/>
                  </a:cubicBezTo>
                  <a:cubicBezTo>
                    <a:pt x="1805" y="102"/>
                    <a:pt x="1703" y="102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7198225" y="1904725"/>
              <a:ext cx="24175" cy="40050"/>
            </a:xfrm>
            <a:custGeom>
              <a:avLst/>
              <a:gdLst/>
              <a:ahLst/>
              <a:cxnLst/>
              <a:rect l="l" t="t" r="r" b="b"/>
              <a:pathLst>
                <a:path w="967" h="1602" extrusionOk="0">
                  <a:moveTo>
                    <a:pt x="738" y="0"/>
                  </a:moveTo>
                  <a:cubicBezTo>
                    <a:pt x="535" y="0"/>
                    <a:pt x="433" y="204"/>
                    <a:pt x="103" y="534"/>
                  </a:cubicBezTo>
                  <a:cubicBezTo>
                    <a:pt x="230" y="636"/>
                    <a:pt x="433" y="737"/>
                    <a:pt x="331" y="966"/>
                  </a:cubicBezTo>
                  <a:cubicBezTo>
                    <a:pt x="230" y="1068"/>
                    <a:pt x="103" y="1068"/>
                    <a:pt x="1" y="1169"/>
                  </a:cubicBezTo>
                  <a:cubicBezTo>
                    <a:pt x="1" y="1373"/>
                    <a:pt x="230" y="1373"/>
                    <a:pt x="230" y="1601"/>
                  </a:cubicBezTo>
                  <a:cubicBezTo>
                    <a:pt x="433" y="1373"/>
                    <a:pt x="535" y="1271"/>
                    <a:pt x="738" y="1169"/>
                  </a:cubicBezTo>
                  <a:lnTo>
                    <a:pt x="738" y="839"/>
                  </a:lnTo>
                  <a:cubicBezTo>
                    <a:pt x="636" y="636"/>
                    <a:pt x="535" y="534"/>
                    <a:pt x="433" y="432"/>
                  </a:cubicBezTo>
                  <a:cubicBezTo>
                    <a:pt x="636" y="331"/>
                    <a:pt x="738" y="204"/>
                    <a:pt x="967" y="102"/>
                  </a:cubicBezTo>
                  <a:cubicBezTo>
                    <a:pt x="865" y="0"/>
                    <a:pt x="738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782675" y="1793525"/>
              <a:ext cx="63575" cy="13375"/>
            </a:xfrm>
            <a:custGeom>
              <a:avLst/>
              <a:gdLst/>
              <a:ahLst/>
              <a:cxnLst/>
              <a:rect l="l" t="t" r="r" b="b"/>
              <a:pathLst>
                <a:path w="2543" h="535" extrusionOk="0">
                  <a:moveTo>
                    <a:pt x="433" y="0"/>
                  </a:moveTo>
                  <a:cubicBezTo>
                    <a:pt x="331" y="102"/>
                    <a:pt x="331" y="102"/>
                    <a:pt x="204" y="204"/>
                  </a:cubicBezTo>
                  <a:lnTo>
                    <a:pt x="1" y="204"/>
                  </a:lnTo>
                  <a:lnTo>
                    <a:pt x="1" y="433"/>
                  </a:lnTo>
                  <a:lnTo>
                    <a:pt x="1805" y="433"/>
                  </a:lnTo>
                  <a:cubicBezTo>
                    <a:pt x="1907" y="433"/>
                    <a:pt x="1907" y="534"/>
                    <a:pt x="2009" y="534"/>
                  </a:cubicBezTo>
                  <a:lnTo>
                    <a:pt x="2441" y="534"/>
                  </a:lnTo>
                  <a:cubicBezTo>
                    <a:pt x="2542" y="433"/>
                    <a:pt x="2441" y="331"/>
                    <a:pt x="2339" y="204"/>
                  </a:cubicBezTo>
                  <a:lnTo>
                    <a:pt x="535" y="204"/>
                  </a:lnTo>
                  <a:cubicBezTo>
                    <a:pt x="535" y="102"/>
                    <a:pt x="433" y="102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7232550" y="2000025"/>
              <a:ext cx="29250" cy="21000"/>
            </a:xfrm>
            <a:custGeom>
              <a:avLst/>
              <a:gdLst/>
              <a:ahLst/>
              <a:cxnLst/>
              <a:rect l="l" t="t" r="r" b="b"/>
              <a:pathLst>
                <a:path w="1170" h="840" extrusionOk="0">
                  <a:moveTo>
                    <a:pt x="229" y="1"/>
                  </a:moveTo>
                  <a:lnTo>
                    <a:pt x="229" y="331"/>
                  </a:lnTo>
                  <a:cubicBezTo>
                    <a:pt x="0" y="433"/>
                    <a:pt x="0" y="433"/>
                    <a:pt x="127" y="534"/>
                  </a:cubicBezTo>
                  <a:lnTo>
                    <a:pt x="534" y="534"/>
                  </a:lnTo>
                  <a:cubicBezTo>
                    <a:pt x="534" y="636"/>
                    <a:pt x="636" y="738"/>
                    <a:pt x="636" y="839"/>
                  </a:cubicBezTo>
                  <a:cubicBezTo>
                    <a:pt x="864" y="839"/>
                    <a:pt x="763" y="738"/>
                    <a:pt x="864" y="534"/>
                  </a:cubicBezTo>
                  <a:cubicBezTo>
                    <a:pt x="864" y="534"/>
                    <a:pt x="966" y="433"/>
                    <a:pt x="1169" y="331"/>
                  </a:cubicBezTo>
                  <a:cubicBezTo>
                    <a:pt x="1068" y="204"/>
                    <a:pt x="966" y="102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875450" y="1798600"/>
              <a:ext cx="39425" cy="9950"/>
            </a:xfrm>
            <a:custGeom>
              <a:avLst/>
              <a:gdLst/>
              <a:ahLst/>
              <a:cxnLst/>
              <a:rect l="l" t="t" r="r" b="b"/>
              <a:pathLst>
                <a:path w="1577" h="398" extrusionOk="0">
                  <a:moveTo>
                    <a:pt x="1" y="1"/>
                  </a:moveTo>
                  <a:lnTo>
                    <a:pt x="1" y="331"/>
                  </a:lnTo>
                  <a:cubicBezTo>
                    <a:pt x="485" y="373"/>
                    <a:pt x="803" y="398"/>
                    <a:pt x="1025" y="398"/>
                  </a:cubicBezTo>
                  <a:cubicBezTo>
                    <a:pt x="1338" y="398"/>
                    <a:pt x="1457" y="349"/>
                    <a:pt x="1576" y="230"/>
                  </a:cubicBezTo>
                  <a:cubicBezTo>
                    <a:pt x="1475" y="196"/>
                    <a:pt x="1370" y="184"/>
                    <a:pt x="1265" y="184"/>
                  </a:cubicBezTo>
                  <a:cubicBezTo>
                    <a:pt x="1054" y="184"/>
                    <a:pt x="839" y="230"/>
                    <a:pt x="636" y="230"/>
                  </a:cubicBezTo>
                  <a:cubicBezTo>
                    <a:pt x="534" y="128"/>
                    <a:pt x="534" y="1"/>
                    <a:pt x="433" y="1"/>
                  </a:cubicBezTo>
                  <a:cubicBezTo>
                    <a:pt x="433" y="128"/>
                    <a:pt x="306" y="128"/>
                    <a:pt x="306" y="230"/>
                  </a:cubicBezTo>
                  <a:cubicBezTo>
                    <a:pt x="204" y="128"/>
                    <a:pt x="102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750925" y="1793525"/>
              <a:ext cx="31775" cy="10825"/>
            </a:xfrm>
            <a:custGeom>
              <a:avLst/>
              <a:gdLst/>
              <a:ahLst/>
              <a:cxnLst/>
              <a:rect l="l" t="t" r="r" b="b"/>
              <a:pathLst>
                <a:path w="1271" h="433" extrusionOk="0">
                  <a:moveTo>
                    <a:pt x="0" y="0"/>
                  </a:moveTo>
                  <a:lnTo>
                    <a:pt x="0" y="204"/>
                  </a:lnTo>
                  <a:lnTo>
                    <a:pt x="534" y="204"/>
                  </a:lnTo>
                  <a:cubicBezTo>
                    <a:pt x="636" y="331"/>
                    <a:pt x="737" y="331"/>
                    <a:pt x="737" y="433"/>
                  </a:cubicBezTo>
                  <a:cubicBezTo>
                    <a:pt x="839" y="331"/>
                    <a:pt x="966" y="331"/>
                    <a:pt x="966" y="204"/>
                  </a:cubicBezTo>
                  <a:lnTo>
                    <a:pt x="1271" y="204"/>
                  </a:lnTo>
                  <a:cubicBezTo>
                    <a:pt x="1271" y="102"/>
                    <a:pt x="116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180850" y="2010825"/>
              <a:ext cx="21625" cy="15900"/>
            </a:xfrm>
            <a:custGeom>
              <a:avLst/>
              <a:gdLst/>
              <a:ahLst/>
              <a:cxnLst/>
              <a:rect l="l" t="t" r="r" b="b"/>
              <a:pathLst>
                <a:path w="865" h="636" extrusionOk="0">
                  <a:moveTo>
                    <a:pt x="229" y="1"/>
                  </a:moveTo>
                  <a:lnTo>
                    <a:pt x="229" y="306"/>
                  </a:lnTo>
                  <a:cubicBezTo>
                    <a:pt x="229" y="407"/>
                    <a:pt x="1" y="534"/>
                    <a:pt x="102" y="636"/>
                  </a:cubicBezTo>
                  <a:lnTo>
                    <a:pt x="331" y="636"/>
                  </a:lnTo>
                  <a:cubicBezTo>
                    <a:pt x="433" y="534"/>
                    <a:pt x="433" y="407"/>
                    <a:pt x="534" y="306"/>
                  </a:cubicBezTo>
                  <a:cubicBezTo>
                    <a:pt x="636" y="306"/>
                    <a:pt x="636" y="306"/>
                    <a:pt x="865" y="204"/>
                  </a:cubicBezTo>
                  <a:cubicBezTo>
                    <a:pt x="636" y="102"/>
                    <a:pt x="433" y="102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384825" y="1807500"/>
              <a:ext cx="26700" cy="4475"/>
            </a:xfrm>
            <a:custGeom>
              <a:avLst/>
              <a:gdLst/>
              <a:ahLst/>
              <a:cxnLst/>
              <a:rect l="l" t="t" r="r" b="b"/>
              <a:pathLst>
                <a:path w="1068" h="179" extrusionOk="0">
                  <a:moveTo>
                    <a:pt x="286" y="1"/>
                  </a:moveTo>
                  <a:cubicBezTo>
                    <a:pt x="153" y="1"/>
                    <a:pt x="102" y="26"/>
                    <a:pt x="0" y="77"/>
                  </a:cubicBezTo>
                  <a:lnTo>
                    <a:pt x="0" y="179"/>
                  </a:lnTo>
                  <a:lnTo>
                    <a:pt x="966" y="179"/>
                  </a:lnTo>
                  <a:lnTo>
                    <a:pt x="1068" y="77"/>
                  </a:lnTo>
                  <a:cubicBezTo>
                    <a:pt x="635" y="26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231050" y="1825300"/>
              <a:ext cx="19075" cy="8275"/>
            </a:xfrm>
            <a:custGeom>
              <a:avLst/>
              <a:gdLst/>
              <a:ahLst/>
              <a:cxnLst/>
              <a:rect l="l" t="t" r="r" b="b"/>
              <a:pathLst>
                <a:path w="763" h="331" extrusionOk="0">
                  <a:moveTo>
                    <a:pt x="331" y="0"/>
                  </a:moveTo>
                  <a:cubicBezTo>
                    <a:pt x="229" y="102"/>
                    <a:pt x="0" y="102"/>
                    <a:pt x="0" y="331"/>
                  </a:cubicBezTo>
                  <a:cubicBezTo>
                    <a:pt x="229" y="331"/>
                    <a:pt x="534" y="204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276150" y="1952375"/>
              <a:ext cx="8300" cy="8275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100375" y="1841175"/>
              <a:ext cx="8300" cy="10825"/>
            </a:xfrm>
            <a:custGeom>
              <a:avLst/>
              <a:gdLst/>
              <a:ahLst/>
              <a:cxnLst/>
              <a:rect l="l" t="t" r="r" b="b"/>
              <a:pathLst>
                <a:path w="332" h="433" extrusionOk="0">
                  <a:moveTo>
                    <a:pt x="331" y="1"/>
                  </a:moveTo>
                  <a:cubicBezTo>
                    <a:pt x="102" y="102"/>
                    <a:pt x="102" y="102"/>
                    <a:pt x="1" y="102"/>
                  </a:cubicBezTo>
                  <a:lnTo>
                    <a:pt x="1" y="433"/>
                  </a:lnTo>
                  <a:lnTo>
                    <a:pt x="331" y="433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250100" y="1822125"/>
              <a:ext cx="15925" cy="3200"/>
            </a:xfrm>
            <a:custGeom>
              <a:avLst/>
              <a:gdLst/>
              <a:ahLst/>
              <a:cxnLst/>
              <a:rect l="l" t="t" r="r" b="b"/>
              <a:pathLst>
                <a:path w="637" h="128" extrusionOk="0">
                  <a:moveTo>
                    <a:pt x="309" y="0"/>
                  </a:moveTo>
                  <a:cubicBezTo>
                    <a:pt x="204" y="0"/>
                    <a:pt x="103" y="26"/>
                    <a:pt x="1" y="127"/>
                  </a:cubicBezTo>
                  <a:cubicBezTo>
                    <a:pt x="47" y="104"/>
                    <a:pt x="93" y="97"/>
                    <a:pt x="139" y="97"/>
                  </a:cubicBezTo>
                  <a:cubicBezTo>
                    <a:pt x="222" y="97"/>
                    <a:pt x="306" y="120"/>
                    <a:pt x="392" y="120"/>
                  </a:cubicBezTo>
                  <a:cubicBezTo>
                    <a:pt x="471" y="120"/>
                    <a:pt x="552" y="101"/>
                    <a:pt x="636" y="26"/>
                  </a:cubicBezTo>
                  <a:cubicBezTo>
                    <a:pt x="522" y="26"/>
                    <a:pt x="414" y="0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212625" y="2010825"/>
              <a:ext cx="13375" cy="1020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102" y="1"/>
                  </a:moveTo>
                  <a:cubicBezTo>
                    <a:pt x="0" y="102"/>
                    <a:pt x="0" y="306"/>
                    <a:pt x="102" y="407"/>
                  </a:cubicBezTo>
                  <a:lnTo>
                    <a:pt x="534" y="407"/>
                  </a:lnTo>
                  <a:cubicBezTo>
                    <a:pt x="331" y="306"/>
                    <a:pt x="229" y="306"/>
                    <a:pt x="229" y="204"/>
                  </a:cubicBezTo>
                  <a:cubicBezTo>
                    <a:pt x="229" y="102"/>
                    <a:pt x="331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211575" y="1886300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" y="0"/>
                  </a:moveTo>
                  <a:lnTo>
                    <a:pt x="1" y="305"/>
                  </a:lnTo>
                  <a:cubicBezTo>
                    <a:pt x="204" y="305"/>
                    <a:pt x="204" y="203"/>
                    <a:pt x="433" y="102"/>
                  </a:cubicBezTo>
                  <a:cubicBezTo>
                    <a:pt x="204" y="0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158850" y="1907250"/>
              <a:ext cx="7650" cy="9000"/>
            </a:xfrm>
            <a:custGeom>
              <a:avLst/>
              <a:gdLst/>
              <a:ahLst/>
              <a:cxnLst/>
              <a:rect l="l" t="t" r="r" b="b"/>
              <a:pathLst>
                <a:path w="306" h="360" extrusionOk="0">
                  <a:moveTo>
                    <a:pt x="305" y="1"/>
                  </a:moveTo>
                  <a:cubicBezTo>
                    <a:pt x="203" y="103"/>
                    <a:pt x="0" y="1"/>
                    <a:pt x="0" y="230"/>
                  </a:cubicBezTo>
                  <a:cubicBezTo>
                    <a:pt x="81" y="230"/>
                    <a:pt x="98" y="360"/>
                    <a:pt x="205" y="360"/>
                  </a:cubicBezTo>
                  <a:cubicBezTo>
                    <a:pt x="232" y="360"/>
                    <a:pt x="264" y="352"/>
                    <a:pt x="305" y="33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166475" y="1928850"/>
              <a:ext cx="8275" cy="10200"/>
            </a:xfrm>
            <a:custGeom>
              <a:avLst/>
              <a:gdLst/>
              <a:ahLst/>
              <a:cxnLst/>
              <a:rect l="l" t="t" r="r" b="b"/>
              <a:pathLst>
                <a:path w="331" h="408" extrusionOk="0">
                  <a:moveTo>
                    <a:pt x="102" y="1"/>
                  </a:moveTo>
                  <a:cubicBezTo>
                    <a:pt x="0" y="204"/>
                    <a:pt x="0" y="306"/>
                    <a:pt x="0" y="408"/>
                  </a:cubicBezTo>
                  <a:lnTo>
                    <a:pt x="229" y="408"/>
                  </a:lnTo>
                  <a:cubicBezTo>
                    <a:pt x="229" y="408"/>
                    <a:pt x="330" y="408"/>
                    <a:pt x="330" y="306"/>
                  </a:cubicBezTo>
                  <a:lnTo>
                    <a:pt x="330" y="204"/>
                  </a:lnTo>
                  <a:cubicBezTo>
                    <a:pt x="229" y="204"/>
                    <a:pt x="102" y="103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1649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331" y="0"/>
                  </a:moveTo>
                  <a:cubicBezTo>
                    <a:pt x="229" y="0"/>
                    <a:pt x="102" y="0"/>
                    <a:pt x="0" y="102"/>
                  </a:cubicBezTo>
                  <a:lnTo>
                    <a:pt x="0" y="305"/>
                  </a:lnTo>
                  <a:cubicBezTo>
                    <a:pt x="102" y="305"/>
                    <a:pt x="229" y="203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368925" y="2233225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02" y="0"/>
                  </a:moveTo>
                  <a:lnTo>
                    <a:pt x="102" y="0"/>
                  </a:lnTo>
                  <a:cubicBezTo>
                    <a:pt x="1" y="102"/>
                    <a:pt x="1" y="203"/>
                    <a:pt x="204" y="305"/>
                  </a:cubicBezTo>
                  <a:lnTo>
                    <a:pt x="433" y="305"/>
                  </a:lnTo>
                  <a:cubicBezTo>
                    <a:pt x="433" y="203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851300" y="1799400"/>
              <a:ext cx="10825" cy="4325"/>
            </a:xfrm>
            <a:custGeom>
              <a:avLst/>
              <a:gdLst/>
              <a:ahLst/>
              <a:cxnLst/>
              <a:rect l="l" t="t" r="r" b="b"/>
              <a:pathLst>
                <a:path w="433" h="173" extrusionOk="0">
                  <a:moveTo>
                    <a:pt x="264" y="1"/>
                  </a:moveTo>
                  <a:cubicBezTo>
                    <a:pt x="198" y="1"/>
                    <a:pt x="115" y="32"/>
                    <a:pt x="1" y="96"/>
                  </a:cubicBezTo>
                  <a:cubicBezTo>
                    <a:pt x="115" y="147"/>
                    <a:pt x="198" y="172"/>
                    <a:pt x="264" y="172"/>
                  </a:cubicBezTo>
                  <a:cubicBezTo>
                    <a:pt x="331" y="172"/>
                    <a:pt x="382" y="147"/>
                    <a:pt x="433" y="96"/>
                  </a:cubicBezTo>
                  <a:cubicBezTo>
                    <a:pt x="382" y="32"/>
                    <a:pt x="331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368925" y="1807750"/>
              <a:ext cx="10825" cy="4850"/>
            </a:xfrm>
            <a:custGeom>
              <a:avLst/>
              <a:gdLst/>
              <a:ahLst/>
              <a:cxnLst/>
              <a:rect l="l" t="t" r="r" b="b"/>
              <a:pathLst>
                <a:path w="433" h="194" extrusionOk="0">
                  <a:moveTo>
                    <a:pt x="236" y="0"/>
                  </a:moveTo>
                  <a:cubicBezTo>
                    <a:pt x="169" y="0"/>
                    <a:pt x="120" y="49"/>
                    <a:pt x="1" y="169"/>
                  </a:cubicBezTo>
                  <a:cubicBezTo>
                    <a:pt x="102" y="169"/>
                    <a:pt x="185" y="194"/>
                    <a:pt x="255" y="194"/>
                  </a:cubicBezTo>
                  <a:cubicBezTo>
                    <a:pt x="325" y="194"/>
                    <a:pt x="382" y="169"/>
                    <a:pt x="433" y="67"/>
                  </a:cubicBezTo>
                  <a:cubicBezTo>
                    <a:pt x="338" y="25"/>
                    <a:pt x="283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286975" y="1820200"/>
              <a:ext cx="7650" cy="4250"/>
            </a:xfrm>
            <a:custGeom>
              <a:avLst/>
              <a:gdLst/>
              <a:ahLst/>
              <a:cxnLst/>
              <a:rect l="l" t="t" r="r" b="b"/>
              <a:pathLst>
                <a:path w="306" h="17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54" y="52"/>
                    <a:pt x="178" y="52"/>
                    <a:pt x="114" y="52"/>
                  </a:cubicBezTo>
                  <a:cubicBezTo>
                    <a:pt x="51" y="52"/>
                    <a:pt x="0" y="52"/>
                    <a:pt x="0" y="103"/>
                  </a:cubicBezTo>
                  <a:cubicBezTo>
                    <a:pt x="84" y="145"/>
                    <a:pt x="134" y="169"/>
                    <a:pt x="170" y="169"/>
                  </a:cubicBezTo>
                  <a:cubicBezTo>
                    <a:pt x="221" y="169"/>
                    <a:pt x="246" y="120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7121350" y="1851975"/>
              <a:ext cx="8275" cy="5125"/>
            </a:xfrm>
            <a:custGeom>
              <a:avLst/>
              <a:gdLst/>
              <a:ahLst/>
              <a:cxnLst/>
              <a:rect l="l" t="t" r="r" b="b"/>
              <a:pathLst>
                <a:path w="331" h="205" extrusionOk="0">
                  <a:moveTo>
                    <a:pt x="1" y="1"/>
                  </a:moveTo>
                  <a:cubicBezTo>
                    <a:pt x="128" y="102"/>
                    <a:pt x="128" y="102"/>
                    <a:pt x="128" y="204"/>
                  </a:cubicBezTo>
                  <a:cubicBezTo>
                    <a:pt x="229" y="204"/>
                    <a:pt x="331" y="102"/>
                    <a:pt x="331" y="102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7184900" y="1925675"/>
              <a:ext cx="8275" cy="4850"/>
            </a:xfrm>
            <a:custGeom>
              <a:avLst/>
              <a:gdLst/>
              <a:ahLst/>
              <a:cxnLst/>
              <a:rect l="l" t="t" r="r" b="b"/>
              <a:pathLst>
                <a:path w="331" h="194" extrusionOk="0">
                  <a:moveTo>
                    <a:pt x="331" y="1"/>
                  </a:moveTo>
                  <a:cubicBezTo>
                    <a:pt x="229" y="1"/>
                    <a:pt x="127" y="1"/>
                    <a:pt x="0" y="128"/>
                  </a:cubicBezTo>
                  <a:cubicBezTo>
                    <a:pt x="51" y="169"/>
                    <a:pt x="98" y="193"/>
                    <a:pt x="142" y="193"/>
                  </a:cubicBezTo>
                  <a:cubicBezTo>
                    <a:pt x="209" y="193"/>
                    <a:pt x="270" y="138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271075" y="1970800"/>
              <a:ext cx="5100" cy="8275"/>
            </a:xfrm>
            <a:custGeom>
              <a:avLst/>
              <a:gdLst/>
              <a:ahLst/>
              <a:cxnLst/>
              <a:rect l="l" t="t" r="r" b="b"/>
              <a:pathLst>
                <a:path w="204" h="331" extrusionOk="0">
                  <a:moveTo>
                    <a:pt x="102" y="0"/>
                  </a:moveTo>
                  <a:cubicBezTo>
                    <a:pt x="1" y="102"/>
                    <a:pt x="1" y="229"/>
                    <a:pt x="102" y="331"/>
                  </a:cubicBezTo>
                  <a:cubicBezTo>
                    <a:pt x="204" y="229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255200" y="197905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204" y="1"/>
                  </a:moveTo>
                  <a:cubicBezTo>
                    <a:pt x="102" y="102"/>
                    <a:pt x="0" y="204"/>
                    <a:pt x="204" y="306"/>
                  </a:cubicBezTo>
                  <a:cubicBezTo>
                    <a:pt x="305" y="204"/>
                    <a:pt x="305" y="102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371475" y="2223050"/>
              <a:ext cx="8275" cy="622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166" y="0"/>
                  </a:moveTo>
                  <a:cubicBezTo>
                    <a:pt x="108" y="0"/>
                    <a:pt x="51" y="26"/>
                    <a:pt x="0" y="77"/>
                  </a:cubicBezTo>
                  <a:cubicBezTo>
                    <a:pt x="51" y="191"/>
                    <a:pt x="108" y="248"/>
                    <a:pt x="166" y="248"/>
                  </a:cubicBezTo>
                  <a:cubicBezTo>
                    <a:pt x="223" y="248"/>
                    <a:pt x="280" y="191"/>
                    <a:pt x="331" y="77"/>
                  </a:cubicBezTo>
                  <a:cubicBezTo>
                    <a:pt x="280" y="26"/>
                    <a:pt x="223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398150" y="2206525"/>
              <a:ext cx="5125" cy="8300"/>
            </a:xfrm>
            <a:custGeom>
              <a:avLst/>
              <a:gdLst/>
              <a:ahLst/>
              <a:cxnLst/>
              <a:rect l="l" t="t" r="r" b="b"/>
              <a:pathLst>
                <a:path w="205" h="332" extrusionOk="0">
                  <a:moveTo>
                    <a:pt x="1" y="1"/>
                  </a:moveTo>
                  <a:lnTo>
                    <a:pt x="1" y="331"/>
                  </a:lnTo>
                  <a:cubicBezTo>
                    <a:pt x="1" y="331"/>
                    <a:pt x="102" y="331"/>
                    <a:pt x="102" y="204"/>
                  </a:cubicBezTo>
                  <a:cubicBezTo>
                    <a:pt x="204" y="204"/>
                    <a:pt x="102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329525" y="2153800"/>
              <a:ext cx="5125" cy="8700"/>
            </a:xfrm>
            <a:custGeom>
              <a:avLst/>
              <a:gdLst/>
              <a:ahLst/>
              <a:cxnLst/>
              <a:rect l="l" t="t" r="r" b="b"/>
              <a:pathLst>
                <a:path w="205" h="348" extrusionOk="0">
                  <a:moveTo>
                    <a:pt x="1" y="0"/>
                  </a:moveTo>
                  <a:lnTo>
                    <a:pt x="1" y="305"/>
                  </a:lnTo>
                  <a:cubicBezTo>
                    <a:pt x="31" y="335"/>
                    <a:pt x="60" y="347"/>
                    <a:pt x="88" y="347"/>
                  </a:cubicBezTo>
                  <a:cubicBezTo>
                    <a:pt x="153" y="347"/>
                    <a:pt x="204" y="275"/>
                    <a:pt x="204" y="203"/>
                  </a:cubicBezTo>
                  <a:cubicBezTo>
                    <a:pt x="204" y="102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326350" y="2145525"/>
              <a:ext cx="5750" cy="8300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" y="1"/>
                  </a:moveTo>
                  <a:cubicBezTo>
                    <a:pt x="1" y="229"/>
                    <a:pt x="1" y="229"/>
                    <a:pt x="128" y="331"/>
                  </a:cubicBezTo>
                  <a:cubicBezTo>
                    <a:pt x="128" y="229"/>
                    <a:pt x="230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212625" y="2119475"/>
              <a:ext cx="5750" cy="7650"/>
            </a:xfrm>
            <a:custGeom>
              <a:avLst/>
              <a:gdLst/>
              <a:ahLst/>
              <a:cxnLst/>
              <a:rect l="l" t="t" r="r" b="b"/>
              <a:pathLst>
                <a:path w="230" h="306" extrusionOk="0">
                  <a:moveTo>
                    <a:pt x="102" y="1"/>
                  </a:moveTo>
                  <a:cubicBezTo>
                    <a:pt x="0" y="102"/>
                    <a:pt x="0" y="204"/>
                    <a:pt x="102" y="306"/>
                  </a:cubicBezTo>
                  <a:cubicBezTo>
                    <a:pt x="229" y="204"/>
                    <a:pt x="229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212625" y="2109325"/>
              <a:ext cx="10825" cy="5725"/>
            </a:xfrm>
            <a:custGeom>
              <a:avLst/>
              <a:gdLst/>
              <a:ahLst/>
              <a:cxnLst/>
              <a:rect l="l" t="t" r="r" b="b"/>
              <a:pathLst>
                <a:path w="433" h="229" extrusionOk="0">
                  <a:moveTo>
                    <a:pt x="216" y="0"/>
                  </a:moveTo>
                  <a:cubicBezTo>
                    <a:pt x="134" y="0"/>
                    <a:pt x="51" y="25"/>
                    <a:pt x="0" y="76"/>
                  </a:cubicBezTo>
                  <a:cubicBezTo>
                    <a:pt x="51" y="178"/>
                    <a:pt x="134" y="229"/>
                    <a:pt x="216" y="229"/>
                  </a:cubicBezTo>
                  <a:cubicBezTo>
                    <a:pt x="299" y="229"/>
                    <a:pt x="382" y="178"/>
                    <a:pt x="432" y="76"/>
                  </a:cubicBezTo>
                  <a:cubicBezTo>
                    <a:pt x="382" y="25"/>
                    <a:pt x="299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255200" y="2095975"/>
              <a:ext cx="7650" cy="6225"/>
            </a:xfrm>
            <a:custGeom>
              <a:avLst/>
              <a:gdLst/>
              <a:ahLst/>
              <a:cxnLst/>
              <a:rect l="l" t="t" r="r" b="b"/>
              <a:pathLst>
                <a:path w="306" h="249" extrusionOk="0">
                  <a:moveTo>
                    <a:pt x="153" y="0"/>
                  </a:moveTo>
                  <a:cubicBezTo>
                    <a:pt x="102" y="0"/>
                    <a:pt x="51" y="26"/>
                    <a:pt x="0" y="77"/>
                  </a:cubicBezTo>
                  <a:cubicBezTo>
                    <a:pt x="51" y="191"/>
                    <a:pt x="102" y="248"/>
                    <a:pt x="153" y="248"/>
                  </a:cubicBezTo>
                  <a:cubicBezTo>
                    <a:pt x="204" y="248"/>
                    <a:pt x="254" y="191"/>
                    <a:pt x="305" y="77"/>
                  </a:cubicBezTo>
                  <a:cubicBezTo>
                    <a:pt x="254" y="26"/>
                    <a:pt x="20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2151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229" y="0"/>
                  </a:moveTo>
                  <a:lnTo>
                    <a:pt x="229" y="0"/>
                  </a:lnTo>
                  <a:cubicBezTo>
                    <a:pt x="0" y="102"/>
                    <a:pt x="127" y="203"/>
                    <a:pt x="127" y="305"/>
                  </a:cubicBezTo>
                  <a:cubicBezTo>
                    <a:pt x="330" y="203"/>
                    <a:pt x="330" y="203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867200" y="17986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7" y="1"/>
                  </a:moveTo>
                  <a:cubicBezTo>
                    <a:pt x="0" y="1"/>
                    <a:pt x="0" y="128"/>
                    <a:pt x="0" y="128"/>
                  </a:cubicBez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920575" y="180432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2"/>
                    <a:pt x="102" y="102"/>
                    <a:pt x="102" y="102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273625" y="1817675"/>
              <a:ext cx="2550" cy="2550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0" y="0"/>
                  </a:moveTo>
                  <a:lnTo>
                    <a:pt x="0" y="102"/>
                  </a:lnTo>
                  <a:cubicBezTo>
                    <a:pt x="0" y="102"/>
                    <a:pt x="102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5173225" y="1870400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lnTo>
                    <a:pt x="1" y="102"/>
                  </a:lnTo>
                  <a:cubicBezTo>
                    <a:pt x="102" y="102"/>
                    <a:pt x="204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167500" y="1872950"/>
              <a:ext cx="8300" cy="5100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331" y="0"/>
                  </a:moveTo>
                  <a:cubicBezTo>
                    <a:pt x="128" y="0"/>
                    <a:pt x="1" y="0"/>
                    <a:pt x="128" y="204"/>
                  </a:cubicBezTo>
                  <a:cubicBezTo>
                    <a:pt x="128" y="102"/>
                    <a:pt x="230" y="102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203950" y="1904025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48" y="0"/>
                  </a:moveTo>
                  <a:cubicBezTo>
                    <a:pt x="36" y="0"/>
                    <a:pt x="20" y="9"/>
                    <a:pt x="1" y="28"/>
                  </a:cubicBezTo>
                  <a:cubicBezTo>
                    <a:pt x="1" y="130"/>
                    <a:pt x="102" y="130"/>
                    <a:pt x="102" y="232"/>
                  </a:cubicBezTo>
                  <a:cubicBezTo>
                    <a:pt x="102" y="149"/>
                    <a:pt x="102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212625" y="1957450"/>
              <a:ext cx="5750" cy="3200"/>
            </a:xfrm>
            <a:custGeom>
              <a:avLst/>
              <a:gdLst/>
              <a:ahLst/>
              <a:cxnLst/>
              <a:rect l="l" t="t" r="r" b="b"/>
              <a:pathLst>
                <a:path w="230" h="128" extrusionOk="0">
                  <a:moveTo>
                    <a:pt x="0" y="1"/>
                  </a:moveTo>
                  <a:lnTo>
                    <a:pt x="102" y="128"/>
                  </a:lnTo>
                  <a:cubicBezTo>
                    <a:pt x="229" y="128"/>
                    <a:pt x="229" y="128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241850" y="1975175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67" y="1"/>
                  </a:moveTo>
                  <a:cubicBezTo>
                    <a:pt x="52" y="1"/>
                    <a:pt x="31" y="16"/>
                    <a:pt x="1" y="54"/>
                  </a:cubicBezTo>
                  <a:lnTo>
                    <a:pt x="102" y="156"/>
                  </a:lnTo>
                  <a:cubicBezTo>
                    <a:pt x="102" y="85"/>
                    <a:pt x="10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244400" y="1979050"/>
              <a:ext cx="5725" cy="5125"/>
            </a:xfrm>
            <a:custGeom>
              <a:avLst/>
              <a:gdLst/>
              <a:ahLst/>
              <a:cxnLst/>
              <a:rect l="l" t="t" r="r" b="b"/>
              <a:pathLst>
                <a:path w="229" h="205" extrusionOk="0">
                  <a:moveTo>
                    <a:pt x="0" y="1"/>
                  </a:moveTo>
                  <a:cubicBezTo>
                    <a:pt x="0" y="102"/>
                    <a:pt x="102" y="204"/>
                    <a:pt x="229" y="204"/>
                  </a:cubicBezTo>
                  <a:cubicBezTo>
                    <a:pt x="229" y="1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250100" y="1981600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1" y="1"/>
                  </a:moveTo>
                  <a:cubicBezTo>
                    <a:pt x="1" y="83"/>
                    <a:pt x="1" y="232"/>
                    <a:pt x="55" y="232"/>
                  </a:cubicBezTo>
                  <a:cubicBezTo>
                    <a:pt x="67" y="232"/>
                    <a:pt x="83" y="223"/>
                    <a:pt x="103" y="204"/>
                  </a:cubicBezTo>
                  <a:cubicBezTo>
                    <a:pt x="103" y="102"/>
                    <a:pt x="1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32550" y="1984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0" y="0"/>
                  </a:moveTo>
                  <a:lnTo>
                    <a:pt x="127" y="102"/>
                  </a:lnTo>
                  <a:cubicBezTo>
                    <a:pt x="127" y="102"/>
                    <a:pt x="229" y="102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35725" y="1996475"/>
              <a:ext cx="2575" cy="6125"/>
            </a:xfrm>
            <a:custGeom>
              <a:avLst/>
              <a:gdLst/>
              <a:ahLst/>
              <a:cxnLst/>
              <a:rect l="l" t="t" r="r" b="b"/>
              <a:pathLst>
                <a:path w="103" h="245" extrusionOk="0">
                  <a:moveTo>
                    <a:pt x="62" y="1"/>
                  </a:moveTo>
                  <a:cubicBezTo>
                    <a:pt x="48" y="1"/>
                    <a:pt x="28" y="14"/>
                    <a:pt x="0" y="41"/>
                  </a:cubicBezTo>
                  <a:cubicBezTo>
                    <a:pt x="0" y="143"/>
                    <a:pt x="102" y="143"/>
                    <a:pt x="102" y="244"/>
                  </a:cubicBezTo>
                  <a:cubicBezTo>
                    <a:pt x="102" y="95"/>
                    <a:pt x="10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244400" y="2005100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02" y="1"/>
                  </a:moveTo>
                  <a:cubicBezTo>
                    <a:pt x="102" y="1"/>
                    <a:pt x="102" y="128"/>
                    <a:pt x="0" y="128"/>
                  </a:cubicBezTo>
                  <a:lnTo>
                    <a:pt x="102" y="1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255200" y="2021000"/>
              <a:ext cx="2550" cy="5725"/>
            </a:xfrm>
            <a:custGeom>
              <a:avLst/>
              <a:gdLst/>
              <a:ahLst/>
              <a:cxnLst/>
              <a:rect l="l" t="t" r="r" b="b"/>
              <a:pathLst>
                <a:path w="102" h="229" extrusionOk="0">
                  <a:moveTo>
                    <a:pt x="0" y="0"/>
                  </a:moveTo>
                  <a:lnTo>
                    <a:pt x="0" y="127"/>
                  </a:lnTo>
                  <a:lnTo>
                    <a:pt x="0" y="229"/>
                  </a:lnTo>
                  <a:lnTo>
                    <a:pt x="102" y="229"/>
                  </a:lnTo>
                  <a:cubicBezTo>
                    <a:pt x="102" y="127"/>
                    <a:pt x="102" y="1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138925" y="2035900"/>
              <a:ext cx="2550" cy="6725"/>
            </a:xfrm>
            <a:custGeom>
              <a:avLst/>
              <a:gdLst/>
              <a:ahLst/>
              <a:cxnLst/>
              <a:rect l="l" t="t" r="r" b="b"/>
              <a:pathLst>
                <a:path w="102" h="269" extrusionOk="0">
                  <a:moveTo>
                    <a:pt x="61" y="0"/>
                  </a:moveTo>
                  <a:cubicBezTo>
                    <a:pt x="47" y="0"/>
                    <a:pt x="27" y="13"/>
                    <a:pt x="0" y="40"/>
                  </a:cubicBezTo>
                  <a:cubicBezTo>
                    <a:pt x="0" y="40"/>
                    <a:pt x="102" y="167"/>
                    <a:pt x="102" y="268"/>
                  </a:cubicBezTo>
                  <a:cubicBezTo>
                    <a:pt x="102" y="100"/>
                    <a:pt x="10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159875" y="2034350"/>
              <a:ext cx="5125" cy="5725"/>
            </a:xfrm>
            <a:custGeom>
              <a:avLst/>
              <a:gdLst/>
              <a:ahLst/>
              <a:cxnLst/>
              <a:rect l="l" t="t" r="r" b="b"/>
              <a:pathLst>
                <a:path w="205" h="229" extrusionOk="0">
                  <a:moveTo>
                    <a:pt x="204" y="0"/>
                  </a:moveTo>
                  <a:cubicBezTo>
                    <a:pt x="103" y="102"/>
                    <a:pt x="1" y="0"/>
                    <a:pt x="103" y="229"/>
                  </a:cubicBezTo>
                  <a:cubicBezTo>
                    <a:pt x="103" y="102"/>
                    <a:pt x="103" y="102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5141450" y="2040050"/>
              <a:ext cx="5125" cy="3625"/>
            </a:xfrm>
            <a:custGeom>
              <a:avLst/>
              <a:gdLst/>
              <a:ahLst/>
              <a:cxnLst/>
              <a:rect l="l" t="t" r="r" b="b"/>
              <a:pathLst>
                <a:path w="205" h="145" extrusionOk="0">
                  <a:moveTo>
                    <a:pt x="1" y="1"/>
                  </a:moveTo>
                  <a:cubicBezTo>
                    <a:pt x="1" y="73"/>
                    <a:pt x="1" y="145"/>
                    <a:pt x="73" y="145"/>
                  </a:cubicBezTo>
                  <a:cubicBezTo>
                    <a:pt x="103" y="145"/>
                    <a:pt x="145" y="132"/>
                    <a:pt x="204" y="102"/>
                  </a:cubicBezTo>
                  <a:cubicBezTo>
                    <a:pt x="103" y="102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268550" y="2066100"/>
              <a:ext cx="2550" cy="5750"/>
            </a:xfrm>
            <a:custGeom>
              <a:avLst/>
              <a:gdLst/>
              <a:ahLst/>
              <a:cxnLst/>
              <a:rect l="l" t="t" r="r" b="b"/>
              <a:pathLst>
                <a:path w="102" h="230" extrusionOk="0">
                  <a:moveTo>
                    <a:pt x="0" y="1"/>
                  </a:moveTo>
                  <a:lnTo>
                    <a:pt x="0" y="230"/>
                  </a:lnTo>
                  <a:lnTo>
                    <a:pt x="102" y="230"/>
                  </a:lnTo>
                  <a:cubicBezTo>
                    <a:pt x="102" y="102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262825" y="2071825"/>
              <a:ext cx="5725" cy="2575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229" y="1"/>
                  </a:moveTo>
                  <a:cubicBezTo>
                    <a:pt x="0" y="1"/>
                    <a:pt x="0" y="1"/>
                    <a:pt x="0" y="102"/>
                  </a:cubicBezTo>
                  <a:cubicBezTo>
                    <a:pt x="127" y="102"/>
                    <a:pt x="229" y="102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215175" y="2079450"/>
              <a:ext cx="3200" cy="5100"/>
            </a:xfrm>
            <a:custGeom>
              <a:avLst/>
              <a:gdLst/>
              <a:ahLst/>
              <a:cxnLst/>
              <a:rect l="l" t="t" r="r" b="b"/>
              <a:pathLst>
                <a:path w="128" h="204" extrusionOk="0">
                  <a:moveTo>
                    <a:pt x="0" y="1"/>
                  </a:moveTo>
                  <a:lnTo>
                    <a:pt x="0" y="102"/>
                  </a:lnTo>
                  <a:lnTo>
                    <a:pt x="0" y="204"/>
                  </a:lnTo>
                  <a:cubicBezTo>
                    <a:pt x="0" y="102"/>
                    <a:pt x="127" y="102"/>
                    <a:pt x="127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161375" y="2097875"/>
              <a:ext cx="7650" cy="2575"/>
            </a:xfrm>
            <a:custGeom>
              <a:avLst/>
              <a:gdLst/>
              <a:ahLst/>
              <a:cxnLst/>
              <a:rect l="l" t="t" r="r" b="b"/>
              <a:pathLst>
                <a:path w="306" h="103" extrusionOk="0">
                  <a:moveTo>
                    <a:pt x="102" y="1"/>
                  </a:moveTo>
                  <a:cubicBezTo>
                    <a:pt x="102" y="1"/>
                    <a:pt x="102" y="102"/>
                    <a:pt x="1" y="102"/>
                  </a:cubicBezTo>
                  <a:cubicBezTo>
                    <a:pt x="102" y="102"/>
                    <a:pt x="306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063525" y="2103600"/>
              <a:ext cx="5100" cy="2550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" y="0"/>
                  </a:moveTo>
                  <a:cubicBezTo>
                    <a:pt x="102" y="0"/>
                    <a:pt x="102" y="0"/>
                    <a:pt x="102" y="102"/>
                  </a:cubicBezTo>
                  <a:cubicBezTo>
                    <a:pt x="102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111175" y="2100425"/>
              <a:ext cx="7650" cy="5725"/>
            </a:xfrm>
            <a:custGeom>
              <a:avLst/>
              <a:gdLst/>
              <a:ahLst/>
              <a:cxnLst/>
              <a:rect l="l" t="t" r="r" b="b"/>
              <a:pathLst>
                <a:path w="306" h="229" extrusionOk="0">
                  <a:moveTo>
                    <a:pt x="306" y="0"/>
                  </a:moveTo>
                  <a:cubicBezTo>
                    <a:pt x="204" y="0"/>
                    <a:pt x="1" y="0"/>
                    <a:pt x="103" y="229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166475" y="2132200"/>
              <a:ext cx="5725" cy="422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0" y="0"/>
                  </a:moveTo>
                  <a:cubicBezTo>
                    <a:pt x="0" y="91"/>
                    <a:pt x="52" y="169"/>
                    <a:pt x="128" y="169"/>
                  </a:cubicBezTo>
                  <a:cubicBezTo>
                    <a:pt x="158" y="169"/>
                    <a:pt x="192" y="156"/>
                    <a:pt x="229" y="12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7140425" y="2185550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3"/>
                    <a:pt x="102" y="103"/>
                    <a:pt x="102" y="10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379725" y="2240850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1" y="0"/>
                  </a:moveTo>
                  <a:cubicBezTo>
                    <a:pt x="1" y="71"/>
                    <a:pt x="1" y="155"/>
                    <a:pt x="36" y="155"/>
                  </a:cubicBezTo>
                  <a:cubicBezTo>
                    <a:pt x="51" y="155"/>
                    <a:pt x="72" y="140"/>
                    <a:pt x="102" y="102"/>
                  </a:cubicBezTo>
                  <a:cubicBezTo>
                    <a:pt x="102" y="102"/>
                    <a:pt x="10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432475" y="2145525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cubicBezTo>
                    <a:pt x="102" y="1"/>
                    <a:pt x="0" y="1"/>
                    <a:pt x="0" y="102"/>
                  </a:cubicBezTo>
                  <a:lnTo>
                    <a:pt x="204" y="102"/>
                  </a:lnTo>
                  <a:cubicBezTo>
                    <a:pt x="204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6"/>
          <p:cNvSpPr txBox="1">
            <a:spLocks noGrp="1"/>
          </p:cNvSpPr>
          <p:nvPr>
            <p:ph type="title"/>
          </p:nvPr>
        </p:nvSpPr>
        <p:spPr>
          <a:xfrm>
            <a:off x="646984" y="384575"/>
            <a:ext cx="7704000" cy="565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Penjelasan Whitebox dan </a:t>
            </a:r>
            <a:r>
              <a:rPr lang="en" dirty="0">
                <a:solidFill>
                  <a:schemeClr val="bg1"/>
                </a:solidFill>
              </a:rPr>
              <a:t>Unit Test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8" name="Google Shape;358;p16"/>
          <p:cNvSpPr txBox="1">
            <a:spLocks noGrp="1"/>
          </p:cNvSpPr>
          <p:nvPr>
            <p:ph type="body" idx="1"/>
          </p:nvPr>
        </p:nvSpPr>
        <p:spPr>
          <a:xfrm>
            <a:off x="720000" y="1314450"/>
            <a:ext cx="7704000" cy="3294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algn="just"/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White box testing 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diartikan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“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kotak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putih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”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menguji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menganalisa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meneliti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struktur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internal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kode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 </a:t>
            </a:r>
          </a:p>
          <a:p>
            <a:pPr algn="just"/>
            <a:endParaRPr lang="en-US" dirty="0">
              <a:solidFill>
                <a:schemeClr val="tx1"/>
              </a:solidFill>
              <a:latin typeface="Courier Prime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Unit testing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langkah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komponen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Biasanya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unit testing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disaat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masa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development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pengembangan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oleh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developer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unit testing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meliputi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function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method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procedure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module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object</a:t>
            </a:r>
            <a:r>
              <a:rPr lang="en-ID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Courier Prime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ID" dirty="0">
              <a:solidFill>
                <a:schemeClr val="tx1"/>
              </a:solidFill>
              <a:latin typeface="Courier Prime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18"/>
          <p:cNvGrpSpPr/>
          <p:nvPr/>
        </p:nvGrpSpPr>
        <p:grpSpPr>
          <a:xfrm>
            <a:off x="712452" y="1228751"/>
            <a:ext cx="7719095" cy="3139726"/>
            <a:chOff x="720000" y="1740846"/>
            <a:chExt cx="7633599" cy="3009130"/>
          </a:xfrm>
        </p:grpSpPr>
        <p:grpSp>
          <p:nvGrpSpPr>
            <p:cNvPr id="611" name="Google Shape;611;p18"/>
            <p:cNvGrpSpPr/>
            <p:nvPr/>
          </p:nvGrpSpPr>
          <p:grpSpPr>
            <a:xfrm rot="-383">
              <a:off x="720000" y="1741272"/>
              <a:ext cx="7633599" cy="3008279"/>
              <a:chOff x="715343" y="881768"/>
              <a:chExt cx="2836398" cy="1200383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715343" y="881768"/>
                <a:ext cx="2836398" cy="1200383"/>
              </a:xfrm>
              <a:custGeom>
                <a:avLst/>
                <a:gdLst/>
                <a:ahLst/>
                <a:cxnLst/>
                <a:rect l="l" t="t" r="r" b="b"/>
                <a:pathLst>
                  <a:path w="82286" h="70746" extrusionOk="0">
                    <a:moveTo>
                      <a:pt x="4126" y="10686"/>
                    </a:moveTo>
                    <a:cubicBezTo>
                      <a:pt x="4291" y="10686"/>
                      <a:pt x="4456" y="10703"/>
                      <a:pt x="4621" y="10736"/>
                    </a:cubicBezTo>
                    <a:cubicBezTo>
                      <a:pt x="4726" y="10736"/>
                      <a:pt x="4845" y="10789"/>
                      <a:pt x="4951" y="10789"/>
                    </a:cubicBezTo>
                    <a:cubicBezTo>
                      <a:pt x="5175" y="10842"/>
                      <a:pt x="5386" y="10842"/>
                      <a:pt x="5611" y="10947"/>
                    </a:cubicBezTo>
                    <a:cubicBezTo>
                      <a:pt x="5716" y="11066"/>
                      <a:pt x="5782" y="11224"/>
                      <a:pt x="5888" y="11330"/>
                    </a:cubicBezTo>
                    <a:cubicBezTo>
                      <a:pt x="6046" y="11449"/>
                      <a:pt x="6376" y="11554"/>
                      <a:pt x="6548" y="11660"/>
                    </a:cubicBezTo>
                    <a:cubicBezTo>
                      <a:pt x="6324" y="11660"/>
                      <a:pt x="6165" y="11607"/>
                      <a:pt x="5941" y="11607"/>
                    </a:cubicBezTo>
                    <a:cubicBezTo>
                      <a:pt x="5862" y="11581"/>
                      <a:pt x="5739" y="11581"/>
                      <a:pt x="5622" y="11581"/>
                    </a:cubicBezTo>
                    <a:cubicBezTo>
                      <a:pt x="5505" y="11581"/>
                      <a:pt x="5393" y="11581"/>
                      <a:pt x="5333" y="11554"/>
                    </a:cubicBezTo>
                    <a:cubicBezTo>
                      <a:pt x="5281" y="11554"/>
                      <a:pt x="5175" y="11449"/>
                      <a:pt x="5122" y="11330"/>
                    </a:cubicBezTo>
                    <a:cubicBezTo>
                      <a:pt x="5003" y="11277"/>
                      <a:pt x="4898" y="11172"/>
                      <a:pt x="4792" y="11066"/>
                    </a:cubicBezTo>
                    <a:cubicBezTo>
                      <a:pt x="4462" y="10842"/>
                      <a:pt x="4013" y="10789"/>
                      <a:pt x="3630" y="10789"/>
                    </a:cubicBezTo>
                    <a:lnTo>
                      <a:pt x="3065" y="10789"/>
                    </a:lnTo>
                    <a:cubicBezTo>
                      <a:pt x="3250" y="10768"/>
                      <a:pt x="3435" y="10736"/>
                      <a:pt x="3630" y="10736"/>
                    </a:cubicBezTo>
                    <a:cubicBezTo>
                      <a:pt x="3795" y="10703"/>
                      <a:pt x="3960" y="10686"/>
                      <a:pt x="4126" y="10686"/>
                    </a:cubicBezTo>
                    <a:close/>
                    <a:moveTo>
                      <a:pt x="2887" y="0"/>
                    </a:moveTo>
                    <a:cubicBezTo>
                      <a:pt x="2862" y="0"/>
                      <a:pt x="2837" y="1"/>
                      <a:pt x="2812" y="3"/>
                    </a:cubicBezTo>
                    <a:cubicBezTo>
                      <a:pt x="2363" y="56"/>
                      <a:pt x="1927" y="386"/>
                      <a:pt x="1426" y="439"/>
                    </a:cubicBezTo>
                    <a:cubicBezTo>
                      <a:pt x="1162" y="439"/>
                      <a:pt x="885" y="386"/>
                      <a:pt x="607" y="386"/>
                    </a:cubicBezTo>
                    <a:cubicBezTo>
                      <a:pt x="607" y="557"/>
                      <a:pt x="660" y="1046"/>
                      <a:pt x="660" y="1218"/>
                    </a:cubicBezTo>
                    <a:cubicBezTo>
                      <a:pt x="713" y="1323"/>
                      <a:pt x="766" y="1376"/>
                      <a:pt x="832" y="1495"/>
                    </a:cubicBezTo>
                    <a:cubicBezTo>
                      <a:pt x="885" y="1759"/>
                      <a:pt x="885" y="2089"/>
                      <a:pt x="885" y="2366"/>
                    </a:cubicBezTo>
                    <a:cubicBezTo>
                      <a:pt x="885" y="2696"/>
                      <a:pt x="990" y="3026"/>
                      <a:pt x="990" y="3356"/>
                    </a:cubicBezTo>
                    <a:cubicBezTo>
                      <a:pt x="990" y="3686"/>
                      <a:pt x="832" y="4069"/>
                      <a:pt x="832" y="4399"/>
                    </a:cubicBezTo>
                    <a:cubicBezTo>
                      <a:pt x="766" y="4676"/>
                      <a:pt x="713" y="4901"/>
                      <a:pt x="766" y="5125"/>
                    </a:cubicBezTo>
                    <a:cubicBezTo>
                      <a:pt x="832" y="5336"/>
                      <a:pt x="832" y="5561"/>
                      <a:pt x="832" y="5785"/>
                    </a:cubicBezTo>
                    <a:cubicBezTo>
                      <a:pt x="885" y="5944"/>
                      <a:pt x="937" y="6115"/>
                      <a:pt x="937" y="6327"/>
                    </a:cubicBezTo>
                    <a:cubicBezTo>
                      <a:pt x="990" y="6551"/>
                      <a:pt x="937" y="6775"/>
                      <a:pt x="990" y="6987"/>
                    </a:cubicBezTo>
                    <a:cubicBezTo>
                      <a:pt x="990" y="7211"/>
                      <a:pt x="1096" y="7488"/>
                      <a:pt x="1096" y="7700"/>
                    </a:cubicBezTo>
                    <a:cubicBezTo>
                      <a:pt x="1215" y="8148"/>
                      <a:pt x="1043" y="8426"/>
                      <a:pt x="832" y="8809"/>
                    </a:cubicBezTo>
                    <a:cubicBezTo>
                      <a:pt x="713" y="9086"/>
                      <a:pt x="713" y="9086"/>
                      <a:pt x="885" y="9297"/>
                    </a:cubicBezTo>
                    <a:cubicBezTo>
                      <a:pt x="1096" y="9574"/>
                      <a:pt x="1267" y="9904"/>
                      <a:pt x="1492" y="10181"/>
                    </a:cubicBezTo>
                    <a:cubicBezTo>
                      <a:pt x="1597" y="10287"/>
                      <a:pt x="1703" y="10459"/>
                      <a:pt x="1822" y="10512"/>
                    </a:cubicBezTo>
                    <a:cubicBezTo>
                      <a:pt x="1980" y="10617"/>
                      <a:pt x="2205" y="10670"/>
                      <a:pt x="2363" y="10736"/>
                    </a:cubicBezTo>
                    <a:cubicBezTo>
                      <a:pt x="2433" y="10761"/>
                      <a:pt x="2502" y="10778"/>
                      <a:pt x="2569" y="10789"/>
                    </a:cubicBezTo>
                    <a:lnTo>
                      <a:pt x="1373" y="10789"/>
                    </a:lnTo>
                    <a:cubicBezTo>
                      <a:pt x="1267" y="10789"/>
                      <a:pt x="1085" y="10765"/>
                      <a:pt x="941" y="10765"/>
                    </a:cubicBezTo>
                    <a:cubicBezTo>
                      <a:pt x="868" y="10765"/>
                      <a:pt x="805" y="10771"/>
                      <a:pt x="766" y="10789"/>
                    </a:cubicBezTo>
                    <a:cubicBezTo>
                      <a:pt x="607" y="10947"/>
                      <a:pt x="660" y="11607"/>
                      <a:pt x="660" y="11779"/>
                    </a:cubicBezTo>
                    <a:lnTo>
                      <a:pt x="832" y="12267"/>
                    </a:lnTo>
                    <a:cubicBezTo>
                      <a:pt x="832" y="12439"/>
                      <a:pt x="713" y="12545"/>
                      <a:pt x="660" y="12716"/>
                    </a:cubicBezTo>
                    <a:cubicBezTo>
                      <a:pt x="554" y="12927"/>
                      <a:pt x="607" y="13046"/>
                      <a:pt x="660" y="13310"/>
                    </a:cubicBezTo>
                    <a:cubicBezTo>
                      <a:pt x="713" y="14089"/>
                      <a:pt x="660" y="14855"/>
                      <a:pt x="607" y="15621"/>
                    </a:cubicBezTo>
                    <a:cubicBezTo>
                      <a:pt x="554" y="15845"/>
                      <a:pt x="660" y="16069"/>
                      <a:pt x="660" y="16281"/>
                    </a:cubicBezTo>
                    <a:cubicBezTo>
                      <a:pt x="660" y="16505"/>
                      <a:pt x="713" y="16452"/>
                      <a:pt x="832" y="16611"/>
                    </a:cubicBezTo>
                    <a:cubicBezTo>
                      <a:pt x="990" y="16782"/>
                      <a:pt x="990" y="16941"/>
                      <a:pt x="937" y="17165"/>
                    </a:cubicBezTo>
                    <a:cubicBezTo>
                      <a:pt x="885" y="17442"/>
                      <a:pt x="885" y="17720"/>
                      <a:pt x="885" y="18050"/>
                    </a:cubicBezTo>
                    <a:lnTo>
                      <a:pt x="885" y="18763"/>
                    </a:lnTo>
                    <a:cubicBezTo>
                      <a:pt x="885" y="19145"/>
                      <a:pt x="832" y="19475"/>
                      <a:pt x="832" y="19858"/>
                    </a:cubicBezTo>
                    <a:cubicBezTo>
                      <a:pt x="832" y="20083"/>
                      <a:pt x="766" y="20241"/>
                      <a:pt x="713" y="20466"/>
                    </a:cubicBezTo>
                    <a:cubicBezTo>
                      <a:pt x="713" y="20901"/>
                      <a:pt x="607" y="21403"/>
                      <a:pt x="660" y="21891"/>
                    </a:cubicBezTo>
                    <a:cubicBezTo>
                      <a:pt x="660" y="22116"/>
                      <a:pt x="607" y="22340"/>
                      <a:pt x="607" y="22499"/>
                    </a:cubicBezTo>
                    <a:cubicBezTo>
                      <a:pt x="607" y="22670"/>
                      <a:pt x="607" y="22776"/>
                      <a:pt x="660" y="22947"/>
                    </a:cubicBezTo>
                    <a:cubicBezTo>
                      <a:pt x="713" y="23212"/>
                      <a:pt x="660" y="23542"/>
                      <a:pt x="660" y="23819"/>
                    </a:cubicBezTo>
                    <a:cubicBezTo>
                      <a:pt x="660" y="24149"/>
                      <a:pt x="713" y="24479"/>
                      <a:pt x="766" y="24809"/>
                    </a:cubicBezTo>
                    <a:cubicBezTo>
                      <a:pt x="885" y="25192"/>
                      <a:pt x="607" y="25641"/>
                      <a:pt x="436" y="26023"/>
                    </a:cubicBezTo>
                    <a:cubicBezTo>
                      <a:pt x="330" y="26182"/>
                      <a:pt x="277" y="26354"/>
                      <a:pt x="224" y="26578"/>
                    </a:cubicBezTo>
                    <a:cubicBezTo>
                      <a:pt x="172" y="26684"/>
                      <a:pt x="0" y="26908"/>
                      <a:pt x="53" y="27014"/>
                    </a:cubicBezTo>
                    <a:cubicBezTo>
                      <a:pt x="330" y="26961"/>
                      <a:pt x="554" y="26736"/>
                      <a:pt x="766" y="26631"/>
                    </a:cubicBezTo>
                    <a:cubicBezTo>
                      <a:pt x="937" y="26512"/>
                      <a:pt x="1162" y="26459"/>
                      <a:pt x="1320" y="26406"/>
                    </a:cubicBezTo>
                    <a:cubicBezTo>
                      <a:pt x="1426" y="26301"/>
                      <a:pt x="1650" y="26182"/>
                      <a:pt x="1703" y="26023"/>
                    </a:cubicBezTo>
                    <a:cubicBezTo>
                      <a:pt x="1703" y="25918"/>
                      <a:pt x="1597" y="25693"/>
                      <a:pt x="1597" y="25522"/>
                    </a:cubicBezTo>
                    <a:lnTo>
                      <a:pt x="1597" y="24981"/>
                    </a:lnTo>
                    <a:cubicBezTo>
                      <a:pt x="1597" y="24928"/>
                      <a:pt x="1545" y="24756"/>
                      <a:pt x="1597" y="24703"/>
                    </a:cubicBezTo>
                    <a:cubicBezTo>
                      <a:pt x="1650" y="24532"/>
                      <a:pt x="1927" y="24479"/>
                      <a:pt x="2033" y="24426"/>
                    </a:cubicBezTo>
                    <a:cubicBezTo>
                      <a:pt x="2205" y="24320"/>
                      <a:pt x="2363" y="24202"/>
                      <a:pt x="2482" y="24043"/>
                    </a:cubicBezTo>
                    <a:cubicBezTo>
                      <a:pt x="2588" y="23872"/>
                      <a:pt x="2693" y="23819"/>
                      <a:pt x="2865" y="23660"/>
                    </a:cubicBezTo>
                    <a:cubicBezTo>
                      <a:pt x="3076" y="23489"/>
                      <a:pt x="3248" y="23489"/>
                      <a:pt x="3525" y="23383"/>
                    </a:cubicBezTo>
                    <a:cubicBezTo>
                      <a:pt x="3736" y="23330"/>
                      <a:pt x="3960" y="23053"/>
                      <a:pt x="4185" y="23053"/>
                    </a:cubicBezTo>
                    <a:cubicBezTo>
                      <a:pt x="4132" y="23330"/>
                      <a:pt x="3802" y="23713"/>
                      <a:pt x="3578" y="23872"/>
                    </a:cubicBezTo>
                    <a:cubicBezTo>
                      <a:pt x="3406" y="24043"/>
                      <a:pt x="3248" y="24202"/>
                      <a:pt x="2970" y="24268"/>
                    </a:cubicBezTo>
                    <a:cubicBezTo>
                      <a:pt x="2535" y="24320"/>
                      <a:pt x="2535" y="24479"/>
                      <a:pt x="2416" y="24928"/>
                    </a:cubicBezTo>
                    <a:cubicBezTo>
                      <a:pt x="2310" y="25363"/>
                      <a:pt x="2086" y="25799"/>
                      <a:pt x="1980" y="26301"/>
                    </a:cubicBezTo>
                    <a:lnTo>
                      <a:pt x="1980" y="26684"/>
                    </a:lnTo>
                    <a:cubicBezTo>
                      <a:pt x="1980" y="26789"/>
                      <a:pt x="2033" y="26908"/>
                      <a:pt x="2033" y="26961"/>
                    </a:cubicBezTo>
                    <a:cubicBezTo>
                      <a:pt x="2033" y="27172"/>
                      <a:pt x="1756" y="27344"/>
                      <a:pt x="1597" y="27449"/>
                    </a:cubicBezTo>
                    <a:cubicBezTo>
                      <a:pt x="1492" y="27568"/>
                      <a:pt x="1215" y="27674"/>
                      <a:pt x="1162" y="27779"/>
                    </a:cubicBezTo>
                    <a:cubicBezTo>
                      <a:pt x="1096" y="27898"/>
                      <a:pt x="1096" y="28057"/>
                      <a:pt x="1162" y="28109"/>
                    </a:cubicBezTo>
                    <a:lnTo>
                      <a:pt x="1162" y="28387"/>
                    </a:lnTo>
                    <a:cubicBezTo>
                      <a:pt x="1043" y="28558"/>
                      <a:pt x="832" y="28888"/>
                      <a:pt x="713" y="28941"/>
                    </a:cubicBezTo>
                    <a:cubicBezTo>
                      <a:pt x="713" y="29047"/>
                      <a:pt x="832" y="29099"/>
                      <a:pt x="885" y="29218"/>
                    </a:cubicBezTo>
                    <a:lnTo>
                      <a:pt x="885" y="29324"/>
                    </a:lnTo>
                    <a:cubicBezTo>
                      <a:pt x="937" y="29548"/>
                      <a:pt x="990" y="29707"/>
                      <a:pt x="1043" y="29878"/>
                    </a:cubicBezTo>
                    <a:cubicBezTo>
                      <a:pt x="1096" y="29984"/>
                      <a:pt x="1162" y="30037"/>
                      <a:pt x="1162" y="30142"/>
                    </a:cubicBezTo>
                    <a:cubicBezTo>
                      <a:pt x="1096" y="30367"/>
                      <a:pt x="885" y="30472"/>
                      <a:pt x="937" y="30697"/>
                    </a:cubicBezTo>
                    <a:cubicBezTo>
                      <a:pt x="990" y="30802"/>
                      <a:pt x="990" y="30974"/>
                      <a:pt x="990" y="31133"/>
                    </a:cubicBezTo>
                    <a:cubicBezTo>
                      <a:pt x="1043" y="31251"/>
                      <a:pt x="990" y="31357"/>
                      <a:pt x="1043" y="31463"/>
                    </a:cubicBezTo>
                    <a:cubicBezTo>
                      <a:pt x="1096" y="31581"/>
                      <a:pt x="1215" y="31634"/>
                      <a:pt x="1215" y="31740"/>
                    </a:cubicBezTo>
                    <a:lnTo>
                      <a:pt x="1215" y="32017"/>
                    </a:lnTo>
                    <a:cubicBezTo>
                      <a:pt x="1215" y="32189"/>
                      <a:pt x="1267" y="32294"/>
                      <a:pt x="1267" y="32400"/>
                    </a:cubicBezTo>
                    <a:cubicBezTo>
                      <a:pt x="1267" y="32849"/>
                      <a:pt x="1267" y="33337"/>
                      <a:pt x="1215" y="33773"/>
                    </a:cubicBezTo>
                    <a:cubicBezTo>
                      <a:pt x="1162" y="33944"/>
                      <a:pt x="1096" y="34103"/>
                      <a:pt x="1096" y="34327"/>
                    </a:cubicBezTo>
                    <a:cubicBezTo>
                      <a:pt x="1096" y="34552"/>
                      <a:pt x="1043" y="34763"/>
                      <a:pt x="990" y="34987"/>
                    </a:cubicBezTo>
                    <a:cubicBezTo>
                      <a:pt x="885" y="35370"/>
                      <a:pt x="713" y="35700"/>
                      <a:pt x="607" y="36083"/>
                    </a:cubicBezTo>
                    <a:cubicBezTo>
                      <a:pt x="554" y="36360"/>
                      <a:pt x="660" y="36638"/>
                      <a:pt x="713" y="36915"/>
                    </a:cubicBezTo>
                    <a:cubicBezTo>
                      <a:pt x="766" y="37073"/>
                      <a:pt x="832" y="37245"/>
                      <a:pt x="832" y="37403"/>
                    </a:cubicBezTo>
                    <a:lnTo>
                      <a:pt x="832" y="37733"/>
                    </a:lnTo>
                    <a:cubicBezTo>
                      <a:pt x="832" y="37852"/>
                      <a:pt x="990" y="37958"/>
                      <a:pt x="1096" y="38011"/>
                    </a:cubicBezTo>
                    <a:cubicBezTo>
                      <a:pt x="1267" y="38011"/>
                      <a:pt x="1426" y="37958"/>
                      <a:pt x="1650" y="37905"/>
                    </a:cubicBezTo>
                    <a:cubicBezTo>
                      <a:pt x="1822" y="37905"/>
                      <a:pt x="1980" y="37852"/>
                      <a:pt x="2152" y="37733"/>
                    </a:cubicBezTo>
                    <a:cubicBezTo>
                      <a:pt x="2535" y="37628"/>
                      <a:pt x="2865" y="37522"/>
                      <a:pt x="3248" y="37351"/>
                    </a:cubicBezTo>
                    <a:cubicBezTo>
                      <a:pt x="3353" y="37298"/>
                      <a:pt x="3406" y="37245"/>
                      <a:pt x="3525" y="37192"/>
                    </a:cubicBezTo>
                    <a:cubicBezTo>
                      <a:pt x="3578" y="37139"/>
                      <a:pt x="3630" y="37073"/>
                      <a:pt x="3683" y="37073"/>
                    </a:cubicBezTo>
                    <a:cubicBezTo>
                      <a:pt x="3802" y="37020"/>
                      <a:pt x="3908" y="36968"/>
                      <a:pt x="4013" y="36968"/>
                    </a:cubicBezTo>
                    <a:cubicBezTo>
                      <a:pt x="4097" y="36930"/>
                      <a:pt x="4201" y="36893"/>
                      <a:pt x="4292" y="36893"/>
                    </a:cubicBezTo>
                    <a:cubicBezTo>
                      <a:pt x="4330" y="36893"/>
                      <a:pt x="4365" y="36899"/>
                      <a:pt x="4396" y="36915"/>
                    </a:cubicBezTo>
                    <a:cubicBezTo>
                      <a:pt x="4396" y="36968"/>
                      <a:pt x="4291" y="37020"/>
                      <a:pt x="4238" y="37073"/>
                    </a:cubicBezTo>
                    <a:cubicBezTo>
                      <a:pt x="4132" y="37139"/>
                      <a:pt x="4013" y="37245"/>
                      <a:pt x="3908" y="37298"/>
                    </a:cubicBezTo>
                    <a:cubicBezTo>
                      <a:pt x="3736" y="37351"/>
                      <a:pt x="3630" y="37403"/>
                      <a:pt x="3472" y="37469"/>
                    </a:cubicBezTo>
                    <a:cubicBezTo>
                      <a:pt x="3353" y="37469"/>
                      <a:pt x="3248" y="37469"/>
                      <a:pt x="3195" y="37522"/>
                    </a:cubicBezTo>
                    <a:cubicBezTo>
                      <a:pt x="3076" y="37575"/>
                      <a:pt x="2970" y="37681"/>
                      <a:pt x="2865" y="37733"/>
                    </a:cubicBezTo>
                    <a:cubicBezTo>
                      <a:pt x="2640" y="37852"/>
                      <a:pt x="2416" y="37852"/>
                      <a:pt x="2152" y="37905"/>
                    </a:cubicBezTo>
                    <a:cubicBezTo>
                      <a:pt x="1650" y="38129"/>
                      <a:pt x="1267" y="38618"/>
                      <a:pt x="885" y="39001"/>
                    </a:cubicBezTo>
                    <a:cubicBezTo>
                      <a:pt x="832" y="39120"/>
                      <a:pt x="832" y="39278"/>
                      <a:pt x="766" y="39384"/>
                    </a:cubicBezTo>
                    <a:cubicBezTo>
                      <a:pt x="766" y="39555"/>
                      <a:pt x="766" y="39714"/>
                      <a:pt x="832" y="39938"/>
                    </a:cubicBezTo>
                    <a:lnTo>
                      <a:pt x="832" y="40374"/>
                    </a:lnTo>
                    <a:cubicBezTo>
                      <a:pt x="832" y="40440"/>
                      <a:pt x="885" y="40545"/>
                      <a:pt x="885" y="40651"/>
                    </a:cubicBezTo>
                    <a:cubicBezTo>
                      <a:pt x="885" y="40823"/>
                      <a:pt x="937" y="40981"/>
                      <a:pt x="990" y="41205"/>
                    </a:cubicBezTo>
                    <a:cubicBezTo>
                      <a:pt x="990" y="41364"/>
                      <a:pt x="990" y="41535"/>
                      <a:pt x="1043" y="41694"/>
                    </a:cubicBezTo>
                    <a:cubicBezTo>
                      <a:pt x="1043" y="41813"/>
                      <a:pt x="1096" y="41865"/>
                      <a:pt x="1162" y="41971"/>
                    </a:cubicBezTo>
                    <a:cubicBezTo>
                      <a:pt x="1267" y="42090"/>
                      <a:pt x="1320" y="42143"/>
                      <a:pt x="1426" y="42248"/>
                    </a:cubicBezTo>
                    <a:cubicBezTo>
                      <a:pt x="1492" y="42248"/>
                      <a:pt x="1545" y="42301"/>
                      <a:pt x="1597" y="42354"/>
                    </a:cubicBezTo>
                    <a:cubicBezTo>
                      <a:pt x="1426" y="42473"/>
                      <a:pt x="1096" y="42578"/>
                      <a:pt x="1043" y="42803"/>
                    </a:cubicBezTo>
                    <a:lnTo>
                      <a:pt x="1043" y="43080"/>
                    </a:lnTo>
                    <a:cubicBezTo>
                      <a:pt x="1043" y="43186"/>
                      <a:pt x="1043" y="43291"/>
                      <a:pt x="1096" y="43463"/>
                    </a:cubicBezTo>
                    <a:cubicBezTo>
                      <a:pt x="1096" y="43568"/>
                      <a:pt x="1162" y="43674"/>
                      <a:pt x="1162" y="43846"/>
                    </a:cubicBezTo>
                    <a:cubicBezTo>
                      <a:pt x="1162" y="44004"/>
                      <a:pt x="1162" y="44123"/>
                      <a:pt x="1096" y="44281"/>
                    </a:cubicBezTo>
                    <a:cubicBezTo>
                      <a:pt x="1096" y="44453"/>
                      <a:pt x="1043" y="44559"/>
                      <a:pt x="1043" y="44664"/>
                    </a:cubicBezTo>
                    <a:cubicBezTo>
                      <a:pt x="990" y="44836"/>
                      <a:pt x="1043" y="44941"/>
                      <a:pt x="1043" y="45060"/>
                    </a:cubicBezTo>
                    <a:cubicBezTo>
                      <a:pt x="1096" y="45113"/>
                      <a:pt x="1096" y="45219"/>
                      <a:pt x="1096" y="45272"/>
                    </a:cubicBezTo>
                    <a:cubicBezTo>
                      <a:pt x="1096" y="45390"/>
                      <a:pt x="1043" y="45496"/>
                      <a:pt x="1043" y="45602"/>
                    </a:cubicBezTo>
                    <a:cubicBezTo>
                      <a:pt x="990" y="45932"/>
                      <a:pt x="832" y="46209"/>
                      <a:pt x="713" y="46539"/>
                    </a:cubicBezTo>
                    <a:cubicBezTo>
                      <a:pt x="713" y="46644"/>
                      <a:pt x="660" y="46710"/>
                      <a:pt x="660" y="46816"/>
                    </a:cubicBezTo>
                    <a:cubicBezTo>
                      <a:pt x="660" y="46922"/>
                      <a:pt x="713" y="46975"/>
                      <a:pt x="713" y="47093"/>
                    </a:cubicBezTo>
                    <a:cubicBezTo>
                      <a:pt x="713" y="47305"/>
                      <a:pt x="660" y="47529"/>
                      <a:pt x="713" y="47806"/>
                    </a:cubicBezTo>
                    <a:cubicBezTo>
                      <a:pt x="713" y="47859"/>
                      <a:pt x="713" y="47912"/>
                      <a:pt x="766" y="47965"/>
                    </a:cubicBezTo>
                    <a:cubicBezTo>
                      <a:pt x="832" y="48189"/>
                      <a:pt x="766" y="48414"/>
                      <a:pt x="766" y="48625"/>
                    </a:cubicBezTo>
                    <a:cubicBezTo>
                      <a:pt x="766" y="49074"/>
                      <a:pt x="832" y="49615"/>
                      <a:pt x="766" y="50064"/>
                    </a:cubicBezTo>
                    <a:cubicBezTo>
                      <a:pt x="660" y="50499"/>
                      <a:pt x="660" y="50882"/>
                      <a:pt x="660" y="51331"/>
                    </a:cubicBezTo>
                    <a:cubicBezTo>
                      <a:pt x="660" y="51714"/>
                      <a:pt x="554" y="52097"/>
                      <a:pt x="554" y="52480"/>
                    </a:cubicBezTo>
                    <a:cubicBezTo>
                      <a:pt x="554" y="52757"/>
                      <a:pt x="554" y="53034"/>
                      <a:pt x="607" y="53311"/>
                    </a:cubicBezTo>
                    <a:cubicBezTo>
                      <a:pt x="660" y="53417"/>
                      <a:pt x="660" y="53575"/>
                      <a:pt x="660" y="53694"/>
                    </a:cubicBezTo>
                    <a:cubicBezTo>
                      <a:pt x="660" y="53800"/>
                      <a:pt x="607" y="53905"/>
                      <a:pt x="660" y="54024"/>
                    </a:cubicBezTo>
                    <a:cubicBezTo>
                      <a:pt x="660" y="54077"/>
                      <a:pt x="885" y="54183"/>
                      <a:pt x="885" y="54235"/>
                    </a:cubicBezTo>
                    <a:cubicBezTo>
                      <a:pt x="885" y="54460"/>
                      <a:pt x="885" y="54684"/>
                      <a:pt x="937" y="54896"/>
                    </a:cubicBezTo>
                    <a:lnTo>
                      <a:pt x="937" y="55173"/>
                    </a:lnTo>
                    <a:cubicBezTo>
                      <a:pt x="990" y="55226"/>
                      <a:pt x="1043" y="55226"/>
                      <a:pt x="1096" y="55292"/>
                    </a:cubicBezTo>
                    <a:cubicBezTo>
                      <a:pt x="1215" y="55292"/>
                      <a:pt x="1373" y="55292"/>
                      <a:pt x="1426" y="55397"/>
                    </a:cubicBezTo>
                    <a:cubicBezTo>
                      <a:pt x="1373" y="55450"/>
                      <a:pt x="1320" y="55503"/>
                      <a:pt x="1267" y="55503"/>
                    </a:cubicBezTo>
                    <a:lnTo>
                      <a:pt x="1043" y="55503"/>
                    </a:lnTo>
                    <a:cubicBezTo>
                      <a:pt x="990" y="55529"/>
                      <a:pt x="951" y="55529"/>
                      <a:pt x="918" y="55529"/>
                    </a:cubicBezTo>
                    <a:cubicBezTo>
                      <a:pt x="885" y="55529"/>
                      <a:pt x="858" y="55529"/>
                      <a:pt x="832" y="55556"/>
                    </a:cubicBezTo>
                    <a:cubicBezTo>
                      <a:pt x="832" y="55674"/>
                      <a:pt x="766" y="55780"/>
                      <a:pt x="766" y="55886"/>
                    </a:cubicBezTo>
                    <a:cubicBezTo>
                      <a:pt x="713" y="56004"/>
                      <a:pt x="713" y="56163"/>
                      <a:pt x="660" y="56282"/>
                    </a:cubicBezTo>
                    <a:cubicBezTo>
                      <a:pt x="660" y="56440"/>
                      <a:pt x="554" y="56546"/>
                      <a:pt x="607" y="56717"/>
                    </a:cubicBezTo>
                    <a:cubicBezTo>
                      <a:pt x="607" y="56770"/>
                      <a:pt x="660" y="56770"/>
                      <a:pt x="660" y="56823"/>
                    </a:cubicBezTo>
                    <a:cubicBezTo>
                      <a:pt x="713" y="56995"/>
                      <a:pt x="660" y="57206"/>
                      <a:pt x="660" y="57325"/>
                    </a:cubicBezTo>
                    <a:cubicBezTo>
                      <a:pt x="607" y="57536"/>
                      <a:pt x="607" y="57760"/>
                      <a:pt x="607" y="57932"/>
                    </a:cubicBezTo>
                    <a:cubicBezTo>
                      <a:pt x="607" y="58090"/>
                      <a:pt x="607" y="58196"/>
                      <a:pt x="660" y="58368"/>
                    </a:cubicBezTo>
                    <a:cubicBezTo>
                      <a:pt x="713" y="58698"/>
                      <a:pt x="766" y="59028"/>
                      <a:pt x="713" y="59410"/>
                    </a:cubicBezTo>
                    <a:cubicBezTo>
                      <a:pt x="660" y="59635"/>
                      <a:pt x="660" y="59846"/>
                      <a:pt x="660" y="60071"/>
                    </a:cubicBezTo>
                    <a:cubicBezTo>
                      <a:pt x="713" y="60176"/>
                      <a:pt x="713" y="60295"/>
                      <a:pt x="713" y="60401"/>
                    </a:cubicBezTo>
                    <a:cubicBezTo>
                      <a:pt x="766" y="60572"/>
                      <a:pt x="766" y="60731"/>
                      <a:pt x="766" y="60902"/>
                    </a:cubicBezTo>
                    <a:lnTo>
                      <a:pt x="766" y="61232"/>
                    </a:lnTo>
                    <a:cubicBezTo>
                      <a:pt x="766" y="61285"/>
                      <a:pt x="766" y="61285"/>
                      <a:pt x="832" y="61338"/>
                    </a:cubicBezTo>
                    <a:cubicBezTo>
                      <a:pt x="885" y="61444"/>
                      <a:pt x="937" y="61615"/>
                      <a:pt x="990" y="61774"/>
                    </a:cubicBezTo>
                    <a:cubicBezTo>
                      <a:pt x="1043" y="61945"/>
                      <a:pt x="990" y="62051"/>
                      <a:pt x="990" y="62222"/>
                    </a:cubicBezTo>
                    <a:cubicBezTo>
                      <a:pt x="937" y="62381"/>
                      <a:pt x="990" y="62552"/>
                      <a:pt x="990" y="62711"/>
                    </a:cubicBezTo>
                    <a:cubicBezTo>
                      <a:pt x="1043" y="62817"/>
                      <a:pt x="1096" y="62883"/>
                      <a:pt x="1215" y="62935"/>
                    </a:cubicBezTo>
                    <a:cubicBezTo>
                      <a:pt x="1376" y="62980"/>
                      <a:pt x="1548" y="62996"/>
                      <a:pt x="1725" y="62996"/>
                    </a:cubicBezTo>
                    <a:cubicBezTo>
                      <a:pt x="1968" y="62996"/>
                      <a:pt x="2223" y="62966"/>
                      <a:pt x="2482" y="62935"/>
                    </a:cubicBezTo>
                    <a:lnTo>
                      <a:pt x="3908" y="62935"/>
                    </a:lnTo>
                    <a:cubicBezTo>
                      <a:pt x="3908" y="62883"/>
                      <a:pt x="3960" y="62883"/>
                      <a:pt x="4013" y="62817"/>
                    </a:cubicBezTo>
                    <a:lnTo>
                      <a:pt x="4621" y="62817"/>
                    </a:lnTo>
                    <a:cubicBezTo>
                      <a:pt x="4792" y="62817"/>
                      <a:pt x="5003" y="62883"/>
                      <a:pt x="5175" y="62935"/>
                    </a:cubicBezTo>
                    <a:cubicBezTo>
                      <a:pt x="5228" y="62935"/>
                      <a:pt x="5452" y="62988"/>
                      <a:pt x="5452" y="63041"/>
                    </a:cubicBezTo>
                    <a:cubicBezTo>
                      <a:pt x="5252" y="63053"/>
                      <a:pt x="5054" y="63057"/>
                      <a:pt x="4858" y="63057"/>
                    </a:cubicBezTo>
                    <a:cubicBezTo>
                      <a:pt x="4509" y="63057"/>
                      <a:pt x="4164" y="63045"/>
                      <a:pt x="3819" y="63045"/>
                    </a:cubicBezTo>
                    <a:cubicBezTo>
                      <a:pt x="3503" y="63045"/>
                      <a:pt x="3187" y="63055"/>
                      <a:pt x="2865" y="63094"/>
                    </a:cubicBezTo>
                    <a:cubicBezTo>
                      <a:pt x="2588" y="63094"/>
                      <a:pt x="2310" y="63213"/>
                      <a:pt x="2033" y="63265"/>
                    </a:cubicBezTo>
                    <a:cubicBezTo>
                      <a:pt x="1822" y="63265"/>
                      <a:pt x="1545" y="63265"/>
                      <a:pt x="1320" y="63318"/>
                    </a:cubicBezTo>
                    <a:cubicBezTo>
                      <a:pt x="1096" y="63371"/>
                      <a:pt x="885" y="63371"/>
                      <a:pt x="766" y="63648"/>
                    </a:cubicBezTo>
                    <a:cubicBezTo>
                      <a:pt x="713" y="63754"/>
                      <a:pt x="766" y="63873"/>
                      <a:pt x="832" y="63925"/>
                    </a:cubicBezTo>
                    <a:lnTo>
                      <a:pt x="832" y="64255"/>
                    </a:lnTo>
                    <a:cubicBezTo>
                      <a:pt x="832" y="64691"/>
                      <a:pt x="766" y="65074"/>
                      <a:pt x="713" y="65457"/>
                    </a:cubicBezTo>
                    <a:cubicBezTo>
                      <a:pt x="713" y="65628"/>
                      <a:pt x="660" y="65853"/>
                      <a:pt x="607" y="66064"/>
                    </a:cubicBezTo>
                    <a:cubicBezTo>
                      <a:pt x="554" y="66117"/>
                      <a:pt x="554" y="66236"/>
                      <a:pt x="554" y="66341"/>
                    </a:cubicBezTo>
                    <a:cubicBezTo>
                      <a:pt x="554" y="66513"/>
                      <a:pt x="607" y="66671"/>
                      <a:pt x="607" y="66777"/>
                    </a:cubicBezTo>
                    <a:cubicBezTo>
                      <a:pt x="607" y="66949"/>
                      <a:pt x="607" y="67107"/>
                      <a:pt x="660" y="67279"/>
                    </a:cubicBezTo>
                    <a:cubicBezTo>
                      <a:pt x="766" y="67556"/>
                      <a:pt x="832" y="67833"/>
                      <a:pt x="832" y="68097"/>
                    </a:cubicBezTo>
                    <a:cubicBezTo>
                      <a:pt x="832" y="68322"/>
                      <a:pt x="832" y="68546"/>
                      <a:pt x="766" y="68823"/>
                    </a:cubicBezTo>
                    <a:lnTo>
                      <a:pt x="766" y="69035"/>
                    </a:lnTo>
                    <a:cubicBezTo>
                      <a:pt x="713" y="69035"/>
                      <a:pt x="766" y="69087"/>
                      <a:pt x="766" y="69153"/>
                    </a:cubicBezTo>
                    <a:cubicBezTo>
                      <a:pt x="832" y="69312"/>
                      <a:pt x="832" y="69536"/>
                      <a:pt x="832" y="69747"/>
                    </a:cubicBezTo>
                    <a:cubicBezTo>
                      <a:pt x="832" y="69813"/>
                      <a:pt x="990" y="70407"/>
                      <a:pt x="832" y="70473"/>
                    </a:cubicBezTo>
                    <a:cubicBezTo>
                      <a:pt x="1312" y="70473"/>
                      <a:pt x="1817" y="70498"/>
                      <a:pt x="2316" y="70498"/>
                    </a:cubicBezTo>
                    <a:cubicBezTo>
                      <a:pt x="2847" y="70498"/>
                      <a:pt x="3372" y="70470"/>
                      <a:pt x="3855" y="70355"/>
                    </a:cubicBezTo>
                    <a:cubicBezTo>
                      <a:pt x="4132" y="70302"/>
                      <a:pt x="4185" y="70196"/>
                      <a:pt x="4462" y="70025"/>
                    </a:cubicBezTo>
                    <a:cubicBezTo>
                      <a:pt x="4621" y="69972"/>
                      <a:pt x="4726" y="69919"/>
                      <a:pt x="4792" y="69747"/>
                    </a:cubicBezTo>
                    <a:cubicBezTo>
                      <a:pt x="4792" y="69695"/>
                      <a:pt x="4845" y="69642"/>
                      <a:pt x="4898" y="69642"/>
                    </a:cubicBezTo>
                    <a:cubicBezTo>
                      <a:pt x="4990" y="69589"/>
                      <a:pt x="5058" y="69571"/>
                      <a:pt x="5115" y="69571"/>
                    </a:cubicBezTo>
                    <a:cubicBezTo>
                      <a:pt x="5229" y="69571"/>
                      <a:pt x="5303" y="69642"/>
                      <a:pt x="5452" y="69642"/>
                    </a:cubicBezTo>
                    <a:cubicBezTo>
                      <a:pt x="5592" y="69686"/>
                      <a:pt x="5741" y="69703"/>
                      <a:pt x="5887" y="69703"/>
                    </a:cubicBezTo>
                    <a:cubicBezTo>
                      <a:pt x="6087" y="69703"/>
                      <a:pt x="6282" y="69672"/>
                      <a:pt x="6442" y="69642"/>
                    </a:cubicBezTo>
                    <a:cubicBezTo>
                      <a:pt x="6513" y="69656"/>
                      <a:pt x="6577" y="69662"/>
                      <a:pt x="6638" y="69662"/>
                    </a:cubicBezTo>
                    <a:cubicBezTo>
                      <a:pt x="6802" y="69662"/>
                      <a:pt x="6938" y="69613"/>
                      <a:pt x="7102" y="69536"/>
                    </a:cubicBezTo>
                    <a:cubicBezTo>
                      <a:pt x="7261" y="69536"/>
                      <a:pt x="7314" y="69417"/>
                      <a:pt x="7367" y="69312"/>
                    </a:cubicBezTo>
                    <a:cubicBezTo>
                      <a:pt x="7697" y="69087"/>
                      <a:pt x="8145" y="68929"/>
                      <a:pt x="8528" y="68876"/>
                    </a:cubicBezTo>
                    <a:lnTo>
                      <a:pt x="8528" y="68876"/>
                    </a:lnTo>
                    <a:cubicBezTo>
                      <a:pt x="8528" y="69035"/>
                      <a:pt x="8423" y="69312"/>
                      <a:pt x="8528" y="69536"/>
                    </a:cubicBezTo>
                    <a:cubicBezTo>
                      <a:pt x="8600" y="69724"/>
                      <a:pt x="8647" y="69754"/>
                      <a:pt x="8773" y="69754"/>
                    </a:cubicBezTo>
                    <a:cubicBezTo>
                      <a:pt x="8833" y="69754"/>
                      <a:pt x="8910" y="69747"/>
                      <a:pt x="9017" y="69747"/>
                    </a:cubicBezTo>
                    <a:cubicBezTo>
                      <a:pt x="9294" y="69769"/>
                      <a:pt x="9564" y="69777"/>
                      <a:pt x="9831" y="69777"/>
                    </a:cubicBezTo>
                    <a:cubicBezTo>
                      <a:pt x="10366" y="69777"/>
                      <a:pt x="10891" y="69747"/>
                      <a:pt x="11446" y="69747"/>
                    </a:cubicBezTo>
                    <a:cubicBezTo>
                      <a:pt x="12542" y="69813"/>
                      <a:pt x="13703" y="69972"/>
                      <a:pt x="14799" y="70025"/>
                    </a:cubicBezTo>
                    <a:cubicBezTo>
                      <a:pt x="15054" y="70025"/>
                      <a:pt x="15310" y="70001"/>
                      <a:pt x="15565" y="70001"/>
                    </a:cubicBezTo>
                    <a:cubicBezTo>
                      <a:pt x="15692" y="70001"/>
                      <a:pt x="15820" y="70007"/>
                      <a:pt x="15948" y="70025"/>
                    </a:cubicBezTo>
                    <a:cubicBezTo>
                      <a:pt x="16449" y="70025"/>
                      <a:pt x="16885" y="70196"/>
                      <a:pt x="17387" y="70249"/>
                    </a:cubicBezTo>
                    <a:cubicBezTo>
                      <a:pt x="17749" y="70276"/>
                      <a:pt x="18108" y="70282"/>
                      <a:pt x="18465" y="70282"/>
                    </a:cubicBezTo>
                    <a:cubicBezTo>
                      <a:pt x="18789" y="70282"/>
                      <a:pt x="19112" y="70277"/>
                      <a:pt x="19435" y="70277"/>
                    </a:cubicBezTo>
                    <a:cubicBezTo>
                      <a:pt x="20158" y="70277"/>
                      <a:pt x="20882" y="70303"/>
                      <a:pt x="21624" y="70473"/>
                    </a:cubicBezTo>
                    <a:cubicBezTo>
                      <a:pt x="21825" y="70522"/>
                      <a:pt x="22017" y="70542"/>
                      <a:pt x="22204" y="70542"/>
                    </a:cubicBezTo>
                    <a:cubicBezTo>
                      <a:pt x="22833" y="70542"/>
                      <a:pt x="23412" y="70318"/>
                      <a:pt x="24093" y="70196"/>
                    </a:cubicBezTo>
                    <a:cubicBezTo>
                      <a:pt x="24786" y="70045"/>
                      <a:pt x="25543" y="69960"/>
                      <a:pt x="26303" y="69960"/>
                    </a:cubicBezTo>
                    <a:cubicBezTo>
                      <a:pt x="26931" y="69960"/>
                      <a:pt x="27561" y="70018"/>
                      <a:pt x="28159" y="70143"/>
                    </a:cubicBezTo>
                    <a:cubicBezTo>
                      <a:pt x="28638" y="70235"/>
                      <a:pt x="29156" y="70365"/>
                      <a:pt x="29645" y="70365"/>
                    </a:cubicBezTo>
                    <a:cubicBezTo>
                      <a:pt x="29723" y="70365"/>
                      <a:pt x="29800" y="70362"/>
                      <a:pt x="29875" y="70355"/>
                    </a:cubicBezTo>
                    <a:cubicBezTo>
                      <a:pt x="31301" y="70196"/>
                      <a:pt x="32674" y="69747"/>
                      <a:pt x="34100" y="69747"/>
                    </a:cubicBezTo>
                    <a:cubicBezTo>
                      <a:pt x="36027" y="69813"/>
                      <a:pt x="37902" y="70473"/>
                      <a:pt x="39829" y="70685"/>
                    </a:cubicBezTo>
                    <a:cubicBezTo>
                      <a:pt x="40124" y="70719"/>
                      <a:pt x="40419" y="70733"/>
                      <a:pt x="40715" y="70733"/>
                    </a:cubicBezTo>
                    <a:cubicBezTo>
                      <a:pt x="41902" y="70733"/>
                      <a:pt x="43094" y="70503"/>
                      <a:pt x="44278" y="70407"/>
                    </a:cubicBezTo>
                    <a:cubicBezTo>
                      <a:pt x="44912" y="70355"/>
                      <a:pt x="45559" y="70341"/>
                      <a:pt x="46206" y="70341"/>
                    </a:cubicBezTo>
                    <a:cubicBezTo>
                      <a:pt x="46853" y="70341"/>
                      <a:pt x="47500" y="70355"/>
                      <a:pt x="48133" y="70355"/>
                    </a:cubicBezTo>
                    <a:cubicBezTo>
                      <a:pt x="48688" y="70355"/>
                      <a:pt x="49229" y="70249"/>
                      <a:pt x="49783" y="70143"/>
                    </a:cubicBezTo>
                    <a:cubicBezTo>
                      <a:pt x="50272" y="70025"/>
                      <a:pt x="50219" y="69919"/>
                      <a:pt x="50774" y="69919"/>
                    </a:cubicBezTo>
                    <a:lnTo>
                      <a:pt x="53638" y="69919"/>
                    </a:lnTo>
                    <a:cubicBezTo>
                      <a:pt x="54483" y="69919"/>
                      <a:pt x="55332" y="69885"/>
                      <a:pt x="56181" y="69885"/>
                    </a:cubicBezTo>
                    <a:cubicBezTo>
                      <a:pt x="56817" y="69885"/>
                      <a:pt x="57454" y="69904"/>
                      <a:pt x="58087" y="69972"/>
                    </a:cubicBezTo>
                    <a:cubicBezTo>
                      <a:pt x="58414" y="70011"/>
                      <a:pt x="58739" y="70021"/>
                      <a:pt x="59063" y="70021"/>
                    </a:cubicBezTo>
                    <a:cubicBezTo>
                      <a:pt x="59418" y="70021"/>
                      <a:pt x="59773" y="70009"/>
                      <a:pt x="60128" y="70009"/>
                    </a:cubicBezTo>
                    <a:cubicBezTo>
                      <a:pt x="60327" y="70009"/>
                      <a:pt x="60527" y="70013"/>
                      <a:pt x="60728" y="70025"/>
                    </a:cubicBezTo>
                    <a:cubicBezTo>
                      <a:pt x="61110" y="70025"/>
                      <a:pt x="61335" y="70249"/>
                      <a:pt x="61771" y="70249"/>
                    </a:cubicBezTo>
                    <a:cubicBezTo>
                      <a:pt x="62153" y="70249"/>
                      <a:pt x="62549" y="70143"/>
                      <a:pt x="62985" y="70143"/>
                    </a:cubicBezTo>
                    <a:cubicBezTo>
                      <a:pt x="63368" y="70077"/>
                      <a:pt x="63751" y="70143"/>
                      <a:pt x="64134" y="70025"/>
                    </a:cubicBezTo>
                    <a:cubicBezTo>
                      <a:pt x="64411" y="69919"/>
                      <a:pt x="64688" y="69866"/>
                      <a:pt x="64965" y="69866"/>
                    </a:cubicBezTo>
                    <a:cubicBezTo>
                      <a:pt x="65243" y="69893"/>
                      <a:pt x="65503" y="69893"/>
                      <a:pt x="65764" y="69893"/>
                    </a:cubicBezTo>
                    <a:cubicBezTo>
                      <a:pt x="66025" y="69893"/>
                      <a:pt x="66285" y="69893"/>
                      <a:pt x="66563" y="69919"/>
                    </a:cubicBezTo>
                    <a:cubicBezTo>
                      <a:pt x="66998" y="69919"/>
                      <a:pt x="67381" y="69972"/>
                      <a:pt x="67764" y="70143"/>
                    </a:cubicBezTo>
                    <a:cubicBezTo>
                      <a:pt x="68050" y="70235"/>
                      <a:pt x="68336" y="70257"/>
                      <a:pt x="68622" y="70257"/>
                    </a:cubicBezTo>
                    <a:cubicBezTo>
                      <a:pt x="68890" y="70257"/>
                      <a:pt x="69158" y="70238"/>
                      <a:pt x="69427" y="70238"/>
                    </a:cubicBezTo>
                    <a:cubicBezTo>
                      <a:pt x="69533" y="70238"/>
                      <a:pt x="69638" y="70241"/>
                      <a:pt x="69744" y="70249"/>
                    </a:cubicBezTo>
                    <a:cubicBezTo>
                      <a:pt x="70193" y="70302"/>
                      <a:pt x="70629" y="70473"/>
                      <a:pt x="71130" y="70473"/>
                    </a:cubicBezTo>
                    <a:cubicBezTo>
                      <a:pt x="71214" y="70484"/>
                      <a:pt x="71300" y="70487"/>
                      <a:pt x="71387" y="70487"/>
                    </a:cubicBezTo>
                    <a:cubicBezTo>
                      <a:pt x="71649" y="70487"/>
                      <a:pt x="71922" y="70453"/>
                      <a:pt x="72190" y="70453"/>
                    </a:cubicBezTo>
                    <a:cubicBezTo>
                      <a:pt x="72296" y="70453"/>
                      <a:pt x="72401" y="70458"/>
                      <a:pt x="72503" y="70473"/>
                    </a:cubicBezTo>
                    <a:cubicBezTo>
                      <a:pt x="72781" y="70473"/>
                      <a:pt x="72939" y="70685"/>
                      <a:pt x="73164" y="70685"/>
                    </a:cubicBezTo>
                    <a:cubicBezTo>
                      <a:pt x="73174" y="70687"/>
                      <a:pt x="73187" y="70689"/>
                      <a:pt x="73200" y="70689"/>
                    </a:cubicBezTo>
                    <a:cubicBezTo>
                      <a:pt x="73453" y="70689"/>
                      <a:pt x="74156" y="70246"/>
                      <a:pt x="74206" y="70196"/>
                    </a:cubicBezTo>
                    <a:cubicBezTo>
                      <a:pt x="74477" y="70029"/>
                      <a:pt x="75064" y="70138"/>
                      <a:pt x="75287" y="69934"/>
                    </a:cubicBezTo>
                    <a:lnTo>
                      <a:pt x="75287" y="69934"/>
                    </a:lnTo>
                    <a:cubicBezTo>
                      <a:pt x="75449" y="70146"/>
                      <a:pt x="75679" y="70419"/>
                      <a:pt x="75909" y="70473"/>
                    </a:cubicBezTo>
                    <a:cubicBezTo>
                      <a:pt x="75984" y="70509"/>
                      <a:pt x="76094" y="70520"/>
                      <a:pt x="76218" y="70520"/>
                    </a:cubicBezTo>
                    <a:cubicBezTo>
                      <a:pt x="76465" y="70520"/>
                      <a:pt x="76768" y="70473"/>
                      <a:pt x="76952" y="70473"/>
                    </a:cubicBezTo>
                    <a:cubicBezTo>
                      <a:pt x="77137" y="70473"/>
                      <a:pt x="77322" y="70497"/>
                      <a:pt x="77507" y="70497"/>
                    </a:cubicBezTo>
                    <a:cubicBezTo>
                      <a:pt x="77599" y="70497"/>
                      <a:pt x="77692" y="70491"/>
                      <a:pt x="77784" y="70473"/>
                    </a:cubicBezTo>
                    <a:cubicBezTo>
                      <a:pt x="78160" y="70473"/>
                      <a:pt x="78624" y="70228"/>
                      <a:pt x="79023" y="70228"/>
                    </a:cubicBezTo>
                    <a:cubicBezTo>
                      <a:pt x="79087" y="70228"/>
                      <a:pt x="79150" y="70234"/>
                      <a:pt x="79210" y="70249"/>
                    </a:cubicBezTo>
                    <a:cubicBezTo>
                      <a:pt x="79487" y="70355"/>
                      <a:pt x="79764" y="70526"/>
                      <a:pt x="80094" y="70579"/>
                    </a:cubicBezTo>
                    <a:cubicBezTo>
                      <a:pt x="80411" y="70682"/>
                      <a:pt x="80777" y="70746"/>
                      <a:pt x="81146" y="70746"/>
                    </a:cubicBezTo>
                    <a:cubicBezTo>
                      <a:pt x="81347" y="70746"/>
                      <a:pt x="81549" y="70727"/>
                      <a:pt x="81745" y="70685"/>
                    </a:cubicBezTo>
                    <a:cubicBezTo>
                      <a:pt x="81745" y="70526"/>
                      <a:pt x="81467" y="70302"/>
                      <a:pt x="81415" y="70077"/>
                    </a:cubicBezTo>
                    <a:cubicBezTo>
                      <a:pt x="81296" y="69919"/>
                      <a:pt x="81296" y="69695"/>
                      <a:pt x="81243" y="69483"/>
                    </a:cubicBezTo>
                    <a:cubicBezTo>
                      <a:pt x="81190" y="68652"/>
                      <a:pt x="81415" y="67833"/>
                      <a:pt x="81362" y="67001"/>
                    </a:cubicBezTo>
                    <a:cubicBezTo>
                      <a:pt x="81362" y="66513"/>
                      <a:pt x="81467" y="66117"/>
                      <a:pt x="81573" y="65681"/>
                    </a:cubicBezTo>
                    <a:cubicBezTo>
                      <a:pt x="81745" y="65298"/>
                      <a:pt x="81745" y="65193"/>
                      <a:pt x="81692" y="64797"/>
                    </a:cubicBezTo>
                    <a:cubicBezTo>
                      <a:pt x="81520" y="63978"/>
                      <a:pt x="81467" y="63318"/>
                      <a:pt x="81520" y="62486"/>
                    </a:cubicBezTo>
                    <a:cubicBezTo>
                      <a:pt x="81520" y="61826"/>
                      <a:pt x="81415" y="61338"/>
                      <a:pt x="81243" y="60731"/>
                    </a:cubicBezTo>
                    <a:cubicBezTo>
                      <a:pt x="81137" y="60295"/>
                      <a:pt x="81032" y="59912"/>
                      <a:pt x="81032" y="59410"/>
                    </a:cubicBezTo>
                    <a:cubicBezTo>
                      <a:pt x="81032" y="58315"/>
                      <a:pt x="81296" y="57153"/>
                      <a:pt x="81243" y="56057"/>
                    </a:cubicBezTo>
                    <a:cubicBezTo>
                      <a:pt x="81243" y="55622"/>
                      <a:pt x="81296" y="55292"/>
                      <a:pt x="81415" y="54896"/>
                    </a:cubicBezTo>
                    <a:cubicBezTo>
                      <a:pt x="81573" y="54130"/>
                      <a:pt x="81745" y="53417"/>
                      <a:pt x="81745" y="52651"/>
                    </a:cubicBezTo>
                    <a:cubicBezTo>
                      <a:pt x="81745" y="52097"/>
                      <a:pt x="82286" y="51595"/>
                      <a:pt x="81956" y="51159"/>
                    </a:cubicBezTo>
                    <a:cubicBezTo>
                      <a:pt x="81797" y="51107"/>
                      <a:pt x="81626" y="51001"/>
                      <a:pt x="81467" y="50935"/>
                    </a:cubicBezTo>
                    <a:cubicBezTo>
                      <a:pt x="81393" y="50917"/>
                      <a:pt x="81325" y="50912"/>
                      <a:pt x="81260" y="50912"/>
                    </a:cubicBezTo>
                    <a:cubicBezTo>
                      <a:pt x="81130" y="50912"/>
                      <a:pt x="81010" y="50935"/>
                      <a:pt x="80860" y="50935"/>
                    </a:cubicBezTo>
                    <a:cubicBezTo>
                      <a:pt x="80477" y="50935"/>
                      <a:pt x="80306" y="51159"/>
                      <a:pt x="79976" y="51265"/>
                    </a:cubicBezTo>
                    <a:cubicBezTo>
                      <a:pt x="80094" y="51820"/>
                      <a:pt x="79976" y="52585"/>
                      <a:pt x="79593" y="52981"/>
                    </a:cubicBezTo>
                    <a:cubicBezTo>
                      <a:pt x="79471" y="53097"/>
                      <a:pt x="79382" y="53142"/>
                      <a:pt x="79297" y="53142"/>
                    </a:cubicBezTo>
                    <a:cubicBezTo>
                      <a:pt x="79189" y="53142"/>
                      <a:pt x="79088" y="53070"/>
                      <a:pt x="78933" y="52981"/>
                    </a:cubicBezTo>
                    <a:cubicBezTo>
                      <a:pt x="78391" y="52704"/>
                      <a:pt x="77837" y="52427"/>
                      <a:pt x="77282" y="52321"/>
                    </a:cubicBezTo>
                    <a:cubicBezTo>
                      <a:pt x="77005" y="52255"/>
                      <a:pt x="76741" y="52202"/>
                      <a:pt x="76411" y="52202"/>
                    </a:cubicBezTo>
                    <a:cubicBezTo>
                      <a:pt x="76226" y="52202"/>
                      <a:pt x="76018" y="52155"/>
                      <a:pt x="75833" y="52155"/>
                    </a:cubicBezTo>
                    <a:cubicBezTo>
                      <a:pt x="75741" y="52155"/>
                      <a:pt x="75654" y="52167"/>
                      <a:pt x="75579" y="52202"/>
                    </a:cubicBezTo>
                    <a:cubicBezTo>
                      <a:pt x="75421" y="52374"/>
                      <a:pt x="75302" y="52480"/>
                      <a:pt x="75144" y="52585"/>
                    </a:cubicBezTo>
                    <a:cubicBezTo>
                      <a:pt x="74972" y="52704"/>
                      <a:pt x="74814" y="52757"/>
                      <a:pt x="74589" y="52810"/>
                    </a:cubicBezTo>
                    <a:cubicBezTo>
                      <a:pt x="74055" y="53054"/>
                      <a:pt x="73653" y="53257"/>
                      <a:pt x="73114" y="53257"/>
                    </a:cubicBezTo>
                    <a:cubicBezTo>
                      <a:pt x="73041" y="53257"/>
                      <a:pt x="72965" y="53253"/>
                      <a:pt x="72886" y="53245"/>
                    </a:cubicBezTo>
                    <a:cubicBezTo>
                      <a:pt x="73322" y="53140"/>
                      <a:pt x="73771" y="52981"/>
                      <a:pt x="74206" y="52757"/>
                    </a:cubicBezTo>
                    <a:cubicBezTo>
                      <a:pt x="74761" y="52480"/>
                      <a:pt x="75302" y="52255"/>
                      <a:pt x="75857" y="52097"/>
                    </a:cubicBezTo>
                    <a:cubicBezTo>
                      <a:pt x="76345" y="51925"/>
                      <a:pt x="76900" y="51595"/>
                      <a:pt x="77401" y="51595"/>
                    </a:cubicBezTo>
                    <a:cubicBezTo>
                      <a:pt x="77471" y="51590"/>
                      <a:pt x="77540" y="51587"/>
                      <a:pt x="77609" y="51587"/>
                    </a:cubicBezTo>
                    <a:cubicBezTo>
                      <a:pt x="78252" y="51587"/>
                      <a:pt x="78886" y="51804"/>
                      <a:pt x="79434" y="52150"/>
                    </a:cubicBezTo>
                    <a:cubicBezTo>
                      <a:pt x="79434" y="51595"/>
                      <a:pt x="79382" y="51107"/>
                      <a:pt x="79434" y="50552"/>
                    </a:cubicBezTo>
                    <a:cubicBezTo>
                      <a:pt x="79487" y="50117"/>
                      <a:pt x="79487" y="50117"/>
                      <a:pt x="79817" y="50011"/>
                    </a:cubicBezTo>
                    <a:cubicBezTo>
                      <a:pt x="80200" y="49839"/>
                      <a:pt x="80636" y="49681"/>
                      <a:pt x="81032" y="49509"/>
                    </a:cubicBezTo>
                    <a:cubicBezTo>
                      <a:pt x="81085" y="49456"/>
                      <a:pt x="81415" y="49404"/>
                      <a:pt x="81467" y="49351"/>
                    </a:cubicBezTo>
                    <a:cubicBezTo>
                      <a:pt x="81626" y="49126"/>
                      <a:pt x="81362" y="48796"/>
                      <a:pt x="81243" y="48625"/>
                    </a:cubicBezTo>
                    <a:cubicBezTo>
                      <a:pt x="81032" y="48361"/>
                      <a:pt x="80913" y="48136"/>
                      <a:pt x="80913" y="47753"/>
                    </a:cubicBezTo>
                    <a:cubicBezTo>
                      <a:pt x="80913" y="47252"/>
                      <a:pt x="81085" y="46816"/>
                      <a:pt x="81032" y="46314"/>
                    </a:cubicBezTo>
                    <a:cubicBezTo>
                      <a:pt x="80966" y="45773"/>
                      <a:pt x="80966" y="45113"/>
                      <a:pt x="80860" y="44559"/>
                    </a:cubicBezTo>
                    <a:cubicBezTo>
                      <a:pt x="80754" y="44004"/>
                      <a:pt x="80477" y="43238"/>
                      <a:pt x="80807" y="42684"/>
                    </a:cubicBezTo>
                    <a:cubicBezTo>
                      <a:pt x="81085" y="42301"/>
                      <a:pt x="81573" y="42090"/>
                      <a:pt x="81850" y="41694"/>
                    </a:cubicBezTo>
                    <a:cubicBezTo>
                      <a:pt x="82022" y="41430"/>
                      <a:pt x="81903" y="41364"/>
                      <a:pt x="81850" y="41153"/>
                    </a:cubicBezTo>
                    <a:cubicBezTo>
                      <a:pt x="81626" y="40704"/>
                      <a:pt x="81520" y="40215"/>
                      <a:pt x="81415" y="39780"/>
                    </a:cubicBezTo>
                    <a:cubicBezTo>
                      <a:pt x="81296" y="39384"/>
                      <a:pt x="81415" y="39001"/>
                      <a:pt x="81362" y="38618"/>
                    </a:cubicBezTo>
                    <a:cubicBezTo>
                      <a:pt x="81296" y="38393"/>
                      <a:pt x="81243" y="38182"/>
                      <a:pt x="81190" y="37958"/>
                    </a:cubicBezTo>
                    <a:cubicBezTo>
                      <a:pt x="81190" y="37733"/>
                      <a:pt x="81190" y="37469"/>
                      <a:pt x="81085" y="37245"/>
                    </a:cubicBezTo>
                    <a:cubicBezTo>
                      <a:pt x="80966" y="37073"/>
                      <a:pt x="80807" y="37020"/>
                      <a:pt x="80702" y="36862"/>
                    </a:cubicBezTo>
                    <a:cubicBezTo>
                      <a:pt x="80306" y="36255"/>
                      <a:pt x="80583" y="35093"/>
                      <a:pt x="80754" y="34433"/>
                    </a:cubicBezTo>
                    <a:cubicBezTo>
                      <a:pt x="80807" y="33944"/>
                      <a:pt x="80966" y="33443"/>
                      <a:pt x="81032" y="32954"/>
                    </a:cubicBezTo>
                    <a:lnTo>
                      <a:pt x="81032" y="32624"/>
                    </a:lnTo>
                    <a:cubicBezTo>
                      <a:pt x="80966" y="32294"/>
                      <a:pt x="81032" y="32294"/>
                      <a:pt x="80807" y="32070"/>
                    </a:cubicBezTo>
                    <a:cubicBezTo>
                      <a:pt x="80702" y="31529"/>
                      <a:pt x="80253" y="31251"/>
                      <a:pt x="79870" y="30921"/>
                    </a:cubicBezTo>
                    <a:cubicBezTo>
                      <a:pt x="79540" y="30591"/>
                      <a:pt x="79540" y="30208"/>
                      <a:pt x="79487" y="29760"/>
                    </a:cubicBezTo>
                    <a:cubicBezTo>
                      <a:pt x="79487" y="29324"/>
                      <a:pt x="79434" y="28717"/>
                      <a:pt x="79540" y="28281"/>
                    </a:cubicBezTo>
                    <a:cubicBezTo>
                      <a:pt x="79593" y="27951"/>
                      <a:pt x="79817" y="27951"/>
                      <a:pt x="80042" y="27726"/>
                    </a:cubicBezTo>
                    <a:cubicBezTo>
                      <a:pt x="80253" y="27568"/>
                      <a:pt x="80306" y="26908"/>
                      <a:pt x="80424" y="26578"/>
                    </a:cubicBezTo>
                    <a:cubicBezTo>
                      <a:pt x="80530" y="26182"/>
                      <a:pt x="80636" y="25799"/>
                      <a:pt x="80754" y="25363"/>
                    </a:cubicBezTo>
                    <a:cubicBezTo>
                      <a:pt x="80754" y="25086"/>
                      <a:pt x="80807" y="24862"/>
                      <a:pt x="80754" y="24598"/>
                    </a:cubicBezTo>
                    <a:cubicBezTo>
                      <a:pt x="80754" y="24598"/>
                      <a:pt x="80702" y="24532"/>
                      <a:pt x="80702" y="24479"/>
                    </a:cubicBezTo>
                    <a:cubicBezTo>
                      <a:pt x="80200" y="23053"/>
                      <a:pt x="81745" y="21891"/>
                      <a:pt x="81956" y="20518"/>
                    </a:cubicBezTo>
                    <a:lnTo>
                      <a:pt x="81850" y="20518"/>
                    </a:lnTo>
                    <a:cubicBezTo>
                      <a:pt x="81520" y="19475"/>
                      <a:pt x="81850" y="18380"/>
                      <a:pt x="81850" y="17337"/>
                    </a:cubicBezTo>
                    <a:cubicBezTo>
                      <a:pt x="81850" y="17112"/>
                      <a:pt x="81797" y="16941"/>
                      <a:pt x="81745" y="16730"/>
                    </a:cubicBezTo>
                    <a:cubicBezTo>
                      <a:pt x="81745" y="16677"/>
                      <a:pt x="81745" y="16505"/>
                      <a:pt x="81692" y="16452"/>
                    </a:cubicBezTo>
                    <a:cubicBezTo>
                      <a:pt x="81631" y="16335"/>
                      <a:pt x="81489" y="16301"/>
                      <a:pt x="81317" y="16301"/>
                    </a:cubicBezTo>
                    <a:cubicBezTo>
                      <a:pt x="81075" y="16301"/>
                      <a:pt x="80772" y="16368"/>
                      <a:pt x="80548" y="16368"/>
                    </a:cubicBezTo>
                    <a:cubicBezTo>
                      <a:pt x="80481" y="16368"/>
                      <a:pt x="80421" y="16362"/>
                      <a:pt x="80372" y="16347"/>
                    </a:cubicBezTo>
                    <a:cubicBezTo>
                      <a:pt x="80495" y="16274"/>
                      <a:pt x="80629" y="16254"/>
                      <a:pt x="80765" y="16254"/>
                    </a:cubicBezTo>
                    <a:cubicBezTo>
                      <a:pt x="80940" y="16254"/>
                      <a:pt x="81118" y="16287"/>
                      <a:pt x="81281" y="16287"/>
                    </a:cubicBezTo>
                    <a:cubicBezTo>
                      <a:pt x="81386" y="16287"/>
                      <a:pt x="81485" y="16274"/>
                      <a:pt x="81573" y="16228"/>
                    </a:cubicBezTo>
                    <a:cubicBezTo>
                      <a:pt x="81692" y="16175"/>
                      <a:pt x="81745" y="15898"/>
                      <a:pt x="81745" y="15845"/>
                    </a:cubicBezTo>
                    <a:cubicBezTo>
                      <a:pt x="81903" y="15357"/>
                      <a:pt x="81850" y="14855"/>
                      <a:pt x="81850" y="14366"/>
                    </a:cubicBezTo>
                    <a:cubicBezTo>
                      <a:pt x="81903" y="14036"/>
                      <a:pt x="81956" y="13759"/>
                      <a:pt x="82075" y="13429"/>
                    </a:cubicBezTo>
                    <a:cubicBezTo>
                      <a:pt x="82127" y="13429"/>
                      <a:pt x="82180" y="13429"/>
                      <a:pt x="82180" y="13376"/>
                    </a:cubicBezTo>
                    <a:cubicBezTo>
                      <a:pt x="82233" y="13257"/>
                      <a:pt x="82233" y="13152"/>
                      <a:pt x="82233" y="13046"/>
                    </a:cubicBezTo>
                    <a:cubicBezTo>
                      <a:pt x="82286" y="12386"/>
                      <a:pt x="82180" y="11779"/>
                      <a:pt x="82180" y="11119"/>
                    </a:cubicBezTo>
                    <a:cubicBezTo>
                      <a:pt x="82180" y="10234"/>
                      <a:pt x="82075" y="9297"/>
                      <a:pt x="82233" y="8426"/>
                    </a:cubicBezTo>
                    <a:cubicBezTo>
                      <a:pt x="82286" y="7977"/>
                      <a:pt x="82233" y="7766"/>
                      <a:pt x="82075" y="7264"/>
                    </a:cubicBezTo>
                    <a:cubicBezTo>
                      <a:pt x="81850" y="6709"/>
                      <a:pt x="81626" y="6115"/>
                      <a:pt x="81745" y="5508"/>
                    </a:cubicBezTo>
                    <a:cubicBezTo>
                      <a:pt x="81745" y="5178"/>
                      <a:pt x="81956" y="4901"/>
                      <a:pt x="82075" y="4571"/>
                    </a:cubicBezTo>
                    <a:cubicBezTo>
                      <a:pt x="82127" y="4294"/>
                      <a:pt x="82075" y="3911"/>
                      <a:pt x="82075" y="3581"/>
                    </a:cubicBezTo>
                    <a:cubicBezTo>
                      <a:pt x="82075" y="2643"/>
                      <a:pt x="81745" y="1429"/>
                      <a:pt x="81745" y="505"/>
                    </a:cubicBezTo>
                    <a:cubicBezTo>
                      <a:pt x="81331" y="505"/>
                      <a:pt x="80877" y="465"/>
                      <a:pt x="80429" y="465"/>
                    </a:cubicBezTo>
                    <a:cubicBezTo>
                      <a:pt x="80106" y="465"/>
                      <a:pt x="79786" y="485"/>
                      <a:pt x="79487" y="557"/>
                    </a:cubicBezTo>
                    <a:cubicBezTo>
                      <a:pt x="79372" y="579"/>
                      <a:pt x="79278" y="592"/>
                      <a:pt x="79187" y="592"/>
                    </a:cubicBezTo>
                    <a:cubicBezTo>
                      <a:pt x="79058" y="592"/>
                      <a:pt x="78937" y="567"/>
                      <a:pt x="78774" y="505"/>
                    </a:cubicBezTo>
                    <a:cubicBezTo>
                      <a:pt x="78593" y="451"/>
                      <a:pt x="78310" y="304"/>
                      <a:pt x="78116" y="304"/>
                    </a:cubicBezTo>
                    <a:cubicBezTo>
                      <a:pt x="78070" y="304"/>
                      <a:pt x="78029" y="313"/>
                      <a:pt x="77995" y="333"/>
                    </a:cubicBezTo>
                    <a:cubicBezTo>
                      <a:pt x="77995" y="557"/>
                      <a:pt x="78220" y="663"/>
                      <a:pt x="78220" y="888"/>
                    </a:cubicBezTo>
                    <a:cubicBezTo>
                      <a:pt x="78220" y="1165"/>
                      <a:pt x="77943" y="1323"/>
                      <a:pt x="77784" y="1495"/>
                    </a:cubicBezTo>
                    <a:cubicBezTo>
                      <a:pt x="77278" y="1989"/>
                      <a:pt x="77377" y="3002"/>
                      <a:pt x="77398" y="3757"/>
                    </a:cubicBezTo>
                    <a:lnTo>
                      <a:pt x="77398" y="3757"/>
                    </a:lnTo>
                    <a:cubicBezTo>
                      <a:pt x="77375" y="3662"/>
                      <a:pt x="77335" y="3566"/>
                      <a:pt x="77335" y="3475"/>
                    </a:cubicBezTo>
                    <a:cubicBezTo>
                      <a:pt x="77282" y="3251"/>
                      <a:pt x="77335" y="3079"/>
                      <a:pt x="77282" y="2868"/>
                    </a:cubicBezTo>
                    <a:cubicBezTo>
                      <a:pt x="77230" y="2815"/>
                      <a:pt x="77230" y="2696"/>
                      <a:pt x="77177" y="2591"/>
                    </a:cubicBezTo>
                    <a:cubicBezTo>
                      <a:pt x="77124" y="2313"/>
                      <a:pt x="77124" y="1983"/>
                      <a:pt x="77071" y="1706"/>
                    </a:cubicBezTo>
                    <a:cubicBezTo>
                      <a:pt x="76967" y="1176"/>
                      <a:pt x="76743" y="272"/>
                      <a:pt x="76177" y="272"/>
                    </a:cubicBezTo>
                    <a:cubicBezTo>
                      <a:pt x="76095" y="272"/>
                      <a:pt x="76006" y="291"/>
                      <a:pt x="75909" y="333"/>
                    </a:cubicBezTo>
                    <a:cubicBezTo>
                      <a:pt x="75617" y="484"/>
                      <a:pt x="75271" y="557"/>
                      <a:pt x="74928" y="557"/>
                    </a:cubicBezTo>
                    <a:cubicBezTo>
                      <a:pt x="74759" y="557"/>
                      <a:pt x="74592" y="539"/>
                      <a:pt x="74431" y="505"/>
                    </a:cubicBezTo>
                    <a:cubicBezTo>
                      <a:pt x="74259" y="439"/>
                      <a:pt x="74035" y="439"/>
                      <a:pt x="73929" y="386"/>
                    </a:cubicBezTo>
                    <a:cubicBezTo>
                      <a:pt x="73791" y="340"/>
                      <a:pt x="73683" y="163"/>
                      <a:pt x="73517" y="163"/>
                    </a:cubicBezTo>
                    <a:cubicBezTo>
                      <a:pt x="73493" y="163"/>
                      <a:pt x="73467" y="166"/>
                      <a:pt x="73441" y="175"/>
                    </a:cubicBezTo>
                    <a:cubicBezTo>
                      <a:pt x="73111" y="227"/>
                      <a:pt x="72886" y="610"/>
                      <a:pt x="72556" y="716"/>
                    </a:cubicBezTo>
                    <a:cubicBezTo>
                      <a:pt x="72376" y="765"/>
                      <a:pt x="72215" y="782"/>
                      <a:pt x="72055" y="782"/>
                    </a:cubicBezTo>
                    <a:cubicBezTo>
                      <a:pt x="71828" y="782"/>
                      <a:pt x="71605" y="747"/>
                      <a:pt x="71342" y="716"/>
                    </a:cubicBezTo>
                    <a:cubicBezTo>
                      <a:pt x="71130" y="716"/>
                      <a:pt x="70906" y="610"/>
                      <a:pt x="70629" y="610"/>
                    </a:cubicBezTo>
                    <a:cubicBezTo>
                      <a:pt x="70140" y="663"/>
                      <a:pt x="69691" y="888"/>
                      <a:pt x="69150" y="888"/>
                    </a:cubicBezTo>
                    <a:cubicBezTo>
                      <a:pt x="68371" y="888"/>
                      <a:pt x="67658" y="835"/>
                      <a:pt x="66893" y="769"/>
                    </a:cubicBezTo>
                    <a:cubicBezTo>
                      <a:pt x="66723" y="747"/>
                      <a:pt x="66551" y="737"/>
                      <a:pt x="66378" y="737"/>
                    </a:cubicBezTo>
                    <a:cubicBezTo>
                      <a:pt x="65707" y="737"/>
                      <a:pt x="65020" y="889"/>
                      <a:pt x="64358" y="1099"/>
                    </a:cubicBezTo>
                    <a:cubicBezTo>
                      <a:pt x="63643" y="1352"/>
                      <a:pt x="62845" y="1567"/>
                      <a:pt x="62066" y="1567"/>
                    </a:cubicBezTo>
                    <a:cubicBezTo>
                      <a:pt x="61464" y="1567"/>
                      <a:pt x="60874" y="1438"/>
                      <a:pt x="60345" y="1099"/>
                    </a:cubicBezTo>
                    <a:cubicBezTo>
                      <a:pt x="59790" y="769"/>
                      <a:pt x="59183" y="280"/>
                      <a:pt x="58589" y="280"/>
                    </a:cubicBezTo>
                    <a:cubicBezTo>
                      <a:pt x="58439" y="280"/>
                      <a:pt x="58290" y="257"/>
                      <a:pt x="58144" y="257"/>
                    </a:cubicBezTo>
                    <a:cubicBezTo>
                      <a:pt x="58071" y="257"/>
                      <a:pt x="57999" y="263"/>
                      <a:pt x="57929" y="280"/>
                    </a:cubicBezTo>
                    <a:cubicBezTo>
                      <a:pt x="57652" y="280"/>
                      <a:pt x="57427" y="439"/>
                      <a:pt x="57203" y="505"/>
                    </a:cubicBezTo>
                    <a:cubicBezTo>
                      <a:pt x="56661" y="610"/>
                      <a:pt x="56107" y="557"/>
                      <a:pt x="55619" y="663"/>
                    </a:cubicBezTo>
                    <a:cubicBezTo>
                      <a:pt x="55394" y="716"/>
                      <a:pt x="55170" y="769"/>
                      <a:pt x="54892" y="835"/>
                    </a:cubicBezTo>
                    <a:cubicBezTo>
                      <a:pt x="54734" y="888"/>
                      <a:pt x="54562" y="888"/>
                      <a:pt x="54351" y="1046"/>
                    </a:cubicBezTo>
                    <a:cubicBezTo>
                      <a:pt x="54260" y="1137"/>
                      <a:pt x="54084" y="1414"/>
                      <a:pt x="53906" y="1414"/>
                    </a:cubicBezTo>
                    <a:cubicBezTo>
                      <a:pt x="53851" y="1414"/>
                      <a:pt x="53796" y="1388"/>
                      <a:pt x="53744" y="1323"/>
                    </a:cubicBezTo>
                    <a:cubicBezTo>
                      <a:pt x="53797" y="993"/>
                      <a:pt x="54351" y="663"/>
                      <a:pt x="54562" y="439"/>
                    </a:cubicBezTo>
                    <a:cubicBezTo>
                      <a:pt x="54541" y="431"/>
                      <a:pt x="54517" y="428"/>
                      <a:pt x="54492" y="428"/>
                    </a:cubicBezTo>
                    <a:cubicBezTo>
                      <a:pt x="54356" y="428"/>
                      <a:pt x="54175" y="515"/>
                      <a:pt x="54039" y="515"/>
                    </a:cubicBezTo>
                    <a:cubicBezTo>
                      <a:pt x="54014" y="515"/>
                      <a:pt x="53990" y="512"/>
                      <a:pt x="53968" y="505"/>
                    </a:cubicBezTo>
                    <a:cubicBezTo>
                      <a:pt x="53691" y="505"/>
                      <a:pt x="53414" y="386"/>
                      <a:pt x="53137" y="386"/>
                    </a:cubicBezTo>
                    <a:cubicBezTo>
                      <a:pt x="53040" y="370"/>
                      <a:pt x="52943" y="364"/>
                      <a:pt x="52847" y="364"/>
                    </a:cubicBezTo>
                    <a:cubicBezTo>
                      <a:pt x="52613" y="364"/>
                      <a:pt x="52380" y="401"/>
                      <a:pt x="52147" y="439"/>
                    </a:cubicBezTo>
                    <a:cubicBezTo>
                      <a:pt x="51051" y="610"/>
                      <a:pt x="49942" y="716"/>
                      <a:pt x="48846" y="888"/>
                    </a:cubicBezTo>
                    <a:cubicBezTo>
                      <a:pt x="48683" y="905"/>
                      <a:pt x="48567" y="911"/>
                      <a:pt x="48471" y="911"/>
                    </a:cubicBezTo>
                    <a:cubicBezTo>
                      <a:pt x="48278" y="911"/>
                      <a:pt x="48164" y="888"/>
                      <a:pt x="47909" y="888"/>
                    </a:cubicBezTo>
                    <a:cubicBezTo>
                      <a:pt x="47689" y="848"/>
                      <a:pt x="47463" y="835"/>
                      <a:pt x="47235" y="835"/>
                    </a:cubicBezTo>
                    <a:cubicBezTo>
                      <a:pt x="46779" y="835"/>
                      <a:pt x="46316" y="888"/>
                      <a:pt x="45876" y="888"/>
                    </a:cubicBezTo>
                    <a:cubicBezTo>
                      <a:pt x="45163" y="888"/>
                      <a:pt x="44450" y="663"/>
                      <a:pt x="43671" y="610"/>
                    </a:cubicBezTo>
                    <a:cubicBezTo>
                      <a:pt x="43077" y="610"/>
                      <a:pt x="42575" y="716"/>
                      <a:pt x="41968" y="716"/>
                    </a:cubicBezTo>
                    <a:cubicBezTo>
                      <a:pt x="41759" y="858"/>
                      <a:pt x="41535" y="910"/>
                      <a:pt x="41303" y="910"/>
                    </a:cubicBezTo>
                    <a:cubicBezTo>
                      <a:pt x="40801" y="910"/>
                      <a:pt x="40264" y="666"/>
                      <a:pt x="39777" y="557"/>
                    </a:cubicBezTo>
                    <a:cubicBezTo>
                      <a:pt x="39688" y="543"/>
                      <a:pt x="39600" y="537"/>
                      <a:pt x="39510" y="537"/>
                    </a:cubicBezTo>
                    <a:cubicBezTo>
                      <a:pt x="39265" y="537"/>
                      <a:pt x="39010" y="586"/>
                      <a:pt x="38720" y="663"/>
                    </a:cubicBezTo>
                    <a:cubicBezTo>
                      <a:pt x="37756" y="904"/>
                      <a:pt x="36735" y="1061"/>
                      <a:pt x="35720" y="1061"/>
                    </a:cubicBezTo>
                    <a:cubicBezTo>
                      <a:pt x="35346" y="1061"/>
                      <a:pt x="34972" y="1039"/>
                      <a:pt x="34602" y="993"/>
                    </a:cubicBezTo>
                    <a:cubicBezTo>
                      <a:pt x="34234" y="949"/>
                      <a:pt x="33858" y="820"/>
                      <a:pt x="33488" y="820"/>
                    </a:cubicBezTo>
                    <a:cubicBezTo>
                      <a:pt x="33419" y="820"/>
                      <a:pt x="33350" y="824"/>
                      <a:pt x="33281" y="835"/>
                    </a:cubicBezTo>
                    <a:cubicBezTo>
                      <a:pt x="32727" y="940"/>
                      <a:pt x="32344" y="1495"/>
                      <a:pt x="31684" y="1495"/>
                    </a:cubicBezTo>
                    <a:cubicBezTo>
                      <a:pt x="31651" y="1497"/>
                      <a:pt x="31619" y="1499"/>
                      <a:pt x="31587" y="1499"/>
                    </a:cubicBezTo>
                    <a:cubicBezTo>
                      <a:pt x="30975" y="1499"/>
                      <a:pt x="30505" y="1032"/>
                      <a:pt x="29928" y="769"/>
                    </a:cubicBezTo>
                    <a:cubicBezTo>
                      <a:pt x="29479" y="557"/>
                      <a:pt x="28885" y="557"/>
                      <a:pt x="28331" y="505"/>
                    </a:cubicBezTo>
                    <a:cubicBezTo>
                      <a:pt x="27776" y="439"/>
                      <a:pt x="27341" y="386"/>
                      <a:pt x="26733" y="386"/>
                    </a:cubicBezTo>
                    <a:cubicBezTo>
                      <a:pt x="26568" y="386"/>
                      <a:pt x="26403" y="399"/>
                      <a:pt x="26245" y="399"/>
                    </a:cubicBezTo>
                    <a:cubicBezTo>
                      <a:pt x="26086" y="399"/>
                      <a:pt x="25935" y="386"/>
                      <a:pt x="25796" y="333"/>
                    </a:cubicBezTo>
                    <a:cubicBezTo>
                      <a:pt x="25616" y="304"/>
                      <a:pt x="25486" y="259"/>
                      <a:pt x="25370" y="259"/>
                    </a:cubicBezTo>
                    <a:cubicBezTo>
                      <a:pt x="25273" y="259"/>
                      <a:pt x="25185" y="290"/>
                      <a:pt x="25083" y="386"/>
                    </a:cubicBezTo>
                    <a:cubicBezTo>
                      <a:pt x="24925" y="505"/>
                      <a:pt x="24925" y="610"/>
                      <a:pt x="24753" y="716"/>
                    </a:cubicBezTo>
                    <a:cubicBezTo>
                      <a:pt x="24476" y="888"/>
                      <a:pt x="24265" y="1099"/>
                      <a:pt x="23987" y="1270"/>
                    </a:cubicBezTo>
                    <a:cubicBezTo>
                      <a:pt x="23710" y="1376"/>
                      <a:pt x="23539" y="1218"/>
                      <a:pt x="23486" y="1600"/>
                    </a:cubicBezTo>
                    <a:cubicBezTo>
                      <a:pt x="23433" y="1825"/>
                      <a:pt x="23605" y="2036"/>
                      <a:pt x="23433" y="2260"/>
                    </a:cubicBezTo>
                    <a:cubicBezTo>
                      <a:pt x="23380" y="2485"/>
                      <a:pt x="23208" y="2419"/>
                      <a:pt x="23156" y="2696"/>
                    </a:cubicBezTo>
                    <a:cubicBezTo>
                      <a:pt x="23103" y="2973"/>
                      <a:pt x="23327" y="3198"/>
                      <a:pt x="23327" y="3475"/>
                    </a:cubicBezTo>
                    <a:cubicBezTo>
                      <a:pt x="22917" y="3605"/>
                      <a:pt x="22736" y="4035"/>
                      <a:pt x="22713" y="4425"/>
                    </a:cubicBezTo>
                    <a:lnTo>
                      <a:pt x="22713" y="4425"/>
                    </a:lnTo>
                    <a:cubicBezTo>
                      <a:pt x="22691" y="3977"/>
                      <a:pt x="22632" y="3446"/>
                      <a:pt x="22720" y="3026"/>
                    </a:cubicBezTo>
                    <a:cubicBezTo>
                      <a:pt x="22773" y="2749"/>
                      <a:pt x="22997" y="2538"/>
                      <a:pt x="22997" y="2260"/>
                    </a:cubicBezTo>
                    <a:cubicBezTo>
                      <a:pt x="22997" y="2036"/>
                      <a:pt x="22773" y="1878"/>
                      <a:pt x="22720" y="1653"/>
                    </a:cubicBezTo>
                    <a:cubicBezTo>
                      <a:pt x="22667" y="1429"/>
                      <a:pt x="22667" y="1270"/>
                      <a:pt x="22773" y="1099"/>
                    </a:cubicBezTo>
                    <a:cubicBezTo>
                      <a:pt x="22878" y="940"/>
                      <a:pt x="23050" y="940"/>
                      <a:pt x="22997" y="716"/>
                    </a:cubicBezTo>
                    <a:cubicBezTo>
                      <a:pt x="22901" y="700"/>
                      <a:pt x="22808" y="694"/>
                      <a:pt x="22718" y="694"/>
                    </a:cubicBezTo>
                    <a:cubicBezTo>
                      <a:pt x="22500" y="694"/>
                      <a:pt x="22293" y="731"/>
                      <a:pt x="22060" y="769"/>
                    </a:cubicBezTo>
                    <a:cubicBezTo>
                      <a:pt x="21869" y="828"/>
                      <a:pt x="21634" y="828"/>
                      <a:pt x="21400" y="828"/>
                    </a:cubicBezTo>
                    <a:cubicBezTo>
                      <a:pt x="21166" y="828"/>
                      <a:pt x="20931" y="828"/>
                      <a:pt x="20740" y="888"/>
                    </a:cubicBezTo>
                    <a:cubicBezTo>
                      <a:pt x="20389" y="1032"/>
                      <a:pt x="20360" y="1277"/>
                      <a:pt x="20013" y="1277"/>
                    </a:cubicBezTo>
                    <a:cubicBezTo>
                      <a:pt x="19981" y="1277"/>
                      <a:pt x="19946" y="1275"/>
                      <a:pt x="19908" y="1270"/>
                    </a:cubicBezTo>
                    <a:cubicBezTo>
                      <a:pt x="19367" y="1165"/>
                      <a:pt x="18812" y="1165"/>
                      <a:pt x="18258" y="1165"/>
                    </a:cubicBezTo>
                    <a:cubicBezTo>
                      <a:pt x="17928" y="1165"/>
                      <a:pt x="17822" y="1165"/>
                      <a:pt x="17598" y="1376"/>
                    </a:cubicBezTo>
                    <a:cubicBezTo>
                      <a:pt x="17492" y="1495"/>
                      <a:pt x="17545" y="1600"/>
                      <a:pt x="17334" y="1653"/>
                    </a:cubicBezTo>
                    <a:cubicBezTo>
                      <a:pt x="17289" y="1668"/>
                      <a:pt x="17246" y="1674"/>
                      <a:pt x="17204" y="1674"/>
                    </a:cubicBezTo>
                    <a:cubicBezTo>
                      <a:pt x="16942" y="1674"/>
                      <a:pt x="16749" y="1422"/>
                      <a:pt x="16555" y="1376"/>
                    </a:cubicBezTo>
                    <a:cubicBezTo>
                      <a:pt x="16278" y="1270"/>
                      <a:pt x="16014" y="1323"/>
                      <a:pt x="15736" y="1218"/>
                    </a:cubicBezTo>
                    <a:cubicBezTo>
                      <a:pt x="15406" y="1099"/>
                      <a:pt x="15406" y="1099"/>
                      <a:pt x="15023" y="1099"/>
                    </a:cubicBezTo>
                    <a:cubicBezTo>
                      <a:pt x="14700" y="1099"/>
                      <a:pt x="14346" y="1054"/>
                      <a:pt x="14010" y="1054"/>
                    </a:cubicBezTo>
                    <a:cubicBezTo>
                      <a:pt x="13716" y="1054"/>
                      <a:pt x="13436" y="1088"/>
                      <a:pt x="13202" y="1218"/>
                    </a:cubicBezTo>
                    <a:cubicBezTo>
                      <a:pt x="12924" y="1376"/>
                      <a:pt x="12924" y="1495"/>
                      <a:pt x="12647" y="1600"/>
                    </a:cubicBezTo>
                    <a:cubicBezTo>
                      <a:pt x="12436" y="1653"/>
                      <a:pt x="11829" y="1706"/>
                      <a:pt x="11551" y="1759"/>
                    </a:cubicBezTo>
                    <a:cubicBezTo>
                      <a:pt x="11505" y="1764"/>
                      <a:pt x="11458" y="1766"/>
                      <a:pt x="11412" y="1766"/>
                    </a:cubicBezTo>
                    <a:cubicBezTo>
                      <a:pt x="10851" y="1766"/>
                      <a:pt x="10291" y="1425"/>
                      <a:pt x="9743" y="1376"/>
                    </a:cubicBezTo>
                    <a:cubicBezTo>
                      <a:pt x="9547" y="1353"/>
                      <a:pt x="9374" y="1330"/>
                      <a:pt x="9209" y="1330"/>
                    </a:cubicBezTo>
                    <a:cubicBezTo>
                      <a:pt x="8996" y="1330"/>
                      <a:pt x="8797" y="1368"/>
                      <a:pt x="8581" y="1495"/>
                    </a:cubicBezTo>
                    <a:cubicBezTo>
                      <a:pt x="8304" y="1600"/>
                      <a:pt x="8093" y="1825"/>
                      <a:pt x="7815" y="1825"/>
                    </a:cubicBezTo>
                    <a:cubicBezTo>
                      <a:pt x="7367" y="1825"/>
                      <a:pt x="7367" y="1495"/>
                      <a:pt x="7036" y="1376"/>
                    </a:cubicBezTo>
                    <a:cubicBezTo>
                      <a:pt x="6957" y="1350"/>
                      <a:pt x="6875" y="1350"/>
                      <a:pt x="6792" y="1350"/>
                    </a:cubicBezTo>
                    <a:cubicBezTo>
                      <a:pt x="6710" y="1350"/>
                      <a:pt x="6627" y="1350"/>
                      <a:pt x="6548" y="1323"/>
                    </a:cubicBezTo>
                    <a:cubicBezTo>
                      <a:pt x="5888" y="1270"/>
                      <a:pt x="5281" y="993"/>
                      <a:pt x="4673" y="835"/>
                    </a:cubicBezTo>
                    <a:cubicBezTo>
                      <a:pt x="4037" y="669"/>
                      <a:pt x="3560" y="0"/>
                      <a:pt x="2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3" name="Google Shape;613;p18"/>
              <p:cNvGrpSpPr/>
              <p:nvPr/>
            </p:nvGrpSpPr>
            <p:grpSpPr>
              <a:xfrm>
                <a:off x="806167" y="977912"/>
                <a:ext cx="1258208" cy="1064015"/>
                <a:chOff x="633175" y="379700"/>
                <a:chExt cx="1853850" cy="1567725"/>
              </a:xfrm>
            </p:grpSpPr>
            <p:sp>
              <p:nvSpPr>
                <p:cNvPr id="614" name="Google Shape;614;p18"/>
                <p:cNvSpPr/>
                <p:nvPr/>
              </p:nvSpPr>
              <p:spPr>
                <a:xfrm>
                  <a:off x="656600" y="1259925"/>
                  <a:ext cx="79900" cy="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6" h="1287" extrusionOk="0">
                      <a:moveTo>
                        <a:pt x="0" y="0"/>
                      </a:moveTo>
                      <a:lnTo>
                        <a:pt x="0" y="1043"/>
                      </a:lnTo>
                      <a:cubicBezTo>
                        <a:pt x="434" y="1202"/>
                        <a:pt x="916" y="1286"/>
                        <a:pt x="1390" y="1286"/>
                      </a:cubicBezTo>
                      <a:cubicBezTo>
                        <a:pt x="2057" y="1286"/>
                        <a:pt x="2709" y="1121"/>
                        <a:pt x="3195" y="766"/>
                      </a:cubicBezTo>
                      <a:cubicBezTo>
                        <a:pt x="3076" y="766"/>
                        <a:pt x="3076" y="489"/>
                        <a:pt x="3076" y="278"/>
                      </a:cubicBezTo>
                      <a:cubicBezTo>
                        <a:pt x="2736" y="424"/>
                        <a:pt x="2456" y="471"/>
                        <a:pt x="2204" y="471"/>
                      </a:cubicBezTo>
                      <a:cubicBezTo>
                        <a:pt x="1761" y="471"/>
                        <a:pt x="1408" y="326"/>
                        <a:pt x="982" y="326"/>
                      </a:cubicBezTo>
                      <a:cubicBezTo>
                        <a:pt x="758" y="326"/>
                        <a:pt x="513" y="366"/>
                        <a:pt x="225" y="489"/>
                      </a:cubicBezTo>
                      <a:cubicBezTo>
                        <a:pt x="225" y="225"/>
                        <a:pt x="106" y="53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18"/>
                <p:cNvSpPr/>
                <p:nvPr/>
              </p:nvSpPr>
              <p:spPr>
                <a:xfrm>
                  <a:off x="656600" y="1310750"/>
                  <a:ext cx="82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503" extrusionOk="0">
                      <a:moveTo>
                        <a:pt x="0" y="0"/>
                      </a:moveTo>
                      <a:lnTo>
                        <a:pt x="0" y="502"/>
                      </a:lnTo>
                      <a:cubicBezTo>
                        <a:pt x="172" y="436"/>
                        <a:pt x="278" y="436"/>
                        <a:pt x="330" y="278"/>
                      </a:cubicBezTo>
                      <a:cubicBezTo>
                        <a:pt x="225" y="225"/>
                        <a:pt x="106" y="106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18"/>
                <p:cNvSpPr/>
                <p:nvPr/>
              </p:nvSpPr>
              <p:spPr>
                <a:xfrm>
                  <a:off x="656600" y="1230875"/>
                  <a:ext cx="37325" cy="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1321" extrusionOk="0">
                      <a:moveTo>
                        <a:pt x="0" y="1"/>
                      </a:moveTo>
                      <a:lnTo>
                        <a:pt x="0" y="780"/>
                      </a:lnTo>
                      <a:cubicBezTo>
                        <a:pt x="172" y="885"/>
                        <a:pt x="278" y="1057"/>
                        <a:pt x="383" y="1321"/>
                      </a:cubicBezTo>
                      <a:cubicBezTo>
                        <a:pt x="436" y="938"/>
                        <a:pt x="832" y="1268"/>
                        <a:pt x="766" y="780"/>
                      </a:cubicBezTo>
                      <a:lnTo>
                        <a:pt x="766" y="780"/>
                      </a:lnTo>
                      <a:cubicBezTo>
                        <a:pt x="744" y="784"/>
                        <a:pt x="723" y="786"/>
                        <a:pt x="704" y="786"/>
                      </a:cubicBezTo>
                      <a:cubicBezTo>
                        <a:pt x="493" y="786"/>
                        <a:pt x="450" y="532"/>
                        <a:pt x="608" y="278"/>
                      </a:cubicBezTo>
                      <a:lnTo>
                        <a:pt x="608" y="278"/>
                      </a:lnTo>
                      <a:cubicBezTo>
                        <a:pt x="753" y="457"/>
                        <a:pt x="914" y="614"/>
                        <a:pt x="1117" y="614"/>
                      </a:cubicBezTo>
                      <a:cubicBezTo>
                        <a:pt x="1228" y="614"/>
                        <a:pt x="1352" y="566"/>
                        <a:pt x="1492" y="449"/>
                      </a:cubicBezTo>
                      <a:cubicBezTo>
                        <a:pt x="990" y="225"/>
                        <a:pt x="436" y="172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18"/>
                <p:cNvSpPr/>
                <p:nvPr/>
              </p:nvSpPr>
              <p:spPr>
                <a:xfrm>
                  <a:off x="656600" y="1423025"/>
                  <a:ext cx="7165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" h="632" extrusionOk="0">
                      <a:moveTo>
                        <a:pt x="2126" y="0"/>
                      </a:moveTo>
                      <a:cubicBezTo>
                        <a:pt x="1661" y="0"/>
                        <a:pt x="1116" y="188"/>
                        <a:pt x="631" y="188"/>
                      </a:cubicBezTo>
                      <a:cubicBezTo>
                        <a:pt x="403" y="188"/>
                        <a:pt x="188" y="146"/>
                        <a:pt x="0" y="24"/>
                      </a:cubicBezTo>
                      <a:lnTo>
                        <a:pt x="0" y="632"/>
                      </a:lnTo>
                      <a:cubicBezTo>
                        <a:pt x="938" y="513"/>
                        <a:pt x="1822" y="566"/>
                        <a:pt x="2865" y="302"/>
                      </a:cubicBezTo>
                      <a:cubicBezTo>
                        <a:pt x="2670" y="72"/>
                        <a:pt x="2413" y="0"/>
                        <a:pt x="21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18"/>
                <p:cNvSpPr/>
                <p:nvPr/>
              </p:nvSpPr>
              <p:spPr>
                <a:xfrm>
                  <a:off x="656600" y="1342425"/>
                  <a:ext cx="13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53" y="384"/>
                      </a:lnTo>
                      <a:cubicBezTo>
                        <a:pt x="53" y="225"/>
                        <a:pt x="0" y="106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18"/>
                <p:cNvSpPr/>
                <p:nvPr/>
              </p:nvSpPr>
              <p:spPr>
                <a:xfrm>
                  <a:off x="656600" y="1402825"/>
                  <a:ext cx="1350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73" extrusionOk="0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53" y="119"/>
                      </a:lnTo>
                      <a:cubicBezTo>
                        <a:pt x="53" y="53"/>
                        <a:pt x="0" y="53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18"/>
                <p:cNvSpPr/>
                <p:nvPr/>
              </p:nvSpPr>
              <p:spPr>
                <a:xfrm>
                  <a:off x="1835175" y="1295575"/>
                  <a:ext cx="22125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461" extrusionOk="0">
                      <a:moveTo>
                        <a:pt x="885" y="0"/>
                      </a:moveTo>
                      <a:lnTo>
                        <a:pt x="885" y="0"/>
                      </a:lnTo>
                      <a:cubicBezTo>
                        <a:pt x="824" y="22"/>
                        <a:pt x="756" y="29"/>
                        <a:pt x="684" y="29"/>
                      </a:cubicBezTo>
                      <a:cubicBezTo>
                        <a:pt x="574" y="29"/>
                        <a:pt x="458" y="13"/>
                        <a:pt x="352" y="13"/>
                      </a:cubicBezTo>
                      <a:cubicBezTo>
                        <a:pt x="156" y="13"/>
                        <a:pt x="0" y="68"/>
                        <a:pt x="0" y="383"/>
                      </a:cubicBezTo>
                      <a:cubicBezTo>
                        <a:pt x="39" y="426"/>
                        <a:pt x="157" y="460"/>
                        <a:pt x="295" y="460"/>
                      </a:cubicBezTo>
                      <a:cubicBezTo>
                        <a:pt x="538" y="460"/>
                        <a:pt x="843" y="354"/>
                        <a:pt x="88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18"/>
                <p:cNvSpPr/>
                <p:nvPr/>
              </p:nvSpPr>
              <p:spPr>
                <a:xfrm>
                  <a:off x="1818675" y="1291600"/>
                  <a:ext cx="14425" cy="2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909" extrusionOk="0">
                      <a:moveTo>
                        <a:pt x="330" y="1"/>
                      </a:moveTo>
                      <a:lnTo>
                        <a:pt x="330" y="1"/>
                      </a:lnTo>
                      <a:cubicBezTo>
                        <a:pt x="278" y="436"/>
                        <a:pt x="0" y="331"/>
                        <a:pt x="53" y="872"/>
                      </a:cubicBezTo>
                      <a:cubicBezTo>
                        <a:pt x="90" y="897"/>
                        <a:pt x="125" y="908"/>
                        <a:pt x="159" y="908"/>
                      </a:cubicBezTo>
                      <a:cubicBezTo>
                        <a:pt x="427" y="908"/>
                        <a:pt x="577" y="188"/>
                        <a:pt x="33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18"/>
                <p:cNvSpPr/>
                <p:nvPr/>
              </p:nvSpPr>
              <p:spPr>
                <a:xfrm>
                  <a:off x="659900" y="1370425"/>
                  <a:ext cx="17525" cy="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558" extrusionOk="0">
                      <a:moveTo>
                        <a:pt x="412" y="0"/>
                      </a:moveTo>
                      <a:cubicBezTo>
                        <a:pt x="216" y="0"/>
                        <a:pt x="1" y="97"/>
                        <a:pt x="40" y="425"/>
                      </a:cubicBezTo>
                      <a:cubicBezTo>
                        <a:pt x="92" y="520"/>
                        <a:pt x="146" y="558"/>
                        <a:pt x="199" y="558"/>
                      </a:cubicBezTo>
                      <a:cubicBezTo>
                        <a:pt x="363" y="558"/>
                        <a:pt x="531" y="214"/>
                        <a:pt x="700" y="95"/>
                      </a:cubicBezTo>
                      <a:cubicBezTo>
                        <a:pt x="673" y="47"/>
                        <a:pt x="547" y="0"/>
                        <a:pt x="41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18"/>
                <p:cNvSpPr/>
                <p:nvPr/>
              </p:nvSpPr>
              <p:spPr>
                <a:xfrm>
                  <a:off x="674425" y="1340825"/>
                  <a:ext cx="2080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620" extrusionOk="0">
                      <a:moveTo>
                        <a:pt x="525" y="0"/>
                      </a:moveTo>
                      <a:cubicBezTo>
                        <a:pt x="276" y="0"/>
                        <a:pt x="0" y="130"/>
                        <a:pt x="0" y="619"/>
                      </a:cubicBezTo>
                      <a:cubicBezTo>
                        <a:pt x="383" y="553"/>
                        <a:pt x="713" y="500"/>
                        <a:pt x="832" y="65"/>
                      </a:cubicBezTo>
                      <a:cubicBezTo>
                        <a:pt x="759" y="30"/>
                        <a:pt x="64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18"/>
                <p:cNvSpPr/>
                <p:nvPr/>
              </p:nvSpPr>
              <p:spPr>
                <a:xfrm>
                  <a:off x="713025" y="1321650"/>
                  <a:ext cx="17850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832" extrusionOk="0">
                      <a:moveTo>
                        <a:pt x="54" y="0"/>
                      </a:moveTo>
                      <a:cubicBezTo>
                        <a:pt x="1" y="396"/>
                        <a:pt x="225" y="396"/>
                        <a:pt x="159" y="832"/>
                      </a:cubicBezTo>
                      <a:cubicBezTo>
                        <a:pt x="714" y="832"/>
                        <a:pt x="278" y="172"/>
                        <a:pt x="5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18"/>
                <p:cNvSpPr/>
                <p:nvPr/>
              </p:nvSpPr>
              <p:spPr>
                <a:xfrm>
                  <a:off x="1367500" y="1247300"/>
                  <a:ext cx="88150" cy="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" h="2314" extrusionOk="0">
                      <a:moveTo>
                        <a:pt x="1201" y="1"/>
                      </a:moveTo>
                      <a:cubicBezTo>
                        <a:pt x="756" y="1"/>
                        <a:pt x="231" y="202"/>
                        <a:pt x="1" y="505"/>
                      </a:cubicBezTo>
                      <a:cubicBezTo>
                        <a:pt x="31" y="503"/>
                        <a:pt x="59" y="501"/>
                        <a:pt x="83" y="501"/>
                      </a:cubicBezTo>
                      <a:cubicBezTo>
                        <a:pt x="548" y="501"/>
                        <a:pt x="1" y="960"/>
                        <a:pt x="1" y="1324"/>
                      </a:cubicBezTo>
                      <a:cubicBezTo>
                        <a:pt x="136" y="1117"/>
                        <a:pt x="259" y="1046"/>
                        <a:pt x="374" y="1046"/>
                      </a:cubicBezTo>
                      <a:cubicBezTo>
                        <a:pt x="626" y="1046"/>
                        <a:pt x="839" y="1388"/>
                        <a:pt x="1060" y="1388"/>
                      </a:cubicBezTo>
                      <a:cubicBezTo>
                        <a:pt x="1111" y="1388"/>
                        <a:pt x="1163" y="1369"/>
                        <a:pt x="1215" y="1324"/>
                      </a:cubicBezTo>
                      <a:cubicBezTo>
                        <a:pt x="1110" y="1271"/>
                        <a:pt x="938" y="1060"/>
                        <a:pt x="1110" y="994"/>
                      </a:cubicBezTo>
                      <a:cubicBezTo>
                        <a:pt x="1131" y="989"/>
                        <a:pt x="1151" y="987"/>
                        <a:pt x="1171" y="987"/>
                      </a:cubicBezTo>
                      <a:cubicBezTo>
                        <a:pt x="1384" y="987"/>
                        <a:pt x="1440" y="1254"/>
                        <a:pt x="1440" y="1654"/>
                      </a:cubicBezTo>
                      <a:cubicBezTo>
                        <a:pt x="1288" y="1712"/>
                        <a:pt x="1181" y="1744"/>
                        <a:pt x="1098" y="1744"/>
                      </a:cubicBezTo>
                      <a:cubicBezTo>
                        <a:pt x="935" y="1744"/>
                        <a:pt x="862" y="1621"/>
                        <a:pt x="714" y="1324"/>
                      </a:cubicBezTo>
                      <a:lnTo>
                        <a:pt x="714" y="1324"/>
                      </a:lnTo>
                      <a:cubicBezTo>
                        <a:pt x="608" y="1826"/>
                        <a:pt x="832" y="1773"/>
                        <a:pt x="832" y="2156"/>
                      </a:cubicBezTo>
                      <a:cubicBezTo>
                        <a:pt x="714" y="2208"/>
                        <a:pt x="608" y="2156"/>
                        <a:pt x="608" y="2314"/>
                      </a:cubicBezTo>
                      <a:cubicBezTo>
                        <a:pt x="852" y="2181"/>
                        <a:pt x="1101" y="2137"/>
                        <a:pt x="1350" y="2137"/>
                      </a:cubicBezTo>
                      <a:cubicBezTo>
                        <a:pt x="1824" y="2137"/>
                        <a:pt x="2291" y="2296"/>
                        <a:pt x="2697" y="2296"/>
                      </a:cubicBezTo>
                      <a:cubicBezTo>
                        <a:pt x="2943" y="2296"/>
                        <a:pt x="3166" y="2238"/>
                        <a:pt x="3354" y="2050"/>
                      </a:cubicBezTo>
                      <a:cubicBezTo>
                        <a:pt x="3248" y="2050"/>
                        <a:pt x="3473" y="1324"/>
                        <a:pt x="3526" y="1271"/>
                      </a:cubicBezTo>
                      <a:cubicBezTo>
                        <a:pt x="3421" y="1192"/>
                        <a:pt x="3256" y="1173"/>
                        <a:pt x="3072" y="1173"/>
                      </a:cubicBezTo>
                      <a:cubicBezTo>
                        <a:pt x="2899" y="1173"/>
                        <a:pt x="2709" y="1190"/>
                        <a:pt x="2538" y="1190"/>
                      </a:cubicBezTo>
                      <a:cubicBezTo>
                        <a:pt x="2133" y="1190"/>
                        <a:pt x="1832" y="1094"/>
                        <a:pt x="2100" y="453"/>
                      </a:cubicBezTo>
                      <a:cubicBezTo>
                        <a:pt x="2047" y="423"/>
                        <a:pt x="1996" y="410"/>
                        <a:pt x="1948" y="410"/>
                      </a:cubicBezTo>
                      <a:cubicBezTo>
                        <a:pt x="1725" y="410"/>
                        <a:pt x="1547" y="672"/>
                        <a:pt x="1393" y="672"/>
                      </a:cubicBezTo>
                      <a:cubicBezTo>
                        <a:pt x="1331" y="672"/>
                        <a:pt x="1272" y="628"/>
                        <a:pt x="1215" y="505"/>
                      </a:cubicBezTo>
                      <a:cubicBezTo>
                        <a:pt x="1440" y="505"/>
                        <a:pt x="1651" y="505"/>
                        <a:pt x="1704" y="123"/>
                      </a:cubicBezTo>
                      <a:cubicBezTo>
                        <a:pt x="1572" y="39"/>
                        <a:pt x="1394" y="1"/>
                        <a:pt x="120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8"/>
                <p:cNvSpPr/>
                <p:nvPr/>
              </p:nvSpPr>
              <p:spPr>
                <a:xfrm>
                  <a:off x="1449450" y="1255725"/>
                  <a:ext cx="20075" cy="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535" extrusionOk="0">
                      <a:moveTo>
                        <a:pt x="306" y="1"/>
                      </a:moveTo>
                      <a:cubicBezTo>
                        <a:pt x="139" y="1"/>
                        <a:pt x="1" y="88"/>
                        <a:pt x="23" y="274"/>
                      </a:cubicBezTo>
                      <a:cubicBezTo>
                        <a:pt x="180" y="394"/>
                        <a:pt x="442" y="534"/>
                        <a:pt x="625" y="534"/>
                      </a:cubicBezTo>
                      <a:cubicBezTo>
                        <a:pt x="703" y="534"/>
                        <a:pt x="767" y="509"/>
                        <a:pt x="802" y="446"/>
                      </a:cubicBezTo>
                      <a:cubicBezTo>
                        <a:pt x="802" y="158"/>
                        <a:pt x="529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18"/>
                <p:cNvSpPr/>
                <p:nvPr/>
              </p:nvSpPr>
              <p:spPr>
                <a:xfrm>
                  <a:off x="1404800" y="1228650"/>
                  <a:ext cx="16525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397" extrusionOk="0">
                      <a:moveTo>
                        <a:pt x="344" y="0"/>
                      </a:moveTo>
                      <a:cubicBezTo>
                        <a:pt x="179" y="0"/>
                        <a:pt x="1" y="96"/>
                        <a:pt x="1" y="208"/>
                      </a:cubicBezTo>
                      <a:cubicBezTo>
                        <a:pt x="174" y="208"/>
                        <a:pt x="250" y="396"/>
                        <a:pt x="455" y="396"/>
                      </a:cubicBezTo>
                      <a:cubicBezTo>
                        <a:pt x="500" y="396"/>
                        <a:pt x="550" y="388"/>
                        <a:pt x="608" y="367"/>
                      </a:cubicBezTo>
                      <a:cubicBezTo>
                        <a:pt x="661" y="96"/>
                        <a:pt x="509" y="0"/>
                        <a:pt x="34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18"/>
                <p:cNvSpPr/>
                <p:nvPr/>
              </p:nvSpPr>
              <p:spPr>
                <a:xfrm>
                  <a:off x="1180700" y="1299000"/>
                  <a:ext cx="42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487" extrusionOk="0">
                      <a:moveTo>
                        <a:pt x="935" y="1"/>
                      </a:moveTo>
                      <a:cubicBezTo>
                        <a:pt x="553" y="1"/>
                        <a:pt x="198" y="135"/>
                        <a:pt x="1" y="365"/>
                      </a:cubicBezTo>
                      <a:cubicBezTo>
                        <a:pt x="331" y="418"/>
                        <a:pt x="618" y="487"/>
                        <a:pt x="892" y="487"/>
                      </a:cubicBezTo>
                      <a:cubicBezTo>
                        <a:pt x="1166" y="487"/>
                        <a:pt x="1426" y="418"/>
                        <a:pt x="1704" y="193"/>
                      </a:cubicBezTo>
                      <a:cubicBezTo>
                        <a:pt x="1460" y="61"/>
                        <a:pt x="119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18"/>
                <p:cNvSpPr/>
                <p:nvPr/>
              </p:nvSpPr>
              <p:spPr>
                <a:xfrm>
                  <a:off x="1212050" y="1257275"/>
                  <a:ext cx="36000" cy="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0" h="991" extrusionOk="0">
                      <a:moveTo>
                        <a:pt x="938" y="1"/>
                      </a:moveTo>
                      <a:lnTo>
                        <a:pt x="938" y="1"/>
                      </a:lnTo>
                      <a:cubicBezTo>
                        <a:pt x="727" y="54"/>
                        <a:pt x="1" y="106"/>
                        <a:pt x="331" y="489"/>
                      </a:cubicBezTo>
                      <a:cubicBezTo>
                        <a:pt x="382" y="391"/>
                        <a:pt x="413" y="351"/>
                        <a:pt x="433" y="351"/>
                      </a:cubicBezTo>
                      <a:cubicBezTo>
                        <a:pt x="502" y="351"/>
                        <a:pt x="445" y="817"/>
                        <a:pt x="608" y="991"/>
                      </a:cubicBezTo>
                      <a:cubicBezTo>
                        <a:pt x="885" y="819"/>
                        <a:pt x="1215" y="714"/>
                        <a:pt x="1440" y="489"/>
                      </a:cubicBezTo>
                      <a:cubicBezTo>
                        <a:pt x="1403" y="396"/>
                        <a:pt x="1354" y="366"/>
                        <a:pt x="1302" y="366"/>
                      </a:cubicBezTo>
                      <a:cubicBezTo>
                        <a:pt x="1201" y="366"/>
                        <a:pt x="1086" y="476"/>
                        <a:pt x="1009" y="476"/>
                      </a:cubicBezTo>
                      <a:cubicBezTo>
                        <a:pt x="936" y="476"/>
                        <a:pt x="898" y="378"/>
                        <a:pt x="93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18"/>
                <p:cNvSpPr/>
                <p:nvPr/>
              </p:nvSpPr>
              <p:spPr>
                <a:xfrm>
                  <a:off x="1099500" y="1355875"/>
                  <a:ext cx="977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38" extrusionOk="0">
                      <a:moveTo>
                        <a:pt x="2771" y="326"/>
                      </a:moveTo>
                      <a:cubicBezTo>
                        <a:pt x="2916" y="326"/>
                        <a:pt x="3010" y="464"/>
                        <a:pt x="3077" y="783"/>
                      </a:cubicBezTo>
                      <a:cubicBezTo>
                        <a:pt x="2891" y="636"/>
                        <a:pt x="2686" y="520"/>
                        <a:pt x="2470" y="453"/>
                      </a:cubicBezTo>
                      <a:lnTo>
                        <a:pt x="2470" y="453"/>
                      </a:lnTo>
                      <a:cubicBezTo>
                        <a:pt x="2590" y="371"/>
                        <a:pt x="2689" y="326"/>
                        <a:pt x="2771" y="326"/>
                      </a:cubicBezTo>
                      <a:close/>
                      <a:moveTo>
                        <a:pt x="2596" y="0"/>
                      </a:moveTo>
                      <a:cubicBezTo>
                        <a:pt x="2514" y="0"/>
                        <a:pt x="2470" y="98"/>
                        <a:pt x="2470" y="453"/>
                      </a:cubicBezTo>
                      <a:lnTo>
                        <a:pt x="2470" y="453"/>
                      </a:lnTo>
                      <a:cubicBezTo>
                        <a:pt x="2339" y="412"/>
                        <a:pt x="2203" y="389"/>
                        <a:pt x="2064" y="389"/>
                      </a:cubicBezTo>
                      <a:cubicBezTo>
                        <a:pt x="1752" y="389"/>
                        <a:pt x="1424" y="504"/>
                        <a:pt x="1097" y="783"/>
                      </a:cubicBezTo>
                      <a:cubicBezTo>
                        <a:pt x="938" y="453"/>
                        <a:pt x="1097" y="559"/>
                        <a:pt x="1097" y="123"/>
                      </a:cubicBezTo>
                      <a:lnTo>
                        <a:pt x="1097" y="123"/>
                      </a:lnTo>
                      <a:cubicBezTo>
                        <a:pt x="1068" y="142"/>
                        <a:pt x="1032" y="148"/>
                        <a:pt x="992" y="148"/>
                      </a:cubicBezTo>
                      <a:cubicBezTo>
                        <a:pt x="901" y="148"/>
                        <a:pt x="790" y="113"/>
                        <a:pt x="710" y="113"/>
                      </a:cubicBezTo>
                      <a:cubicBezTo>
                        <a:pt x="631" y="113"/>
                        <a:pt x="581" y="147"/>
                        <a:pt x="608" y="281"/>
                      </a:cubicBezTo>
                      <a:cubicBezTo>
                        <a:pt x="819" y="281"/>
                        <a:pt x="872" y="453"/>
                        <a:pt x="872" y="783"/>
                      </a:cubicBezTo>
                      <a:cubicBezTo>
                        <a:pt x="812" y="834"/>
                        <a:pt x="739" y="848"/>
                        <a:pt x="661" y="848"/>
                      </a:cubicBezTo>
                      <a:cubicBezTo>
                        <a:pt x="577" y="848"/>
                        <a:pt x="488" y="832"/>
                        <a:pt x="402" y="832"/>
                      </a:cubicBezTo>
                      <a:cubicBezTo>
                        <a:pt x="220" y="832"/>
                        <a:pt x="56" y="902"/>
                        <a:pt x="1" y="1337"/>
                      </a:cubicBezTo>
                      <a:cubicBezTo>
                        <a:pt x="1598" y="1219"/>
                        <a:pt x="2853" y="1337"/>
                        <a:pt x="3909" y="611"/>
                      </a:cubicBezTo>
                      <a:cubicBezTo>
                        <a:pt x="3826" y="466"/>
                        <a:pt x="3748" y="413"/>
                        <a:pt x="3674" y="413"/>
                      </a:cubicBezTo>
                      <a:cubicBezTo>
                        <a:pt x="3498" y="413"/>
                        <a:pt x="3340" y="709"/>
                        <a:pt x="3183" y="783"/>
                      </a:cubicBezTo>
                      <a:cubicBezTo>
                        <a:pt x="3183" y="281"/>
                        <a:pt x="3354" y="453"/>
                        <a:pt x="3183" y="123"/>
                      </a:cubicBezTo>
                      <a:cubicBezTo>
                        <a:pt x="3136" y="140"/>
                        <a:pt x="3091" y="147"/>
                        <a:pt x="3048" y="147"/>
                      </a:cubicBezTo>
                      <a:cubicBezTo>
                        <a:pt x="2851" y="147"/>
                        <a:pt x="2696" y="0"/>
                        <a:pt x="259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18"/>
                <p:cNvSpPr/>
                <p:nvPr/>
              </p:nvSpPr>
              <p:spPr>
                <a:xfrm>
                  <a:off x="1065200" y="1238000"/>
                  <a:ext cx="396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" h="1485" extrusionOk="0">
                      <a:moveTo>
                        <a:pt x="1094" y="1"/>
                      </a:moveTo>
                      <a:cubicBezTo>
                        <a:pt x="798" y="1"/>
                        <a:pt x="501" y="152"/>
                        <a:pt x="436" y="495"/>
                      </a:cubicBezTo>
                      <a:cubicBezTo>
                        <a:pt x="541" y="547"/>
                        <a:pt x="660" y="772"/>
                        <a:pt x="488" y="825"/>
                      </a:cubicBezTo>
                      <a:cubicBezTo>
                        <a:pt x="453" y="774"/>
                        <a:pt x="416" y="754"/>
                        <a:pt x="379" y="754"/>
                      </a:cubicBezTo>
                      <a:cubicBezTo>
                        <a:pt x="253" y="754"/>
                        <a:pt x="123" y="983"/>
                        <a:pt x="0" y="983"/>
                      </a:cubicBezTo>
                      <a:cubicBezTo>
                        <a:pt x="218" y="1234"/>
                        <a:pt x="449" y="1234"/>
                        <a:pt x="660" y="1234"/>
                      </a:cubicBezTo>
                      <a:cubicBezTo>
                        <a:pt x="871" y="1234"/>
                        <a:pt x="1063" y="1234"/>
                        <a:pt x="1201" y="1485"/>
                      </a:cubicBezTo>
                      <a:cubicBezTo>
                        <a:pt x="1254" y="877"/>
                        <a:pt x="1426" y="547"/>
                        <a:pt x="1584" y="164"/>
                      </a:cubicBezTo>
                      <a:cubicBezTo>
                        <a:pt x="1458" y="59"/>
                        <a:pt x="1276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18"/>
                <p:cNvSpPr/>
                <p:nvPr/>
              </p:nvSpPr>
              <p:spPr>
                <a:xfrm>
                  <a:off x="1274850" y="1260100"/>
                  <a:ext cx="14450" cy="1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707" extrusionOk="0">
                      <a:moveTo>
                        <a:pt x="149" y="1"/>
                      </a:moveTo>
                      <a:cubicBezTo>
                        <a:pt x="60" y="1"/>
                        <a:pt x="0" y="45"/>
                        <a:pt x="23" y="218"/>
                      </a:cubicBezTo>
                      <a:cubicBezTo>
                        <a:pt x="195" y="271"/>
                        <a:pt x="195" y="653"/>
                        <a:pt x="406" y="706"/>
                      </a:cubicBezTo>
                      <a:cubicBezTo>
                        <a:pt x="459" y="482"/>
                        <a:pt x="578" y="376"/>
                        <a:pt x="525" y="46"/>
                      </a:cubicBezTo>
                      <a:lnTo>
                        <a:pt x="525" y="46"/>
                      </a:lnTo>
                      <a:cubicBezTo>
                        <a:pt x="509" y="51"/>
                        <a:pt x="491" y="53"/>
                        <a:pt x="472" y="53"/>
                      </a:cubicBezTo>
                      <a:cubicBezTo>
                        <a:pt x="375" y="53"/>
                        <a:pt x="245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18"/>
                <p:cNvSpPr/>
                <p:nvPr/>
              </p:nvSpPr>
              <p:spPr>
                <a:xfrm>
                  <a:off x="1216350" y="1216025"/>
                  <a:ext cx="19175" cy="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61" extrusionOk="0">
                      <a:moveTo>
                        <a:pt x="330" y="1"/>
                      </a:moveTo>
                      <a:lnTo>
                        <a:pt x="330" y="1"/>
                      </a:lnTo>
                      <a:cubicBezTo>
                        <a:pt x="436" y="489"/>
                        <a:pt x="0" y="106"/>
                        <a:pt x="159" y="661"/>
                      </a:cubicBezTo>
                      <a:cubicBezTo>
                        <a:pt x="436" y="661"/>
                        <a:pt x="766" y="661"/>
                        <a:pt x="713" y="106"/>
                      </a:cubicBezTo>
                      <a:lnTo>
                        <a:pt x="713" y="106"/>
                      </a:lnTo>
                      <a:cubicBezTo>
                        <a:pt x="671" y="120"/>
                        <a:pt x="631" y="127"/>
                        <a:pt x="594" y="127"/>
                      </a:cubicBezTo>
                      <a:cubicBezTo>
                        <a:pt x="492" y="127"/>
                        <a:pt x="408" y="78"/>
                        <a:pt x="33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18"/>
                <p:cNvSpPr/>
                <p:nvPr/>
              </p:nvSpPr>
              <p:spPr>
                <a:xfrm>
                  <a:off x="1257600" y="1264325"/>
                  <a:ext cx="13800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" h="561" extrusionOk="0">
                      <a:moveTo>
                        <a:pt x="348" y="1"/>
                      </a:moveTo>
                      <a:cubicBezTo>
                        <a:pt x="257" y="1"/>
                        <a:pt x="138" y="56"/>
                        <a:pt x="49" y="56"/>
                      </a:cubicBezTo>
                      <a:cubicBezTo>
                        <a:pt x="32" y="56"/>
                        <a:pt x="15" y="54"/>
                        <a:pt x="1" y="49"/>
                      </a:cubicBezTo>
                      <a:lnTo>
                        <a:pt x="1" y="537"/>
                      </a:lnTo>
                      <a:cubicBezTo>
                        <a:pt x="22" y="532"/>
                        <a:pt x="45" y="530"/>
                        <a:pt x="69" y="530"/>
                      </a:cubicBezTo>
                      <a:cubicBezTo>
                        <a:pt x="163" y="530"/>
                        <a:pt x="269" y="561"/>
                        <a:pt x="355" y="561"/>
                      </a:cubicBezTo>
                      <a:cubicBezTo>
                        <a:pt x="475" y="561"/>
                        <a:pt x="552" y="500"/>
                        <a:pt x="489" y="207"/>
                      </a:cubicBezTo>
                      <a:cubicBezTo>
                        <a:pt x="489" y="44"/>
                        <a:pt x="429" y="1"/>
                        <a:pt x="34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8"/>
                <p:cNvSpPr/>
                <p:nvPr/>
              </p:nvSpPr>
              <p:spPr>
                <a:xfrm>
                  <a:off x="1462550" y="1217500"/>
                  <a:ext cx="21825" cy="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376" extrusionOk="0">
                      <a:moveTo>
                        <a:pt x="447" y="0"/>
                      </a:moveTo>
                      <a:cubicBezTo>
                        <a:pt x="226" y="0"/>
                        <a:pt x="33" y="91"/>
                        <a:pt x="1" y="324"/>
                      </a:cubicBezTo>
                      <a:cubicBezTo>
                        <a:pt x="189" y="324"/>
                        <a:pt x="323" y="376"/>
                        <a:pt x="450" y="376"/>
                      </a:cubicBezTo>
                      <a:cubicBezTo>
                        <a:pt x="581" y="376"/>
                        <a:pt x="705" y="321"/>
                        <a:pt x="872" y="100"/>
                      </a:cubicBezTo>
                      <a:cubicBezTo>
                        <a:pt x="743" y="38"/>
                        <a:pt x="589" y="0"/>
                        <a:pt x="44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18"/>
                <p:cNvSpPr/>
                <p:nvPr/>
              </p:nvSpPr>
              <p:spPr>
                <a:xfrm>
                  <a:off x="1558600" y="1243600"/>
                  <a:ext cx="16525" cy="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377" extrusionOk="0">
                      <a:moveTo>
                        <a:pt x="391" y="0"/>
                      </a:moveTo>
                      <a:cubicBezTo>
                        <a:pt x="211" y="0"/>
                        <a:pt x="1" y="164"/>
                        <a:pt x="66" y="376"/>
                      </a:cubicBezTo>
                      <a:cubicBezTo>
                        <a:pt x="154" y="323"/>
                        <a:pt x="207" y="306"/>
                        <a:pt x="251" y="306"/>
                      </a:cubicBezTo>
                      <a:cubicBezTo>
                        <a:pt x="338" y="306"/>
                        <a:pt x="388" y="376"/>
                        <a:pt x="608" y="376"/>
                      </a:cubicBezTo>
                      <a:cubicBezTo>
                        <a:pt x="661" y="106"/>
                        <a:pt x="536" y="0"/>
                        <a:pt x="39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18"/>
                <p:cNvSpPr/>
                <p:nvPr/>
              </p:nvSpPr>
              <p:spPr>
                <a:xfrm>
                  <a:off x="1573125" y="1268575"/>
                  <a:ext cx="20650" cy="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368" extrusionOk="0">
                      <a:moveTo>
                        <a:pt x="415" y="1"/>
                      </a:moveTo>
                      <a:cubicBezTo>
                        <a:pt x="208" y="1"/>
                        <a:pt x="0" y="123"/>
                        <a:pt x="80" y="367"/>
                      </a:cubicBezTo>
                      <a:lnTo>
                        <a:pt x="740" y="367"/>
                      </a:lnTo>
                      <a:cubicBezTo>
                        <a:pt x="825" y="123"/>
                        <a:pt x="621" y="1"/>
                        <a:pt x="41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18"/>
                <p:cNvSpPr/>
                <p:nvPr/>
              </p:nvSpPr>
              <p:spPr>
                <a:xfrm>
                  <a:off x="1545075" y="1257275"/>
                  <a:ext cx="2740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533" extrusionOk="0">
                      <a:moveTo>
                        <a:pt x="766" y="1"/>
                      </a:moveTo>
                      <a:cubicBezTo>
                        <a:pt x="277" y="1"/>
                        <a:pt x="277" y="331"/>
                        <a:pt x="0" y="331"/>
                      </a:cubicBezTo>
                      <a:cubicBezTo>
                        <a:pt x="211" y="1096"/>
                        <a:pt x="53" y="714"/>
                        <a:pt x="0" y="1532"/>
                      </a:cubicBezTo>
                      <a:cubicBezTo>
                        <a:pt x="433" y="1532"/>
                        <a:pt x="520" y="1042"/>
                        <a:pt x="821" y="1042"/>
                      </a:cubicBezTo>
                      <a:cubicBezTo>
                        <a:pt x="896" y="1042"/>
                        <a:pt x="985" y="1073"/>
                        <a:pt x="1096" y="1149"/>
                      </a:cubicBezTo>
                      <a:cubicBezTo>
                        <a:pt x="1096" y="212"/>
                        <a:pt x="713" y="1044"/>
                        <a:pt x="76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18"/>
                <p:cNvSpPr/>
                <p:nvPr/>
              </p:nvSpPr>
              <p:spPr>
                <a:xfrm>
                  <a:off x="1474775" y="1262550"/>
                  <a:ext cx="64700" cy="5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190" extrusionOk="0">
                      <a:moveTo>
                        <a:pt x="2099" y="1"/>
                      </a:moveTo>
                      <a:cubicBezTo>
                        <a:pt x="1875" y="608"/>
                        <a:pt x="660" y="450"/>
                        <a:pt x="608" y="833"/>
                      </a:cubicBezTo>
                      <a:cubicBezTo>
                        <a:pt x="639" y="838"/>
                        <a:pt x="673" y="840"/>
                        <a:pt x="708" y="840"/>
                      </a:cubicBezTo>
                      <a:cubicBezTo>
                        <a:pt x="846" y="840"/>
                        <a:pt x="1004" y="809"/>
                        <a:pt x="1143" y="809"/>
                      </a:cubicBezTo>
                      <a:cubicBezTo>
                        <a:pt x="1337" y="809"/>
                        <a:pt x="1492" y="870"/>
                        <a:pt x="1492" y="1163"/>
                      </a:cubicBezTo>
                      <a:cubicBezTo>
                        <a:pt x="885" y="1163"/>
                        <a:pt x="383" y="1374"/>
                        <a:pt x="0" y="1876"/>
                      </a:cubicBezTo>
                      <a:cubicBezTo>
                        <a:pt x="75" y="1826"/>
                        <a:pt x="145" y="1807"/>
                        <a:pt x="210" y="1807"/>
                      </a:cubicBezTo>
                      <a:cubicBezTo>
                        <a:pt x="483" y="1807"/>
                        <a:pt x="679" y="2154"/>
                        <a:pt x="834" y="2154"/>
                      </a:cubicBezTo>
                      <a:cubicBezTo>
                        <a:pt x="891" y="2154"/>
                        <a:pt x="942" y="2107"/>
                        <a:pt x="990" y="1981"/>
                      </a:cubicBezTo>
                      <a:cubicBezTo>
                        <a:pt x="955" y="1981"/>
                        <a:pt x="913" y="1987"/>
                        <a:pt x="872" y="1987"/>
                      </a:cubicBezTo>
                      <a:cubicBezTo>
                        <a:pt x="789" y="1987"/>
                        <a:pt x="713" y="1964"/>
                        <a:pt x="713" y="1823"/>
                      </a:cubicBezTo>
                      <a:cubicBezTo>
                        <a:pt x="905" y="1648"/>
                        <a:pt x="1075" y="1599"/>
                        <a:pt x="1229" y="1599"/>
                      </a:cubicBezTo>
                      <a:cubicBezTo>
                        <a:pt x="1422" y="1599"/>
                        <a:pt x="1592" y="1675"/>
                        <a:pt x="1753" y="1675"/>
                      </a:cubicBezTo>
                      <a:cubicBezTo>
                        <a:pt x="1871" y="1675"/>
                        <a:pt x="1985" y="1634"/>
                        <a:pt x="2099" y="1493"/>
                      </a:cubicBezTo>
                      <a:lnTo>
                        <a:pt x="2099" y="1493"/>
                      </a:lnTo>
                      <a:cubicBezTo>
                        <a:pt x="2019" y="1905"/>
                        <a:pt x="2224" y="2189"/>
                        <a:pt x="2397" y="2189"/>
                      </a:cubicBezTo>
                      <a:cubicBezTo>
                        <a:pt x="2479" y="2189"/>
                        <a:pt x="2554" y="2125"/>
                        <a:pt x="2588" y="1981"/>
                      </a:cubicBezTo>
                      <a:lnTo>
                        <a:pt x="2588" y="1981"/>
                      </a:lnTo>
                      <a:cubicBezTo>
                        <a:pt x="2551" y="2000"/>
                        <a:pt x="2521" y="2009"/>
                        <a:pt x="2497" y="2009"/>
                      </a:cubicBezTo>
                      <a:cubicBezTo>
                        <a:pt x="2304" y="2009"/>
                        <a:pt x="2476" y="1456"/>
                        <a:pt x="2429" y="1163"/>
                      </a:cubicBezTo>
                      <a:cubicBezTo>
                        <a:pt x="2346" y="1050"/>
                        <a:pt x="2259" y="1015"/>
                        <a:pt x="2174" y="1015"/>
                      </a:cubicBezTo>
                      <a:cubicBezTo>
                        <a:pt x="2031" y="1015"/>
                        <a:pt x="1893" y="1112"/>
                        <a:pt x="1785" y="1112"/>
                      </a:cubicBezTo>
                      <a:cubicBezTo>
                        <a:pt x="1699" y="1112"/>
                        <a:pt x="1633" y="1051"/>
                        <a:pt x="1598" y="833"/>
                      </a:cubicBezTo>
                      <a:cubicBezTo>
                        <a:pt x="1632" y="809"/>
                        <a:pt x="1675" y="801"/>
                        <a:pt x="1722" y="801"/>
                      </a:cubicBezTo>
                      <a:cubicBezTo>
                        <a:pt x="1811" y="801"/>
                        <a:pt x="1912" y="830"/>
                        <a:pt x="1988" y="830"/>
                      </a:cubicBezTo>
                      <a:cubicBezTo>
                        <a:pt x="2069" y="830"/>
                        <a:pt x="2121" y="797"/>
                        <a:pt x="2099" y="661"/>
                      </a:cubicBezTo>
                      <a:cubicBezTo>
                        <a:pt x="1822" y="555"/>
                        <a:pt x="2205" y="278"/>
                        <a:pt x="209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18"/>
                <p:cNvSpPr/>
                <p:nvPr/>
              </p:nvSpPr>
              <p:spPr>
                <a:xfrm>
                  <a:off x="2170825" y="584350"/>
                  <a:ext cx="87825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2324" extrusionOk="0">
                      <a:moveTo>
                        <a:pt x="1740" y="832"/>
                      </a:moveTo>
                      <a:cubicBezTo>
                        <a:pt x="1797" y="832"/>
                        <a:pt x="1857" y="868"/>
                        <a:pt x="1915" y="950"/>
                      </a:cubicBezTo>
                      <a:cubicBezTo>
                        <a:pt x="1915" y="1439"/>
                        <a:pt x="1585" y="1333"/>
                        <a:pt x="1585" y="1769"/>
                      </a:cubicBezTo>
                      <a:cubicBezTo>
                        <a:pt x="1255" y="1769"/>
                        <a:pt x="1862" y="1174"/>
                        <a:pt x="1479" y="1108"/>
                      </a:cubicBezTo>
                      <a:cubicBezTo>
                        <a:pt x="1546" y="941"/>
                        <a:pt x="1640" y="832"/>
                        <a:pt x="1740" y="832"/>
                      </a:cubicBezTo>
                      <a:close/>
                      <a:moveTo>
                        <a:pt x="1185" y="1"/>
                      </a:moveTo>
                      <a:cubicBezTo>
                        <a:pt x="742" y="1"/>
                        <a:pt x="229" y="184"/>
                        <a:pt x="1" y="448"/>
                      </a:cubicBezTo>
                      <a:cubicBezTo>
                        <a:pt x="30" y="446"/>
                        <a:pt x="56" y="445"/>
                        <a:pt x="79" y="445"/>
                      </a:cubicBezTo>
                      <a:cubicBezTo>
                        <a:pt x="538" y="445"/>
                        <a:pt x="1" y="919"/>
                        <a:pt x="1" y="1333"/>
                      </a:cubicBezTo>
                      <a:cubicBezTo>
                        <a:pt x="138" y="1118"/>
                        <a:pt x="263" y="1045"/>
                        <a:pt x="380" y="1045"/>
                      </a:cubicBezTo>
                      <a:cubicBezTo>
                        <a:pt x="619" y="1045"/>
                        <a:pt x="825" y="1347"/>
                        <a:pt x="1039" y="1347"/>
                      </a:cubicBezTo>
                      <a:cubicBezTo>
                        <a:pt x="1092" y="1347"/>
                        <a:pt x="1147" y="1328"/>
                        <a:pt x="1202" y="1280"/>
                      </a:cubicBezTo>
                      <a:cubicBezTo>
                        <a:pt x="1096" y="1280"/>
                        <a:pt x="925" y="1003"/>
                        <a:pt x="1096" y="950"/>
                      </a:cubicBezTo>
                      <a:cubicBezTo>
                        <a:pt x="1119" y="946"/>
                        <a:pt x="1140" y="944"/>
                        <a:pt x="1160" y="944"/>
                      </a:cubicBezTo>
                      <a:cubicBezTo>
                        <a:pt x="1382" y="944"/>
                        <a:pt x="1426" y="1210"/>
                        <a:pt x="1426" y="1610"/>
                      </a:cubicBezTo>
                      <a:cubicBezTo>
                        <a:pt x="1268" y="1668"/>
                        <a:pt x="1159" y="1704"/>
                        <a:pt x="1073" y="1704"/>
                      </a:cubicBezTo>
                      <a:cubicBezTo>
                        <a:pt x="924" y="1704"/>
                        <a:pt x="848" y="1591"/>
                        <a:pt x="713" y="1280"/>
                      </a:cubicBezTo>
                      <a:lnTo>
                        <a:pt x="713" y="1280"/>
                      </a:lnTo>
                      <a:cubicBezTo>
                        <a:pt x="595" y="1769"/>
                        <a:pt x="819" y="1716"/>
                        <a:pt x="819" y="2165"/>
                      </a:cubicBezTo>
                      <a:cubicBezTo>
                        <a:pt x="713" y="2165"/>
                        <a:pt x="595" y="2165"/>
                        <a:pt x="595" y="2323"/>
                      </a:cubicBezTo>
                      <a:cubicBezTo>
                        <a:pt x="858" y="2176"/>
                        <a:pt x="1130" y="2130"/>
                        <a:pt x="1399" y="2130"/>
                      </a:cubicBezTo>
                      <a:cubicBezTo>
                        <a:pt x="1838" y="2130"/>
                        <a:pt x="2270" y="2251"/>
                        <a:pt x="2650" y="2251"/>
                      </a:cubicBezTo>
                      <a:cubicBezTo>
                        <a:pt x="2915" y="2251"/>
                        <a:pt x="3155" y="2192"/>
                        <a:pt x="3354" y="1993"/>
                      </a:cubicBezTo>
                      <a:cubicBezTo>
                        <a:pt x="3235" y="1993"/>
                        <a:pt x="3459" y="1280"/>
                        <a:pt x="3512" y="1280"/>
                      </a:cubicBezTo>
                      <a:cubicBezTo>
                        <a:pt x="3388" y="1171"/>
                        <a:pt x="3179" y="1151"/>
                        <a:pt x="2955" y="1151"/>
                      </a:cubicBezTo>
                      <a:cubicBezTo>
                        <a:pt x="2821" y="1151"/>
                        <a:pt x="2682" y="1158"/>
                        <a:pt x="2552" y="1158"/>
                      </a:cubicBezTo>
                      <a:cubicBezTo>
                        <a:pt x="2133" y="1158"/>
                        <a:pt x="1812" y="1083"/>
                        <a:pt x="2086" y="448"/>
                      </a:cubicBezTo>
                      <a:cubicBezTo>
                        <a:pt x="2034" y="420"/>
                        <a:pt x="1985" y="408"/>
                        <a:pt x="1936" y="408"/>
                      </a:cubicBezTo>
                      <a:cubicBezTo>
                        <a:pt x="1726" y="408"/>
                        <a:pt x="1550" y="631"/>
                        <a:pt x="1397" y="631"/>
                      </a:cubicBezTo>
                      <a:cubicBezTo>
                        <a:pt x="1328" y="631"/>
                        <a:pt x="1263" y="585"/>
                        <a:pt x="1202" y="448"/>
                      </a:cubicBezTo>
                      <a:cubicBezTo>
                        <a:pt x="1258" y="448"/>
                        <a:pt x="1317" y="453"/>
                        <a:pt x="1375" y="453"/>
                      </a:cubicBezTo>
                      <a:cubicBezTo>
                        <a:pt x="1548" y="453"/>
                        <a:pt x="1704" y="415"/>
                        <a:pt x="1704" y="118"/>
                      </a:cubicBezTo>
                      <a:cubicBezTo>
                        <a:pt x="1565" y="37"/>
                        <a:pt x="1382" y="1"/>
                        <a:pt x="11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18"/>
                <p:cNvSpPr/>
                <p:nvPr/>
              </p:nvSpPr>
              <p:spPr>
                <a:xfrm>
                  <a:off x="2278100" y="598525"/>
                  <a:ext cx="66025" cy="5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191" extrusionOk="0">
                      <a:moveTo>
                        <a:pt x="2086" y="0"/>
                      </a:moveTo>
                      <a:lnTo>
                        <a:pt x="2086" y="0"/>
                      </a:lnTo>
                      <a:cubicBezTo>
                        <a:pt x="1861" y="660"/>
                        <a:pt x="660" y="489"/>
                        <a:pt x="594" y="872"/>
                      </a:cubicBezTo>
                      <a:cubicBezTo>
                        <a:pt x="627" y="878"/>
                        <a:pt x="662" y="881"/>
                        <a:pt x="699" y="881"/>
                      </a:cubicBezTo>
                      <a:cubicBezTo>
                        <a:pt x="846" y="881"/>
                        <a:pt x="1016" y="839"/>
                        <a:pt x="1160" y="839"/>
                      </a:cubicBezTo>
                      <a:cubicBezTo>
                        <a:pt x="1340" y="839"/>
                        <a:pt x="1479" y="905"/>
                        <a:pt x="1479" y="1202"/>
                      </a:cubicBezTo>
                      <a:cubicBezTo>
                        <a:pt x="1421" y="1197"/>
                        <a:pt x="1364" y="1194"/>
                        <a:pt x="1308" y="1194"/>
                      </a:cubicBezTo>
                      <a:cubicBezTo>
                        <a:pt x="779" y="1194"/>
                        <a:pt x="346" y="1420"/>
                        <a:pt x="0" y="1862"/>
                      </a:cubicBezTo>
                      <a:cubicBezTo>
                        <a:pt x="63" y="1827"/>
                        <a:pt x="123" y="1813"/>
                        <a:pt x="180" y="1813"/>
                      </a:cubicBezTo>
                      <a:cubicBezTo>
                        <a:pt x="466" y="1813"/>
                        <a:pt x="673" y="2178"/>
                        <a:pt x="861" y="2178"/>
                      </a:cubicBezTo>
                      <a:cubicBezTo>
                        <a:pt x="923" y="2178"/>
                        <a:pt x="983" y="2139"/>
                        <a:pt x="1043" y="2033"/>
                      </a:cubicBezTo>
                      <a:cubicBezTo>
                        <a:pt x="871" y="1980"/>
                        <a:pt x="713" y="2033"/>
                        <a:pt x="713" y="1862"/>
                      </a:cubicBezTo>
                      <a:cubicBezTo>
                        <a:pt x="905" y="1690"/>
                        <a:pt x="1075" y="1645"/>
                        <a:pt x="1229" y="1645"/>
                      </a:cubicBezTo>
                      <a:cubicBezTo>
                        <a:pt x="1406" y="1645"/>
                        <a:pt x="1562" y="1704"/>
                        <a:pt x="1709" y="1704"/>
                      </a:cubicBezTo>
                      <a:cubicBezTo>
                        <a:pt x="1840" y="1704"/>
                        <a:pt x="1963" y="1657"/>
                        <a:pt x="2086" y="1479"/>
                      </a:cubicBezTo>
                      <a:lnTo>
                        <a:pt x="2086" y="1479"/>
                      </a:lnTo>
                      <a:cubicBezTo>
                        <a:pt x="2015" y="1920"/>
                        <a:pt x="2211" y="2191"/>
                        <a:pt x="2399" y="2191"/>
                      </a:cubicBezTo>
                      <a:cubicBezTo>
                        <a:pt x="2492" y="2191"/>
                        <a:pt x="2584" y="2125"/>
                        <a:pt x="2640" y="1980"/>
                      </a:cubicBezTo>
                      <a:lnTo>
                        <a:pt x="2640" y="1980"/>
                      </a:lnTo>
                      <a:cubicBezTo>
                        <a:pt x="2599" y="2007"/>
                        <a:pt x="2565" y="2019"/>
                        <a:pt x="2538" y="2019"/>
                      </a:cubicBezTo>
                      <a:cubicBezTo>
                        <a:pt x="2347" y="2019"/>
                        <a:pt x="2462" y="1437"/>
                        <a:pt x="2416" y="1149"/>
                      </a:cubicBezTo>
                      <a:cubicBezTo>
                        <a:pt x="2337" y="1057"/>
                        <a:pt x="2255" y="1028"/>
                        <a:pt x="2175" y="1028"/>
                      </a:cubicBezTo>
                      <a:cubicBezTo>
                        <a:pt x="2036" y="1028"/>
                        <a:pt x="1902" y="1113"/>
                        <a:pt x="1794" y="1113"/>
                      </a:cubicBezTo>
                      <a:cubicBezTo>
                        <a:pt x="1700" y="1113"/>
                        <a:pt x="1626" y="1051"/>
                        <a:pt x="1584" y="819"/>
                      </a:cubicBezTo>
                      <a:cubicBezTo>
                        <a:pt x="1600" y="814"/>
                        <a:pt x="1618" y="812"/>
                        <a:pt x="1637" y="812"/>
                      </a:cubicBezTo>
                      <a:cubicBezTo>
                        <a:pt x="1736" y="812"/>
                        <a:pt x="1869" y="867"/>
                        <a:pt x="1966" y="867"/>
                      </a:cubicBezTo>
                      <a:cubicBezTo>
                        <a:pt x="2052" y="867"/>
                        <a:pt x="2108" y="824"/>
                        <a:pt x="2086" y="660"/>
                      </a:cubicBezTo>
                      <a:cubicBezTo>
                        <a:pt x="1809" y="541"/>
                        <a:pt x="2192" y="330"/>
                        <a:pt x="20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18"/>
                <p:cNvSpPr/>
                <p:nvPr/>
              </p:nvSpPr>
              <p:spPr>
                <a:xfrm>
                  <a:off x="1459575" y="1258600"/>
                  <a:ext cx="52525" cy="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991" extrusionOk="0">
                      <a:moveTo>
                        <a:pt x="503" y="1"/>
                      </a:moveTo>
                      <a:cubicBezTo>
                        <a:pt x="503" y="331"/>
                        <a:pt x="661" y="331"/>
                        <a:pt x="727" y="489"/>
                      </a:cubicBezTo>
                      <a:cubicBezTo>
                        <a:pt x="678" y="568"/>
                        <a:pt x="603" y="585"/>
                        <a:pt x="519" y="585"/>
                      </a:cubicBezTo>
                      <a:cubicBezTo>
                        <a:pt x="459" y="585"/>
                        <a:pt x="394" y="576"/>
                        <a:pt x="332" y="576"/>
                      </a:cubicBezTo>
                      <a:cubicBezTo>
                        <a:pt x="177" y="576"/>
                        <a:pt x="35" y="629"/>
                        <a:pt x="1" y="991"/>
                      </a:cubicBezTo>
                      <a:lnTo>
                        <a:pt x="727" y="991"/>
                      </a:lnTo>
                      <a:cubicBezTo>
                        <a:pt x="824" y="562"/>
                        <a:pt x="1061" y="514"/>
                        <a:pt x="1316" y="514"/>
                      </a:cubicBezTo>
                      <a:cubicBezTo>
                        <a:pt x="1390" y="514"/>
                        <a:pt x="1465" y="518"/>
                        <a:pt x="1538" y="518"/>
                      </a:cubicBezTo>
                      <a:cubicBezTo>
                        <a:pt x="1769" y="518"/>
                        <a:pt x="1986" y="480"/>
                        <a:pt x="2100" y="159"/>
                      </a:cubicBezTo>
                      <a:cubicBezTo>
                        <a:pt x="2014" y="86"/>
                        <a:pt x="1908" y="64"/>
                        <a:pt x="1787" y="64"/>
                      </a:cubicBezTo>
                      <a:cubicBezTo>
                        <a:pt x="1585" y="64"/>
                        <a:pt x="1340" y="128"/>
                        <a:pt x="1071" y="128"/>
                      </a:cubicBezTo>
                      <a:cubicBezTo>
                        <a:pt x="890" y="128"/>
                        <a:pt x="699" y="99"/>
                        <a:pt x="50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18"/>
                <p:cNvSpPr/>
                <p:nvPr/>
              </p:nvSpPr>
              <p:spPr>
                <a:xfrm>
                  <a:off x="1073450" y="1371150"/>
                  <a:ext cx="1652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727" extrusionOk="0">
                      <a:moveTo>
                        <a:pt x="541" y="0"/>
                      </a:moveTo>
                      <a:cubicBezTo>
                        <a:pt x="525" y="171"/>
                        <a:pt x="499" y="227"/>
                        <a:pt x="465" y="227"/>
                      </a:cubicBezTo>
                      <a:cubicBezTo>
                        <a:pt x="403" y="227"/>
                        <a:pt x="315" y="37"/>
                        <a:pt x="220" y="37"/>
                      </a:cubicBezTo>
                      <a:cubicBezTo>
                        <a:pt x="200" y="37"/>
                        <a:pt x="179" y="46"/>
                        <a:pt x="158" y="66"/>
                      </a:cubicBezTo>
                      <a:cubicBezTo>
                        <a:pt x="106" y="278"/>
                        <a:pt x="0" y="330"/>
                        <a:pt x="53" y="726"/>
                      </a:cubicBezTo>
                      <a:cubicBezTo>
                        <a:pt x="330" y="555"/>
                        <a:pt x="541" y="660"/>
                        <a:pt x="660" y="555"/>
                      </a:cubicBezTo>
                      <a:cubicBezTo>
                        <a:pt x="541" y="502"/>
                        <a:pt x="541" y="396"/>
                        <a:pt x="541" y="172"/>
                      </a:cubicBezTo>
                      <a:cubicBezTo>
                        <a:pt x="594" y="172"/>
                        <a:pt x="660" y="66"/>
                        <a:pt x="54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18"/>
                <p:cNvSpPr/>
                <p:nvPr/>
              </p:nvSpPr>
              <p:spPr>
                <a:xfrm>
                  <a:off x="2218675" y="1277750"/>
                  <a:ext cx="26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84" extrusionOk="0">
                      <a:moveTo>
                        <a:pt x="399" y="0"/>
                      </a:moveTo>
                      <a:cubicBezTo>
                        <a:pt x="198" y="0"/>
                        <a:pt x="1" y="91"/>
                        <a:pt x="1" y="383"/>
                      </a:cubicBezTo>
                      <a:cubicBezTo>
                        <a:pt x="172" y="383"/>
                        <a:pt x="278" y="330"/>
                        <a:pt x="397" y="225"/>
                      </a:cubicBezTo>
                      <a:cubicBezTo>
                        <a:pt x="474" y="232"/>
                        <a:pt x="538" y="235"/>
                        <a:pt x="592" y="235"/>
                      </a:cubicBezTo>
                      <a:cubicBezTo>
                        <a:pt x="1057" y="235"/>
                        <a:pt x="723" y="0"/>
                        <a:pt x="39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8"/>
                <p:cNvSpPr/>
                <p:nvPr/>
              </p:nvSpPr>
              <p:spPr>
                <a:xfrm>
                  <a:off x="1060100" y="1372800"/>
                  <a:ext cx="117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679" extrusionOk="0">
                      <a:moveTo>
                        <a:pt x="257" y="0"/>
                      </a:moveTo>
                      <a:cubicBezTo>
                        <a:pt x="1" y="41"/>
                        <a:pt x="237" y="678"/>
                        <a:pt x="381" y="678"/>
                      </a:cubicBezTo>
                      <a:cubicBezTo>
                        <a:pt x="422" y="678"/>
                        <a:pt x="456" y="625"/>
                        <a:pt x="468" y="489"/>
                      </a:cubicBezTo>
                      <a:cubicBezTo>
                        <a:pt x="310" y="383"/>
                        <a:pt x="468" y="264"/>
                        <a:pt x="46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1027900" y="1245300"/>
                  <a:ext cx="33025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972" extrusionOk="0">
                      <a:moveTo>
                        <a:pt x="1022" y="1"/>
                      </a:moveTo>
                      <a:cubicBezTo>
                        <a:pt x="404" y="1"/>
                        <a:pt x="92" y="433"/>
                        <a:pt x="0" y="915"/>
                      </a:cubicBezTo>
                      <a:cubicBezTo>
                        <a:pt x="68" y="930"/>
                        <a:pt x="122" y="936"/>
                        <a:pt x="166" y="936"/>
                      </a:cubicBezTo>
                      <a:cubicBezTo>
                        <a:pt x="447" y="936"/>
                        <a:pt x="292" y="677"/>
                        <a:pt x="383" y="585"/>
                      </a:cubicBezTo>
                      <a:lnTo>
                        <a:pt x="383" y="585"/>
                      </a:lnTo>
                      <a:cubicBezTo>
                        <a:pt x="495" y="889"/>
                        <a:pt x="591" y="971"/>
                        <a:pt x="715" y="971"/>
                      </a:cubicBezTo>
                      <a:cubicBezTo>
                        <a:pt x="839" y="971"/>
                        <a:pt x="990" y="889"/>
                        <a:pt x="1215" y="863"/>
                      </a:cubicBezTo>
                      <a:cubicBezTo>
                        <a:pt x="1320" y="480"/>
                        <a:pt x="1215" y="585"/>
                        <a:pt x="1320" y="31"/>
                      </a:cubicBezTo>
                      <a:cubicBezTo>
                        <a:pt x="1214" y="10"/>
                        <a:pt x="1115" y="1"/>
                        <a:pt x="10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8"/>
                <p:cNvSpPr/>
                <p:nvPr/>
              </p:nvSpPr>
              <p:spPr>
                <a:xfrm>
                  <a:off x="801150" y="1211350"/>
                  <a:ext cx="90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863" extrusionOk="0">
                      <a:moveTo>
                        <a:pt x="70" y="1"/>
                      </a:moveTo>
                      <a:cubicBezTo>
                        <a:pt x="49" y="1"/>
                        <a:pt x="26" y="6"/>
                        <a:pt x="1" y="16"/>
                      </a:cubicBezTo>
                      <a:lnTo>
                        <a:pt x="1" y="848"/>
                      </a:lnTo>
                      <a:cubicBezTo>
                        <a:pt x="26" y="858"/>
                        <a:pt x="49" y="863"/>
                        <a:pt x="70" y="863"/>
                      </a:cubicBezTo>
                      <a:cubicBezTo>
                        <a:pt x="360" y="863"/>
                        <a:pt x="360" y="1"/>
                        <a:pt x="7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8"/>
                <p:cNvSpPr/>
                <p:nvPr/>
              </p:nvSpPr>
              <p:spPr>
                <a:xfrm>
                  <a:off x="815225" y="1209450"/>
                  <a:ext cx="22925" cy="1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759" extrusionOk="0">
                      <a:moveTo>
                        <a:pt x="39" y="1"/>
                      </a:moveTo>
                      <a:cubicBezTo>
                        <a:pt x="7" y="1"/>
                        <a:pt x="1" y="28"/>
                        <a:pt x="32" y="92"/>
                      </a:cubicBezTo>
                      <a:cubicBezTo>
                        <a:pt x="98" y="145"/>
                        <a:pt x="151" y="198"/>
                        <a:pt x="98" y="422"/>
                      </a:cubicBezTo>
                      <a:cubicBezTo>
                        <a:pt x="153" y="387"/>
                        <a:pt x="204" y="372"/>
                        <a:pt x="251" y="372"/>
                      </a:cubicBezTo>
                      <a:cubicBezTo>
                        <a:pt x="493" y="372"/>
                        <a:pt x="635" y="758"/>
                        <a:pt x="773" y="758"/>
                      </a:cubicBezTo>
                      <a:cubicBezTo>
                        <a:pt x="820" y="758"/>
                        <a:pt x="867" y="714"/>
                        <a:pt x="916" y="594"/>
                      </a:cubicBezTo>
                      <a:cubicBezTo>
                        <a:pt x="736" y="455"/>
                        <a:pt x="170" y="1"/>
                        <a:pt x="3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740425" y="1383425"/>
                  <a:ext cx="373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896" extrusionOk="0">
                      <a:moveTo>
                        <a:pt x="313" y="0"/>
                      </a:moveTo>
                      <a:cubicBezTo>
                        <a:pt x="22" y="0"/>
                        <a:pt x="161" y="637"/>
                        <a:pt x="1" y="895"/>
                      </a:cubicBezTo>
                      <a:cubicBezTo>
                        <a:pt x="264" y="764"/>
                        <a:pt x="512" y="719"/>
                        <a:pt x="749" y="719"/>
                      </a:cubicBezTo>
                      <a:cubicBezTo>
                        <a:pt x="1010" y="719"/>
                        <a:pt x="1257" y="774"/>
                        <a:pt x="1492" y="829"/>
                      </a:cubicBezTo>
                      <a:cubicBezTo>
                        <a:pt x="1473" y="495"/>
                        <a:pt x="1295" y="425"/>
                        <a:pt x="1086" y="425"/>
                      </a:cubicBezTo>
                      <a:cubicBezTo>
                        <a:pt x="935" y="425"/>
                        <a:pt x="768" y="461"/>
                        <a:pt x="632" y="461"/>
                      </a:cubicBezTo>
                      <a:cubicBezTo>
                        <a:pt x="435" y="461"/>
                        <a:pt x="304" y="385"/>
                        <a:pt x="383" y="11"/>
                      </a:cubicBezTo>
                      <a:cubicBezTo>
                        <a:pt x="357" y="4"/>
                        <a:pt x="334" y="0"/>
                        <a:pt x="31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781650" y="1394500"/>
                  <a:ext cx="247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387" extrusionOk="0">
                      <a:moveTo>
                        <a:pt x="516" y="0"/>
                      </a:moveTo>
                      <a:cubicBezTo>
                        <a:pt x="262" y="0"/>
                        <a:pt x="0" y="136"/>
                        <a:pt x="55" y="386"/>
                      </a:cubicBezTo>
                      <a:cubicBezTo>
                        <a:pt x="193" y="281"/>
                        <a:pt x="345" y="228"/>
                        <a:pt x="497" y="228"/>
                      </a:cubicBezTo>
                      <a:cubicBezTo>
                        <a:pt x="649" y="228"/>
                        <a:pt x="800" y="281"/>
                        <a:pt x="939" y="386"/>
                      </a:cubicBezTo>
                      <a:cubicBezTo>
                        <a:pt x="991" y="123"/>
                        <a:pt x="757" y="0"/>
                        <a:pt x="5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18"/>
                <p:cNvSpPr/>
                <p:nvPr/>
              </p:nvSpPr>
              <p:spPr>
                <a:xfrm>
                  <a:off x="740425" y="1429675"/>
                  <a:ext cx="14275" cy="1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571" extrusionOk="0">
                      <a:moveTo>
                        <a:pt x="220" y="0"/>
                      </a:moveTo>
                      <a:cubicBezTo>
                        <a:pt x="129" y="0"/>
                        <a:pt x="42" y="60"/>
                        <a:pt x="1" y="194"/>
                      </a:cubicBezTo>
                      <a:cubicBezTo>
                        <a:pt x="25" y="186"/>
                        <a:pt x="47" y="182"/>
                        <a:pt x="66" y="182"/>
                      </a:cubicBezTo>
                      <a:cubicBezTo>
                        <a:pt x="265" y="182"/>
                        <a:pt x="187" y="571"/>
                        <a:pt x="368" y="571"/>
                      </a:cubicBezTo>
                      <a:cubicBezTo>
                        <a:pt x="403" y="571"/>
                        <a:pt x="446" y="557"/>
                        <a:pt x="502" y="524"/>
                      </a:cubicBezTo>
                      <a:cubicBezTo>
                        <a:pt x="571" y="206"/>
                        <a:pt x="388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18"/>
                <p:cNvSpPr/>
                <p:nvPr/>
              </p:nvSpPr>
              <p:spPr>
                <a:xfrm>
                  <a:off x="779050" y="1224275"/>
                  <a:ext cx="15200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1001" extrusionOk="0">
                      <a:moveTo>
                        <a:pt x="277" y="1"/>
                      </a:moveTo>
                      <a:cubicBezTo>
                        <a:pt x="277" y="265"/>
                        <a:pt x="0" y="106"/>
                        <a:pt x="0" y="331"/>
                      </a:cubicBezTo>
                      <a:cubicBezTo>
                        <a:pt x="260" y="331"/>
                        <a:pt x="172" y="1001"/>
                        <a:pt x="430" y="1001"/>
                      </a:cubicBezTo>
                      <a:cubicBezTo>
                        <a:pt x="448" y="1001"/>
                        <a:pt x="467" y="998"/>
                        <a:pt x="489" y="991"/>
                      </a:cubicBezTo>
                      <a:cubicBezTo>
                        <a:pt x="607" y="542"/>
                        <a:pt x="555" y="212"/>
                        <a:pt x="27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741750" y="1257275"/>
                  <a:ext cx="1020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1886" extrusionOk="0">
                      <a:moveTo>
                        <a:pt x="2971" y="1"/>
                      </a:moveTo>
                      <a:cubicBezTo>
                        <a:pt x="2915" y="176"/>
                        <a:pt x="2838" y="230"/>
                        <a:pt x="2749" y="230"/>
                      </a:cubicBezTo>
                      <a:cubicBezTo>
                        <a:pt x="2602" y="230"/>
                        <a:pt x="2421" y="82"/>
                        <a:pt x="2239" y="82"/>
                      </a:cubicBezTo>
                      <a:cubicBezTo>
                        <a:pt x="2114" y="82"/>
                        <a:pt x="1989" y="151"/>
                        <a:pt x="1875" y="384"/>
                      </a:cubicBezTo>
                      <a:cubicBezTo>
                        <a:pt x="1875" y="159"/>
                        <a:pt x="2047" y="212"/>
                        <a:pt x="2099" y="54"/>
                      </a:cubicBezTo>
                      <a:cubicBezTo>
                        <a:pt x="2041" y="35"/>
                        <a:pt x="1988" y="27"/>
                        <a:pt x="1940" y="27"/>
                      </a:cubicBezTo>
                      <a:cubicBezTo>
                        <a:pt x="1534" y="27"/>
                        <a:pt x="1492" y="624"/>
                        <a:pt x="1492" y="872"/>
                      </a:cubicBezTo>
                      <a:cubicBezTo>
                        <a:pt x="1295" y="699"/>
                        <a:pt x="1017" y="583"/>
                        <a:pt x="751" y="583"/>
                      </a:cubicBezTo>
                      <a:cubicBezTo>
                        <a:pt x="429" y="583"/>
                        <a:pt x="123" y="754"/>
                        <a:pt x="0" y="1202"/>
                      </a:cubicBezTo>
                      <a:cubicBezTo>
                        <a:pt x="49" y="1274"/>
                        <a:pt x="112" y="1299"/>
                        <a:pt x="182" y="1299"/>
                      </a:cubicBezTo>
                      <a:cubicBezTo>
                        <a:pt x="337" y="1299"/>
                        <a:pt x="531" y="1178"/>
                        <a:pt x="704" y="1178"/>
                      </a:cubicBezTo>
                      <a:cubicBezTo>
                        <a:pt x="812" y="1178"/>
                        <a:pt x="912" y="1224"/>
                        <a:pt x="991" y="1374"/>
                      </a:cubicBezTo>
                      <a:cubicBezTo>
                        <a:pt x="956" y="1365"/>
                        <a:pt x="922" y="1361"/>
                        <a:pt x="889" y="1361"/>
                      </a:cubicBezTo>
                      <a:cubicBezTo>
                        <a:pt x="727" y="1361"/>
                        <a:pt x="608" y="1472"/>
                        <a:pt x="608" y="1704"/>
                      </a:cubicBezTo>
                      <a:lnTo>
                        <a:pt x="1268" y="1704"/>
                      </a:lnTo>
                      <a:cubicBezTo>
                        <a:pt x="1321" y="1374"/>
                        <a:pt x="1162" y="1374"/>
                        <a:pt x="1109" y="1202"/>
                      </a:cubicBezTo>
                      <a:lnTo>
                        <a:pt x="1109" y="1202"/>
                      </a:lnTo>
                      <a:cubicBezTo>
                        <a:pt x="1127" y="1222"/>
                        <a:pt x="1153" y="1229"/>
                        <a:pt x="1184" y="1229"/>
                      </a:cubicBezTo>
                      <a:cubicBezTo>
                        <a:pt x="1262" y="1229"/>
                        <a:pt x="1371" y="1182"/>
                        <a:pt x="1458" y="1182"/>
                      </a:cubicBezTo>
                      <a:cubicBezTo>
                        <a:pt x="1538" y="1182"/>
                        <a:pt x="1598" y="1222"/>
                        <a:pt x="1598" y="1374"/>
                      </a:cubicBezTo>
                      <a:cubicBezTo>
                        <a:pt x="1492" y="1374"/>
                        <a:pt x="1387" y="1427"/>
                        <a:pt x="1387" y="1704"/>
                      </a:cubicBezTo>
                      <a:cubicBezTo>
                        <a:pt x="1733" y="1781"/>
                        <a:pt x="2104" y="1886"/>
                        <a:pt x="2483" y="1886"/>
                      </a:cubicBezTo>
                      <a:cubicBezTo>
                        <a:pt x="2885" y="1886"/>
                        <a:pt x="3296" y="1768"/>
                        <a:pt x="3697" y="1374"/>
                      </a:cubicBezTo>
                      <a:cubicBezTo>
                        <a:pt x="3750" y="1532"/>
                        <a:pt x="3802" y="1704"/>
                        <a:pt x="3908" y="1862"/>
                      </a:cubicBezTo>
                      <a:cubicBezTo>
                        <a:pt x="3908" y="1743"/>
                        <a:pt x="3938" y="1684"/>
                        <a:pt x="4003" y="1684"/>
                      </a:cubicBezTo>
                      <a:cubicBezTo>
                        <a:pt x="4024" y="1684"/>
                        <a:pt x="4050" y="1691"/>
                        <a:pt x="4080" y="1704"/>
                      </a:cubicBezTo>
                      <a:lnTo>
                        <a:pt x="4080" y="1149"/>
                      </a:lnTo>
                      <a:cubicBezTo>
                        <a:pt x="3955" y="1102"/>
                        <a:pt x="3908" y="1076"/>
                        <a:pt x="3864" y="1076"/>
                      </a:cubicBezTo>
                      <a:cubicBezTo>
                        <a:pt x="3809" y="1076"/>
                        <a:pt x="3760" y="1115"/>
                        <a:pt x="3578" y="1202"/>
                      </a:cubicBezTo>
                      <a:cubicBezTo>
                        <a:pt x="3631" y="331"/>
                        <a:pt x="3301" y="212"/>
                        <a:pt x="297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8"/>
                <p:cNvSpPr/>
                <p:nvPr/>
              </p:nvSpPr>
              <p:spPr>
                <a:xfrm>
                  <a:off x="924925" y="1210300"/>
                  <a:ext cx="10900" cy="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666" extrusionOk="0">
                      <a:moveTo>
                        <a:pt x="391" y="1"/>
                      </a:moveTo>
                      <a:cubicBezTo>
                        <a:pt x="158" y="1"/>
                        <a:pt x="150" y="394"/>
                        <a:pt x="0" y="494"/>
                      </a:cubicBezTo>
                      <a:cubicBezTo>
                        <a:pt x="23" y="488"/>
                        <a:pt x="42" y="486"/>
                        <a:pt x="61" y="486"/>
                      </a:cubicBezTo>
                      <a:cubicBezTo>
                        <a:pt x="214" y="486"/>
                        <a:pt x="235" y="665"/>
                        <a:pt x="436" y="665"/>
                      </a:cubicBezTo>
                      <a:lnTo>
                        <a:pt x="436" y="5"/>
                      </a:lnTo>
                      <a:cubicBezTo>
                        <a:pt x="420" y="2"/>
                        <a:pt x="405" y="1"/>
                        <a:pt x="39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843725" y="1236350"/>
                  <a:ext cx="138975" cy="6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9" h="2466" extrusionOk="0">
                      <a:moveTo>
                        <a:pt x="551" y="0"/>
                      </a:moveTo>
                      <a:cubicBezTo>
                        <a:pt x="369" y="0"/>
                        <a:pt x="360" y="199"/>
                        <a:pt x="205" y="199"/>
                      </a:cubicBezTo>
                      <a:cubicBezTo>
                        <a:pt x="177" y="199"/>
                        <a:pt x="145" y="192"/>
                        <a:pt x="106" y="178"/>
                      </a:cubicBezTo>
                      <a:lnTo>
                        <a:pt x="106" y="178"/>
                      </a:lnTo>
                      <a:cubicBezTo>
                        <a:pt x="212" y="891"/>
                        <a:pt x="1" y="1273"/>
                        <a:pt x="384" y="1498"/>
                      </a:cubicBezTo>
                      <a:cubicBezTo>
                        <a:pt x="358" y="1511"/>
                        <a:pt x="326" y="1513"/>
                        <a:pt x="291" y="1513"/>
                      </a:cubicBezTo>
                      <a:cubicBezTo>
                        <a:pt x="264" y="1513"/>
                        <a:pt x="235" y="1512"/>
                        <a:pt x="206" y="1512"/>
                      </a:cubicBezTo>
                      <a:cubicBezTo>
                        <a:pt x="118" y="1512"/>
                        <a:pt x="31" y="1527"/>
                        <a:pt x="1" y="1656"/>
                      </a:cubicBezTo>
                      <a:cubicBezTo>
                        <a:pt x="438" y="1699"/>
                        <a:pt x="600" y="2466"/>
                        <a:pt x="994" y="2466"/>
                      </a:cubicBezTo>
                      <a:cubicBezTo>
                        <a:pt x="1088" y="2466"/>
                        <a:pt x="1194" y="2423"/>
                        <a:pt x="1321" y="2316"/>
                      </a:cubicBezTo>
                      <a:cubicBezTo>
                        <a:pt x="1268" y="2316"/>
                        <a:pt x="1202" y="2211"/>
                        <a:pt x="1321" y="2158"/>
                      </a:cubicBezTo>
                      <a:cubicBezTo>
                        <a:pt x="1367" y="2167"/>
                        <a:pt x="1414" y="2172"/>
                        <a:pt x="1463" y="2172"/>
                      </a:cubicBezTo>
                      <a:cubicBezTo>
                        <a:pt x="2032" y="2172"/>
                        <a:pt x="2781" y="1573"/>
                        <a:pt x="3531" y="1573"/>
                      </a:cubicBezTo>
                      <a:cubicBezTo>
                        <a:pt x="3787" y="1573"/>
                        <a:pt x="4042" y="1642"/>
                        <a:pt x="4291" y="1828"/>
                      </a:cubicBezTo>
                      <a:cubicBezTo>
                        <a:pt x="4450" y="996"/>
                        <a:pt x="5559" y="1828"/>
                        <a:pt x="5387" y="943"/>
                      </a:cubicBezTo>
                      <a:lnTo>
                        <a:pt x="5387" y="943"/>
                      </a:lnTo>
                      <a:cubicBezTo>
                        <a:pt x="5308" y="1101"/>
                        <a:pt x="5217" y="1158"/>
                        <a:pt x="5116" y="1158"/>
                      </a:cubicBezTo>
                      <a:cubicBezTo>
                        <a:pt x="4840" y="1158"/>
                        <a:pt x="4494" y="730"/>
                        <a:pt x="4142" y="730"/>
                      </a:cubicBezTo>
                      <a:cubicBezTo>
                        <a:pt x="4082" y="730"/>
                        <a:pt x="4021" y="742"/>
                        <a:pt x="3961" y="772"/>
                      </a:cubicBezTo>
                      <a:cubicBezTo>
                        <a:pt x="3961" y="996"/>
                        <a:pt x="3908" y="1168"/>
                        <a:pt x="3790" y="1273"/>
                      </a:cubicBezTo>
                      <a:cubicBezTo>
                        <a:pt x="3725" y="1072"/>
                        <a:pt x="3670" y="1004"/>
                        <a:pt x="3612" y="1004"/>
                      </a:cubicBezTo>
                      <a:cubicBezTo>
                        <a:pt x="3488" y="1004"/>
                        <a:pt x="3356" y="1329"/>
                        <a:pt x="3115" y="1329"/>
                      </a:cubicBezTo>
                      <a:cubicBezTo>
                        <a:pt x="3102" y="1329"/>
                        <a:pt x="3090" y="1328"/>
                        <a:pt x="3077" y="1326"/>
                      </a:cubicBezTo>
                      <a:cubicBezTo>
                        <a:pt x="3077" y="996"/>
                        <a:pt x="3129" y="772"/>
                        <a:pt x="3182" y="613"/>
                      </a:cubicBezTo>
                      <a:lnTo>
                        <a:pt x="3182" y="613"/>
                      </a:lnTo>
                      <a:cubicBezTo>
                        <a:pt x="2347" y="905"/>
                        <a:pt x="1895" y="1297"/>
                        <a:pt x="1312" y="1297"/>
                      </a:cubicBezTo>
                      <a:cubicBezTo>
                        <a:pt x="1131" y="1297"/>
                        <a:pt x="936" y="1259"/>
                        <a:pt x="714" y="1168"/>
                      </a:cubicBezTo>
                      <a:cubicBezTo>
                        <a:pt x="902" y="1168"/>
                        <a:pt x="970" y="972"/>
                        <a:pt x="1151" y="972"/>
                      </a:cubicBezTo>
                      <a:cubicBezTo>
                        <a:pt x="1185" y="972"/>
                        <a:pt x="1224" y="979"/>
                        <a:pt x="1268" y="996"/>
                      </a:cubicBezTo>
                      <a:cubicBezTo>
                        <a:pt x="1249" y="632"/>
                        <a:pt x="1172" y="518"/>
                        <a:pt x="1066" y="518"/>
                      </a:cubicBezTo>
                      <a:cubicBezTo>
                        <a:pt x="891" y="518"/>
                        <a:pt x="636" y="824"/>
                        <a:pt x="427" y="824"/>
                      </a:cubicBezTo>
                      <a:cubicBezTo>
                        <a:pt x="320" y="824"/>
                        <a:pt x="226" y="745"/>
                        <a:pt x="159" y="508"/>
                      </a:cubicBezTo>
                      <a:cubicBezTo>
                        <a:pt x="331" y="336"/>
                        <a:pt x="489" y="230"/>
                        <a:pt x="608" y="6"/>
                      </a:cubicBezTo>
                      <a:cubicBezTo>
                        <a:pt x="587" y="2"/>
                        <a:pt x="568" y="0"/>
                        <a:pt x="55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8"/>
                <p:cNvSpPr/>
                <p:nvPr/>
              </p:nvSpPr>
              <p:spPr>
                <a:xfrm>
                  <a:off x="726900" y="1325925"/>
                  <a:ext cx="30050" cy="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1150" extrusionOk="0">
                      <a:moveTo>
                        <a:pt x="1202" y="1"/>
                      </a:moveTo>
                      <a:lnTo>
                        <a:pt x="1202" y="1"/>
                      </a:lnTo>
                      <a:cubicBezTo>
                        <a:pt x="1113" y="89"/>
                        <a:pt x="1012" y="116"/>
                        <a:pt x="907" y="116"/>
                      </a:cubicBezTo>
                      <a:cubicBezTo>
                        <a:pt x="743" y="116"/>
                        <a:pt x="569" y="51"/>
                        <a:pt x="413" y="51"/>
                      </a:cubicBezTo>
                      <a:cubicBezTo>
                        <a:pt x="238" y="51"/>
                        <a:pt x="86" y="134"/>
                        <a:pt x="0" y="489"/>
                      </a:cubicBezTo>
                      <a:cubicBezTo>
                        <a:pt x="44" y="535"/>
                        <a:pt x="96" y="551"/>
                        <a:pt x="150" y="551"/>
                      </a:cubicBezTo>
                      <a:cubicBezTo>
                        <a:pt x="274" y="551"/>
                        <a:pt x="413" y="470"/>
                        <a:pt x="512" y="470"/>
                      </a:cubicBezTo>
                      <a:cubicBezTo>
                        <a:pt x="636" y="470"/>
                        <a:pt x="698" y="594"/>
                        <a:pt x="594" y="1149"/>
                      </a:cubicBezTo>
                      <a:lnTo>
                        <a:pt x="1202" y="1149"/>
                      </a:lnTo>
                      <a:cubicBezTo>
                        <a:pt x="990" y="608"/>
                        <a:pt x="1043" y="608"/>
                        <a:pt x="120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8"/>
                <p:cNvSpPr/>
                <p:nvPr/>
              </p:nvSpPr>
              <p:spPr>
                <a:xfrm>
                  <a:off x="972775" y="1381050"/>
                  <a:ext cx="288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586" extrusionOk="0">
                      <a:moveTo>
                        <a:pt x="991" y="0"/>
                      </a:moveTo>
                      <a:cubicBezTo>
                        <a:pt x="872" y="90"/>
                        <a:pt x="761" y="115"/>
                        <a:pt x="658" y="115"/>
                      </a:cubicBezTo>
                      <a:cubicBezTo>
                        <a:pt x="537" y="115"/>
                        <a:pt x="427" y="81"/>
                        <a:pt x="328" y="81"/>
                      </a:cubicBezTo>
                      <a:cubicBezTo>
                        <a:pt x="201" y="81"/>
                        <a:pt x="92" y="136"/>
                        <a:pt x="1" y="383"/>
                      </a:cubicBezTo>
                      <a:cubicBezTo>
                        <a:pt x="92" y="540"/>
                        <a:pt x="146" y="586"/>
                        <a:pt x="208" y="586"/>
                      </a:cubicBezTo>
                      <a:cubicBezTo>
                        <a:pt x="298" y="586"/>
                        <a:pt x="403" y="489"/>
                        <a:pt x="661" y="489"/>
                      </a:cubicBezTo>
                      <a:cubicBezTo>
                        <a:pt x="543" y="150"/>
                        <a:pt x="782" y="140"/>
                        <a:pt x="949" y="140"/>
                      </a:cubicBezTo>
                      <a:cubicBezTo>
                        <a:pt x="959" y="140"/>
                        <a:pt x="969" y="140"/>
                        <a:pt x="979" y="140"/>
                      </a:cubicBezTo>
                      <a:cubicBezTo>
                        <a:pt x="1092" y="140"/>
                        <a:pt x="1152" y="135"/>
                        <a:pt x="99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8"/>
                <p:cNvSpPr/>
                <p:nvPr/>
              </p:nvSpPr>
              <p:spPr>
                <a:xfrm>
                  <a:off x="990925" y="1315750"/>
                  <a:ext cx="3005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791" extrusionOk="0">
                      <a:moveTo>
                        <a:pt x="297" y="0"/>
                      </a:moveTo>
                      <a:cubicBezTo>
                        <a:pt x="149" y="0"/>
                        <a:pt x="41" y="98"/>
                        <a:pt x="1" y="460"/>
                      </a:cubicBezTo>
                      <a:cubicBezTo>
                        <a:pt x="174" y="694"/>
                        <a:pt x="327" y="791"/>
                        <a:pt x="469" y="791"/>
                      </a:cubicBezTo>
                      <a:cubicBezTo>
                        <a:pt x="729" y="791"/>
                        <a:pt x="955" y="470"/>
                        <a:pt x="1202" y="78"/>
                      </a:cubicBezTo>
                      <a:lnTo>
                        <a:pt x="1202" y="78"/>
                      </a:lnTo>
                      <a:cubicBezTo>
                        <a:pt x="1117" y="121"/>
                        <a:pt x="1032" y="137"/>
                        <a:pt x="948" y="137"/>
                      </a:cubicBezTo>
                      <a:cubicBezTo>
                        <a:pt x="704" y="137"/>
                        <a:pt x="473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18"/>
                <p:cNvSpPr/>
                <p:nvPr/>
              </p:nvSpPr>
              <p:spPr>
                <a:xfrm>
                  <a:off x="876725" y="1298525"/>
                  <a:ext cx="21825" cy="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17" extrusionOk="0">
                      <a:moveTo>
                        <a:pt x="872" y="1"/>
                      </a:moveTo>
                      <a:lnTo>
                        <a:pt x="872" y="1"/>
                      </a:lnTo>
                      <a:cubicBezTo>
                        <a:pt x="608" y="159"/>
                        <a:pt x="212" y="212"/>
                        <a:pt x="1" y="489"/>
                      </a:cubicBezTo>
                      <a:cubicBezTo>
                        <a:pt x="76" y="508"/>
                        <a:pt x="147" y="517"/>
                        <a:pt x="214" y="517"/>
                      </a:cubicBezTo>
                      <a:cubicBezTo>
                        <a:pt x="529" y="517"/>
                        <a:pt x="741" y="317"/>
                        <a:pt x="87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18"/>
                <p:cNvSpPr/>
                <p:nvPr/>
              </p:nvSpPr>
              <p:spPr>
                <a:xfrm>
                  <a:off x="909750" y="1297675"/>
                  <a:ext cx="7427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" h="1675" extrusionOk="0">
                      <a:moveTo>
                        <a:pt x="916" y="1"/>
                      </a:moveTo>
                      <a:cubicBezTo>
                        <a:pt x="754" y="1"/>
                        <a:pt x="654" y="173"/>
                        <a:pt x="544" y="173"/>
                      </a:cubicBezTo>
                      <a:cubicBezTo>
                        <a:pt x="495" y="173"/>
                        <a:pt x="443" y="138"/>
                        <a:pt x="383" y="35"/>
                      </a:cubicBezTo>
                      <a:cubicBezTo>
                        <a:pt x="330" y="471"/>
                        <a:pt x="158" y="695"/>
                        <a:pt x="0" y="853"/>
                      </a:cubicBezTo>
                      <a:cubicBezTo>
                        <a:pt x="828" y="990"/>
                        <a:pt x="1555" y="1674"/>
                        <a:pt x="2150" y="1674"/>
                      </a:cubicBezTo>
                      <a:cubicBezTo>
                        <a:pt x="2305" y="1674"/>
                        <a:pt x="2451" y="1628"/>
                        <a:pt x="2588" y="1514"/>
                      </a:cubicBezTo>
                      <a:lnTo>
                        <a:pt x="2588" y="1514"/>
                      </a:lnTo>
                      <a:cubicBezTo>
                        <a:pt x="2583" y="1516"/>
                        <a:pt x="2579" y="1517"/>
                        <a:pt x="2576" y="1517"/>
                      </a:cubicBezTo>
                      <a:cubicBezTo>
                        <a:pt x="2503" y="1517"/>
                        <a:pt x="2920" y="904"/>
                        <a:pt x="2970" y="853"/>
                      </a:cubicBezTo>
                      <a:cubicBezTo>
                        <a:pt x="2821" y="834"/>
                        <a:pt x="2675" y="828"/>
                        <a:pt x="2534" y="828"/>
                      </a:cubicBezTo>
                      <a:cubicBezTo>
                        <a:pt x="2208" y="828"/>
                        <a:pt x="1903" y="863"/>
                        <a:pt x="1623" y="863"/>
                      </a:cubicBezTo>
                      <a:cubicBezTo>
                        <a:pt x="1348" y="863"/>
                        <a:pt x="1097" y="829"/>
                        <a:pt x="871" y="695"/>
                      </a:cubicBezTo>
                      <a:cubicBezTo>
                        <a:pt x="871" y="365"/>
                        <a:pt x="1149" y="471"/>
                        <a:pt x="1043" y="35"/>
                      </a:cubicBezTo>
                      <a:cubicBezTo>
                        <a:pt x="996" y="11"/>
                        <a:pt x="954" y="1"/>
                        <a:pt x="91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8"/>
                <p:cNvSpPr/>
                <p:nvPr/>
              </p:nvSpPr>
              <p:spPr>
                <a:xfrm>
                  <a:off x="915025" y="1386325"/>
                  <a:ext cx="25500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358" extrusionOk="0">
                      <a:moveTo>
                        <a:pt x="990" y="1"/>
                      </a:moveTo>
                      <a:lnTo>
                        <a:pt x="990" y="1"/>
                      </a:lnTo>
                      <a:cubicBezTo>
                        <a:pt x="779" y="119"/>
                        <a:pt x="0" y="119"/>
                        <a:pt x="172" y="331"/>
                      </a:cubicBezTo>
                      <a:cubicBezTo>
                        <a:pt x="215" y="306"/>
                        <a:pt x="267" y="297"/>
                        <a:pt x="322" y="297"/>
                      </a:cubicBezTo>
                      <a:cubicBezTo>
                        <a:pt x="467" y="297"/>
                        <a:pt x="641" y="358"/>
                        <a:pt x="776" y="358"/>
                      </a:cubicBezTo>
                      <a:cubicBezTo>
                        <a:pt x="920" y="358"/>
                        <a:pt x="1019" y="288"/>
                        <a:pt x="9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8"/>
                <p:cNvSpPr/>
                <p:nvPr/>
              </p:nvSpPr>
              <p:spPr>
                <a:xfrm>
                  <a:off x="1025250" y="1374050"/>
                  <a:ext cx="16525" cy="1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05" extrusionOk="0">
                      <a:moveTo>
                        <a:pt x="193" y="1"/>
                      </a:moveTo>
                      <a:cubicBezTo>
                        <a:pt x="82" y="1"/>
                        <a:pt x="1" y="107"/>
                        <a:pt x="1" y="439"/>
                      </a:cubicBezTo>
                      <a:cubicBezTo>
                        <a:pt x="115" y="496"/>
                        <a:pt x="285" y="604"/>
                        <a:pt x="424" y="604"/>
                      </a:cubicBezTo>
                      <a:cubicBezTo>
                        <a:pt x="541" y="604"/>
                        <a:pt x="637" y="528"/>
                        <a:pt x="661" y="280"/>
                      </a:cubicBezTo>
                      <a:cubicBezTo>
                        <a:pt x="533" y="183"/>
                        <a:pt x="338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8"/>
                <p:cNvSpPr/>
                <p:nvPr/>
              </p:nvSpPr>
              <p:spPr>
                <a:xfrm>
                  <a:off x="690925" y="1222750"/>
                  <a:ext cx="49525" cy="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1263" extrusionOk="0">
                      <a:moveTo>
                        <a:pt x="827" y="1"/>
                      </a:moveTo>
                      <a:cubicBezTo>
                        <a:pt x="591" y="1"/>
                        <a:pt x="368" y="42"/>
                        <a:pt x="119" y="114"/>
                      </a:cubicBezTo>
                      <a:cubicBezTo>
                        <a:pt x="0" y="603"/>
                        <a:pt x="225" y="550"/>
                        <a:pt x="225" y="933"/>
                      </a:cubicBezTo>
                      <a:cubicBezTo>
                        <a:pt x="263" y="950"/>
                        <a:pt x="295" y="958"/>
                        <a:pt x="321" y="958"/>
                      </a:cubicBezTo>
                      <a:cubicBezTo>
                        <a:pt x="540" y="958"/>
                        <a:pt x="396" y="432"/>
                        <a:pt x="641" y="432"/>
                      </a:cubicBezTo>
                      <a:cubicBezTo>
                        <a:pt x="662" y="432"/>
                        <a:pt x="686" y="436"/>
                        <a:pt x="713" y="444"/>
                      </a:cubicBezTo>
                      <a:cubicBezTo>
                        <a:pt x="779" y="986"/>
                        <a:pt x="449" y="880"/>
                        <a:pt x="383" y="1263"/>
                      </a:cubicBezTo>
                      <a:cubicBezTo>
                        <a:pt x="890" y="1152"/>
                        <a:pt x="1120" y="1010"/>
                        <a:pt x="1455" y="1010"/>
                      </a:cubicBezTo>
                      <a:cubicBezTo>
                        <a:pt x="1600" y="1010"/>
                        <a:pt x="1765" y="1037"/>
                        <a:pt x="1981" y="1105"/>
                      </a:cubicBezTo>
                      <a:cubicBezTo>
                        <a:pt x="1981" y="656"/>
                        <a:pt x="1822" y="550"/>
                        <a:pt x="1981" y="273"/>
                      </a:cubicBezTo>
                      <a:cubicBezTo>
                        <a:pt x="1505" y="81"/>
                        <a:pt x="1154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8"/>
                <p:cNvSpPr/>
                <p:nvPr/>
              </p:nvSpPr>
              <p:spPr>
                <a:xfrm>
                  <a:off x="1147700" y="1256850"/>
                  <a:ext cx="1222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1061" extrusionOk="0">
                      <a:moveTo>
                        <a:pt x="257" y="0"/>
                      </a:moveTo>
                      <a:cubicBezTo>
                        <a:pt x="220" y="0"/>
                        <a:pt x="171" y="21"/>
                        <a:pt x="106" y="71"/>
                      </a:cubicBezTo>
                      <a:cubicBezTo>
                        <a:pt x="212" y="559"/>
                        <a:pt x="212" y="678"/>
                        <a:pt x="0" y="1061"/>
                      </a:cubicBezTo>
                      <a:cubicBezTo>
                        <a:pt x="264" y="1061"/>
                        <a:pt x="489" y="1061"/>
                        <a:pt x="489" y="731"/>
                      </a:cubicBezTo>
                      <a:cubicBezTo>
                        <a:pt x="298" y="686"/>
                        <a:pt x="470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8"/>
                <p:cNvSpPr/>
                <p:nvPr/>
              </p:nvSpPr>
              <p:spPr>
                <a:xfrm>
                  <a:off x="1106450" y="1303825"/>
                  <a:ext cx="23450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573" extrusionOk="0">
                      <a:moveTo>
                        <a:pt x="872" y="0"/>
                      </a:moveTo>
                      <a:cubicBezTo>
                        <a:pt x="489" y="0"/>
                        <a:pt x="211" y="119"/>
                        <a:pt x="0" y="383"/>
                      </a:cubicBezTo>
                      <a:cubicBezTo>
                        <a:pt x="71" y="483"/>
                        <a:pt x="274" y="572"/>
                        <a:pt x="468" y="572"/>
                      </a:cubicBezTo>
                      <a:cubicBezTo>
                        <a:pt x="710" y="572"/>
                        <a:pt x="938" y="433"/>
                        <a:pt x="87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8"/>
                <p:cNvSpPr/>
                <p:nvPr/>
              </p:nvSpPr>
              <p:spPr>
                <a:xfrm>
                  <a:off x="1122950" y="1240775"/>
                  <a:ext cx="31675" cy="5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2193" extrusionOk="0">
                      <a:moveTo>
                        <a:pt x="990" y="1"/>
                      </a:moveTo>
                      <a:lnTo>
                        <a:pt x="990" y="1"/>
                      </a:lnTo>
                      <a:cubicBezTo>
                        <a:pt x="914" y="212"/>
                        <a:pt x="801" y="331"/>
                        <a:pt x="684" y="331"/>
                      </a:cubicBezTo>
                      <a:cubicBezTo>
                        <a:pt x="618" y="331"/>
                        <a:pt x="551" y="293"/>
                        <a:pt x="489" y="212"/>
                      </a:cubicBezTo>
                      <a:lnTo>
                        <a:pt x="489" y="212"/>
                      </a:lnTo>
                      <a:cubicBezTo>
                        <a:pt x="383" y="595"/>
                        <a:pt x="713" y="991"/>
                        <a:pt x="489" y="1044"/>
                      </a:cubicBezTo>
                      <a:cubicBezTo>
                        <a:pt x="412" y="991"/>
                        <a:pt x="362" y="966"/>
                        <a:pt x="327" y="966"/>
                      </a:cubicBezTo>
                      <a:cubicBezTo>
                        <a:pt x="211" y="966"/>
                        <a:pt x="253" y="1238"/>
                        <a:pt x="0" y="1704"/>
                      </a:cubicBezTo>
                      <a:cubicBezTo>
                        <a:pt x="330" y="1862"/>
                        <a:pt x="542" y="1651"/>
                        <a:pt x="819" y="2192"/>
                      </a:cubicBezTo>
                      <a:cubicBezTo>
                        <a:pt x="660" y="1585"/>
                        <a:pt x="1254" y="1426"/>
                        <a:pt x="990" y="1202"/>
                      </a:cubicBezTo>
                      <a:lnTo>
                        <a:pt x="990" y="1202"/>
                      </a:lnTo>
                      <a:cubicBezTo>
                        <a:pt x="990" y="1321"/>
                        <a:pt x="924" y="1374"/>
                        <a:pt x="819" y="1374"/>
                      </a:cubicBezTo>
                      <a:cubicBezTo>
                        <a:pt x="990" y="1044"/>
                        <a:pt x="766" y="872"/>
                        <a:pt x="713" y="542"/>
                      </a:cubicBezTo>
                      <a:lnTo>
                        <a:pt x="713" y="542"/>
                      </a:lnTo>
                      <a:cubicBezTo>
                        <a:pt x="758" y="579"/>
                        <a:pt x="805" y="594"/>
                        <a:pt x="850" y="594"/>
                      </a:cubicBezTo>
                      <a:cubicBezTo>
                        <a:pt x="1081" y="594"/>
                        <a:pt x="1267" y="177"/>
                        <a:pt x="9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18"/>
                <p:cNvSpPr/>
                <p:nvPr/>
              </p:nvSpPr>
              <p:spPr>
                <a:xfrm>
                  <a:off x="1101125" y="1239325"/>
                  <a:ext cx="27125" cy="2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102" extrusionOk="0">
                      <a:moveTo>
                        <a:pt x="769" y="0"/>
                      </a:moveTo>
                      <a:cubicBezTo>
                        <a:pt x="473" y="0"/>
                        <a:pt x="113" y="340"/>
                        <a:pt x="266" y="600"/>
                      </a:cubicBezTo>
                      <a:cubicBezTo>
                        <a:pt x="331" y="514"/>
                        <a:pt x="357" y="480"/>
                        <a:pt x="361" y="480"/>
                      </a:cubicBezTo>
                      <a:cubicBezTo>
                        <a:pt x="375" y="480"/>
                        <a:pt x="1" y="1059"/>
                        <a:pt x="266" y="1102"/>
                      </a:cubicBezTo>
                      <a:cubicBezTo>
                        <a:pt x="477" y="389"/>
                        <a:pt x="807" y="877"/>
                        <a:pt x="1085" y="270"/>
                      </a:cubicBezTo>
                      <a:cubicBezTo>
                        <a:pt x="1034" y="75"/>
                        <a:pt x="909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18"/>
                <p:cNvSpPr/>
                <p:nvPr/>
              </p:nvSpPr>
              <p:spPr>
                <a:xfrm>
                  <a:off x="836800" y="1324600"/>
                  <a:ext cx="1350" cy="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54" extrusionOk="0">
                      <a:moveTo>
                        <a:pt x="0" y="1"/>
                      </a:moveTo>
                      <a:lnTo>
                        <a:pt x="0" y="54"/>
                      </a:lnTo>
                      <a:cubicBezTo>
                        <a:pt x="0" y="54"/>
                        <a:pt x="0" y="1"/>
                        <a:pt x="5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18"/>
                <p:cNvSpPr/>
                <p:nvPr/>
              </p:nvSpPr>
              <p:spPr>
                <a:xfrm>
                  <a:off x="838125" y="1320325"/>
                  <a:ext cx="4300" cy="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72" extrusionOk="0">
                      <a:moveTo>
                        <a:pt x="53" y="0"/>
                      </a:moveTo>
                      <a:cubicBezTo>
                        <a:pt x="53" y="53"/>
                        <a:pt x="0" y="119"/>
                        <a:pt x="0" y="172"/>
                      </a:cubicBezTo>
                      <a:cubicBezTo>
                        <a:pt x="53" y="172"/>
                        <a:pt x="172" y="53"/>
                        <a:pt x="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18"/>
                <p:cNvSpPr/>
                <p:nvPr/>
              </p:nvSpPr>
              <p:spPr>
                <a:xfrm>
                  <a:off x="872450" y="1324600"/>
                  <a:ext cx="13875" cy="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661" extrusionOk="0">
                      <a:moveTo>
                        <a:pt x="277" y="1"/>
                      </a:moveTo>
                      <a:cubicBezTo>
                        <a:pt x="225" y="331"/>
                        <a:pt x="0" y="331"/>
                        <a:pt x="0" y="661"/>
                      </a:cubicBezTo>
                      <a:cubicBezTo>
                        <a:pt x="35" y="637"/>
                        <a:pt x="78" y="629"/>
                        <a:pt x="125" y="629"/>
                      </a:cubicBezTo>
                      <a:cubicBezTo>
                        <a:pt x="215" y="629"/>
                        <a:pt x="318" y="658"/>
                        <a:pt x="401" y="658"/>
                      </a:cubicBezTo>
                      <a:cubicBezTo>
                        <a:pt x="490" y="658"/>
                        <a:pt x="555" y="625"/>
                        <a:pt x="555" y="489"/>
                      </a:cubicBezTo>
                      <a:cubicBezTo>
                        <a:pt x="172" y="437"/>
                        <a:pt x="555" y="384"/>
                        <a:pt x="555" y="159"/>
                      </a:cubicBezTo>
                      <a:cubicBezTo>
                        <a:pt x="449" y="159"/>
                        <a:pt x="330" y="54"/>
                        <a:pt x="27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18"/>
                <p:cNvSpPr/>
                <p:nvPr/>
              </p:nvSpPr>
              <p:spPr>
                <a:xfrm>
                  <a:off x="821625" y="1357625"/>
                  <a:ext cx="1255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1057" extrusionOk="0">
                      <a:moveTo>
                        <a:pt x="225" y="0"/>
                      </a:moveTo>
                      <a:cubicBezTo>
                        <a:pt x="225" y="277"/>
                        <a:pt x="53" y="330"/>
                        <a:pt x="0" y="541"/>
                      </a:cubicBezTo>
                      <a:cubicBezTo>
                        <a:pt x="205" y="601"/>
                        <a:pt x="124" y="1057"/>
                        <a:pt x="358" y="1057"/>
                      </a:cubicBezTo>
                      <a:cubicBezTo>
                        <a:pt x="381" y="1057"/>
                        <a:pt x="407" y="1052"/>
                        <a:pt x="436" y="1043"/>
                      </a:cubicBezTo>
                      <a:cubicBezTo>
                        <a:pt x="436" y="607"/>
                        <a:pt x="502" y="53"/>
                        <a:pt x="22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18"/>
                <p:cNvSpPr/>
                <p:nvPr/>
              </p:nvSpPr>
              <p:spPr>
                <a:xfrm>
                  <a:off x="759900" y="1316350"/>
                  <a:ext cx="97375" cy="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2700" extrusionOk="0">
                      <a:moveTo>
                        <a:pt x="661" y="1"/>
                      </a:moveTo>
                      <a:cubicBezTo>
                        <a:pt x="872" y="1149"/>
                        <a:pt x="265" y="991"/>
                        <a:pt x="0" y="1374"/>
                      </a:cubicBezTo>
                      <a:cubicBezTo>
                        <a:pt x="66" y="1353"/>
                        <a:pt x="136" y="1342"/>
                        <a:pt x="204" y="1342"/>
                      </a:cubicBezTo>
                      <a:cubicBezTo>
                        <a:pt x="476" y="1342"/>
                        <a:pt x="711" y="1513"/>
                        <a:pt x="489" y="1862"/>
                      </a:cubicBezTo>
                      <a:cubicBezTo>
                        <a:pt x="514" y="1878"/>
                        <a:pt x="538" y="1885"/>
                        <a:pt x="559" y="1885"/>
                      </a:cubicBezTo>
                      <a:cubicBezTo>
                        <a:pt x="718" y="1885"/>
                        <a:pt x="792" y="1519"/>
                        <a:pt x="881" y="1519"/>
                      </a:cubicBezTo>
                      <a:cubicBezTo>
                        <a:pt x="914" y="1519"/>
                        <a:pt x="949" y="1568"/>
                        <a:pt x="991" y="1704"/>
                      </a:cubicBezTo>
                      <a:cubicBezTo>
                        <a:pt x="925" y="2192"/>
                        <a:pt x="542" y="2087"/>
                        <a:pt x="489" y="2522"/>
                      </a:cubicBezTo>
                      <a:cubicBezTo>
                        <a:pt x="561" y="2675"/>
                        <a:pt x="712" y="2699"/>
                        <a:pt x="872" y="2699"/>
                      </a:cubicBezTo>
                      <a:cubicBezTo>
                        <a:pt x="947" y="2699"/>
                        <a:pt x="1024" y="2694"/>
                        <a:pt x="1096" y="2694"/>
                      </a:cubicBezTo>
                      <a:cubicBezTo>
                        <a:pt x="1057" y="2200"/>
                        <a:pt x="1387" y="1950"/>
                        <a:pt x="1739" y="1950"/>
                      </a:cubicBezTo>
                      <a:cubicBezTo>
                        <a:pt x="1857" y="1950"/>
                        <a:pt x="1977" y="1978"/>
                        <a:pt x="2086" y="2034"/>
                      </a:cubicBezTo>
                      <a:cubicBezTo>
                        <a:pt x="2192" y="1532"/>
                        <a:pt x="2311" y="991"/>
                        <a:pt x="2694" y="991"/>
                      </a:cubicBezTo>
                      <a:cubicBezTo>
                        <a:pt x="2778" y="1208"/>
                        <a:pt x="2887" y="1277"/>
                        <a:pt x="3009" y="1277"/>
                      </a:cubicBezTo>
                      <a:cubicBezTo>
                        <a:pt x="3219" y="1277"/>
                        <a:pt x="3466" y="1073"/>
                        <a:pt x="3689" y="1073"/>
                      </a:cubicBezTo>
                      <a:cubicBezTo>
                        <a:pt x="3761" y="1073"/>
                        <a:pt x="3830" y="1094"/>
                        <a:pt x="3895" y="1149"/>
                      </a:cubicBezTo>
                      <a:cubicBezTo>
                        <a:pt x="3895" y="436"/>
                        <a:pt x="3076" y="1149"/>
                        <a:pt x="3076" y="384"/>
                      </a:cubicBezTo>
                      <a:cubicBezTo>
                        <a:pt x="2910" y="717"/>
                        <a:pt x="2566" y="888"/>
                        <a:pt x="2221" y="888"/>
                      </a:cubicBezTo>
                      <a:cubicBezTo>
                        <a:pt x="1993" y="888"/>
                        <a:pt x="1763" y="813"/>
                        <a:pt x="1585" y="661"/>
                      </a:cubicBezTo>
                      <a:cubicBezTo>
                        <a:pt x="1756" y="661"/>
                        <a:pt x="1809" y="542"/>
                        <a:pt x="1862" y="331"/>
                      </a:cubicBezTo>
                      <a:cubicBezTo>
                        <a:pt x="1831" y="327"/>
                        <a:pt x="1799" y="325"/>
                        <a:pt x="1765" y="325"/>
                      </a:cubicBezTo>
                      <a:cubicBezTo>
                        <a:pt x="1588" y="325"/>
                        <a:pt x="1373" y="374"/>
                        <a:pt x="1177" y="374"/>
                      </a:cubicBezTo>
                      <a:cubicBezTo>
                        <a:pt x="944" y="374"/>
                        <a:pt x="740" y="304"/>
                        <a:pt x="6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18"/>
                <p:cNvSpPr/>
                <p:nvPr/>
              </p:nvSpPr>
              <p:spPr>
                <a:xfrm>
                  <a:off x="633175" y="379700"/>
                  <a:ext cx="1205975" cy="70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9" h="28332" extrusionOk="0">
                      <a:moveTo>
                        <a:pt x="3921" y="648"/>
                      </a:moveTo>
                      <a:cubicBezTo>
                        <a:pt x="4123" y="648"/>
                        <a:pt x="4230" y="782"/>
                        <a:pt x="4185" y="1162"/>
                      </a:cubicBezTo>
                      <a:cubicBezTo>
                        <a:pt x="4168" y="1158"/>
                        <a:pt x="4153" y="1156"/>
                        <a:pt x="4138" y="1156"/>
                      </a:cubicBezTo>
                      <a:cubicBezTo>
                        <a:pt x="3989" y="1156"/>
                        <a:pt x="3951" y="1347"/>
                        <a:pt x="3794" y="1347"/>
                      </a:cubicBezTo>
                      <a:cubicBezTo>
                        <a:pt x="3762" y="1347"/>
                        <a:pt x="3726" y="1339"/>
                        <a:pt x="3683" y="1321"/>
                      </a:cubicBezTo>
                      <a:cubicBezTo>
                        <a:pt x="3802" y="1162"/>
                        <a:pt x="3802" y="938"/>
                        <a:pt x="3802" y="661"/>
                      </a:cubicBezTo>
                      <a:cubicBezTo>
                        <a:pt x="3845" y="653"/>
                        <a:pt x="3884" y="648"/>
                        <a:pt x="3921" y="648"/>
                      </a:cubicBezTo>
                      <a:close/>
                      <a:moveTo>
                        <a:pt x="16933" y="1315"/>
                      </a:moveTo>
                      <a:cubicBezTo>
                        <a:pt x="17110" y="1315"/>
                        <a:pt x="17270" y="1340"/>
                        <a:pt x="17387" y="1492"/>
                      </a:cubicBezTo>
                      <a:cubicBezTo>
                        <a:pt x="17387" y="1789"/>
                        <a:pt x="17226" y="1847"/>
                        <a:pt x="17038" y="1847"/>
                      </a:cubicBezTo>
                      <a:cubicBezTo>
                        <a:pt x="16916" y="1847"/>
                        <a:pt x="16783" y="1822"/>
                        <a:pt x="16674" y="1822"/>
                      </a:cubicBezTo>
                      <a:lnTo>
                        <a:pt x="16674" y="1321"/>
                      </a:lnTo>
                      <a:cubicBezTo>
                        <a:pt x="16762" y="1321"/>
                        <a:pt x="16850" y="1315"/>
                        <a:pt x="16933" y="1315"/>
                      </a:cubicBezTo>
                      <a:close/>
                      <a:moveTo>
                        <a:pt x="8700" y="2588"/>
                      </a:moveTo>
                      <a:cubicBezTo>
                        <a:pt x="8700" y="2760"/>
                        <a:pt x="8581" y="2760"/>
                        <a:pt x="8634" y="2918"/>
                      </a:cubicBezTo>
                      <a:cubicBezTo>
                        <a:pt x="8819" y="2918"/>
                        <a:pt x="9027" y="2748"/>
                        <a:pt x="9228" y="2748"/>
                      </a:cubicBezTo>
                      <a:cubicBezTo>
                        <a:pt x="9328" y="2748"/>
                        <a:pt x="9426" y="2790"/>
                        <a:pt x="9518" y="2918"/>
                      </a:cubicBezTo>
                      <a:cubicBezTo>
                        <a:pt x="9354" y="3105"/>
                        <a:pt x="9168" y="3192"/>
                        <a:pt x="8982" y="3192"/>
                      </a:cubicBezTo>
                      <a:cubicBezTo>
                        <a:pt x="8736" y="3192"/>
                        <a:pt x="8492" y="3038"/>
                        <a:pt x="8304" y="2760"/>
                      </a:cubicBezTo>
                      <a:cubicBezTo>
                        <a:pt x="8370" y="2535"/>
                        <a:pt x="8581" y="2641"/>
                        <a:pt x="8700" y="2588"/>
                      </a:cubicBezTo>
                      <a:close/>
                      <a:moveTo>
                        <a:pt x="2923" y="3160"/>
                      </a:moveTo>
                      <a:cubicBezTo>
                        <a:pt x="3143" y="3160"/>
                        <a:pt x="3349" y="3256"/>
                        <a:pt x="3419" y="3525"/>
                      </a:cubicBezTo>
                      <a:cubicBezTo>
                        <a:pt x="3307" y="3431"/>
                        <a:pt x="3204" y="3399"/>
                        <a:pt x="3105" y="3399"/>
                      </a:cubicBezTo>
                      <a:cubicBezTo>
                        <a:pt x="2893" y="3399"/>
                        <a:pt x="2692" y="3542"/>
                        <a:pt x="2419" y="3542"/>
                      </a:cubicBezTo>
                      <a:cubicBezTo>
                        <a:pt x="2368" y="3542"/>
                        <a:pt x="2314" y="3537"/>
                        <a:pt x="2258" y="3525"/>
                      </a:cubicBezTo>
                      <a:cubicBezTo>
                        <a:pt x="2258" y="3361"/>
                        <a:pt x="2604" y="3160"/>
                        <a:pt x="2923" y="3160"/>
                      </a:cubicBezTo>
                      <a:close/>
                      <a:moveTo>
                        <a:pt x="1545" y="3024"/>
                      </a:moveTo>
                      <a:cubicBezTo>
                        <a:pt x="1677" y="3079"/>
                        <a:pt x="1699" y="3393"/>
                        <a:pt x="1896" y="3393"/>
                      </a:cubicBezTo>
                      <a:cubicBezTo>
                        <a:pt x="1935" y="3393"/>
                        <a:pt x="1979" y="3382"/>
                        <a:pt x="2033" y="3354"/>
                      </a:cubicBezTo>
                      <a:lnTo>
                        <a:pt x="2033" y="3354"/>
                      </a:lnTo>
                      <a:cubicBezTo>
                        <a:pt x="1927" y="3631"/>
                        <a:pt x="1597" y="3525"/>
                        <a:pt x="1439" y="3684"/>
                      </a:cubicBezTo>
                      <a:cubicBezTo>
                        <a:pt x="1373" y="3354"/>
                        <a:pt x="1492" y="3248"/>
                        <a:pt x="1545" y="3024"/>
                      </a:cubicBezTo>
                      <a:close/>
                      <a:moveTo>
                        <a:pt x="10659" y="3590"/>
                      </a:moveTo>
                      <a:cubicBezTo>
                        <a:pt x="10719" y="3590"/>
                        <a:pt x="10795" y="3636"/>
                        <a:pt x="10891" y="3750"/>
                      </a:cubicBezTo>
                      <a:cubicBezTo>
                        <a:pt x="10786" y="3961"/>
                        <a:pt x="10680" y="4238"/>
                        <a:pt x="10403" y="4238"/>
                      </a:cubicBezTo>
                      <a:cubicBezTo>
                        <a:pt x="10442" y="3992"/>
                        <a:pt x="10482" y="3590"/>
                        <a:pt x="10659" y="3590"/>
                      </a:cubicBezTo>
                      <a:close/>
                      <a:moveTo>
                        <a:pt x="9743" y="3420"/>
                      </a:moveTo>
                      <a:cubicBezTo>
                        <a:pt x="9848" y="3473"/>
                        <a:pt x="9796" y="3855"/>
                        <a:pt x="9848" y="4133"/>
                      </a:cubicBezTo>
                      <a:cubicBezTo>
                        <a:pt x="9571" y="3961"/>
                        <a:pt x="9624" y="4080"/>
                        <a:pt x="9241" y="3961"/>
                      </a:cubicBezTo>
                      <a:lnTo>
                        <a:pt x="9241" y="3961"/>
                      </a:lnTo>
                      <a:cubicBezTo>
                        <a:pt x="9188" y="4080"/>
                        <a:pt x="9241" y="4080"/>
                        <a:pt x="9294" y="4133"/>
                      </a:cubicBezTo>
                      <a:cubicBezTo>
                        <a:pt x="9281" y="4257"/>
                        <a:pt x="9257" y="4307"/>
                        <a:pt x="9231" y="4307"/>
                      </a:cubicBezTo>
                      <a:cubicBezTo>
                        <a:pt x="9154" y="4307"/>
                        <a:pt x="9057" y="3877"/>
                        <a:pt x="9136" y="3631"/>
                      </a:cubicBezTo>
                      <a:cubicBezTo>
                        <a:pt x="9413" y="3473"/>
                        <a:pt x="9624" y="3578"/>
                        <a:pt x="9743" y="3420"/>
                      </a:cubicBezTo>
                      <a:close/>
                      <a:moveTo>
                        <a:pt x="7815" y="2971"/>
                      </a:moveTo>
                      <a:cubicBezTo>
                        <a:pt x="7763" y="3473"/>
                        <a:pt x="7485" y="3525"/>
                        <a:pt x="7433" y="3961"/>
                      </a:cubicBezTo>
                      <a:cubicBezTo>
                        <a:pt x="7445" y="3963"/>
                        <a:pt x="7458" y="3963"/>
                        <a:pt x="7469" y="3963"/>
                      </a:cubicBezTo>
                      <a:cubicBezTo>
                        <a:pt x="7860" y="3963"/>
                        <a:pt x="7724" y="3137"/>
                        <a:pt x="8198" y="2971"/>
                      </a:cubicBezTo>
                      <a:lnTo>
                        <a:pt x="8198" y="2971"/>
                      </a:lnTo>
                      <a:cubicBezTo>
                        <a:pt x="8145" y="3195"/>
                        <a:pt x="8093" y="3354"/>
                        <a:pt x="8040" y="3631"/>
                      </a:cubicBezTo>
                      <a:cubicBezTo>
                        <a:pt x="8096" y="3528"/>
                        <a:pt x="8150" y="3493"/>
                        <a:pt x="8206" y="3493"/>
                      </a:cubicBezTo>
                      <a:cubicBezTo>
                        <a:pt x="8329" y="3493"/>
                        <a:pt x="8462" y="3665"/>
                        <a:pt x="8656" y="3665"/>
                      </a:cubicBezTo>
                      <a:cubicBezTo>
                        <a:pt x="8702" y="3665"/>
                        <a:pt x="8752" y="3655"/>
                        <a:pt x="8806" y="3631"/>
                      </a:cubicBezTo>
                      <a:cubicBezTo>
                        <a:pt x="8806" y="3834"/>
                        <a:pt x="8862" y="4066"/>
                        <a:pt x="8893" y="4066"/>
                      </a:cubicBezTo>
                      <a:cubicBezTo>
                        <a:pt x="8904" y="4066"/>
                        <a:pt x="8911" y="4035"/>
                        <a:pt x="8911" y="3961"/>
                      </a:cubicBezTo>
                      <a:cubicBezTo>
                        <a:pt x="9030" y="3961"/>
                        <a:pt x="8964" y="4133"/>
                        <a:pt x="8911" y="4133"/>
                      </a:cubicBezTo>
                      <a:lnTo>
                        <a:pt x="8911" y="4463"/>
                      </a:lnTo>
                      <a:cubicBezTo>
                        <a:pt x="8474" y="4225"/>
                        <a:pt x="8180" y="4042"/>
                        <a:pt x="7764" y="4042"/>
                      </a:cubicBezTo>
                      <a:cubicBezTo>
                        <a:pt x="7603" y="4042"/>
                        <a:pt x="7423" y="4070"/>
                        <a:pt x="7208" y="4133"/>
                      </a:cubicBezTo>
                      <a:cubicBezTo>
                        <a:pt x="7380" y="3803"/>
                        <a:pt x="7155" y="3803"/>
                        <a:pt x="7314" y="3473"/>
                      </a:cubicBezTo>
                      <a:cubicBezTo>
                        <a:pt x="7180" y="3421"/>
                        <a:pt x="7020" y="3402"/>
                        <a:pt x="6839" y="3402"/>
                      </a:cubicBezTo>
                      <a:cubicBezTo>
                        <a:pt x="6336" y="3402"/>
                        <a:pt x="5671" y="3548"/>
                        <a:pt x="4965" y="3548"/>
                      </a:cubicBezTo>
                      <a:cubicBezTo>
                        <a:pt x="4566" y="3548"/>
                        <a:pt x="4153" y="3501"/>
                        <a:pt x="3749" y="3354"/>
                      </a:cubicBezTo>
                      <a:cubicBezTo>
                        <a:pt x="5003" y="2971"/>
                        <a:pt x="6878" y="3143"/>
                        <a:pt x="7815" y="2971"/>
                      </a:cubicBezTo>
                      <a:close/>
                      <a:moveTo>
                        <a:pt x="0" y="4846"/>
                      </a:moveTo>
                      <a:lnTo>
                        <a:pt x="0" y="4846"/>
                      </a:lnTo>
                      <a:cubicBezTo>
                        <a:pt x="0" y="4846"/>
                        <a:pt x="0" y="4846"/>
                        <a:pt x="0" y="4846"/>
                      </a:cubicBezTo>
                      <a:close/>
                      <a:moveTo>
                        <a:pt x="0" y="4846"/>
                      </a:moveTo>
                      <a:lnTo>
                        <a:pt x="0" y="4846"/>
                      </a:lnTo>
                      <a:cubicBezTo>
                        <a:pt x="0" y="4846"/>
                        <a:pt x="0" y="4846"/>
                        <a:pt x="0" y="4846"/>
                      </a:cubicBezTo>
                      <a:close/>
                      <a:moveTo>
                        <a:pt x="790" y="3991"/>
                      </a:moveTo>
                      <a:cubicBezTo>
                        <a:pt x="834" y="3991"/>
                        <a:pt x="883" y="3998"/>
                        <a:pt x="937" y="4014"/>
                      </a:cubicBezTo>
                      <a:cubicBezTo>
                        <a:pt x="885" y="4185"/>
                        <a:pt x="779" y="4515"/>
                        <a:pt x="937" y="4515"/>
                      </a:cubicBezTo>
                      <a:cubicBezTo>
                        <a:pt x="779" y="4793"/>
                        <a:pt x="449" y="4793"/>
                        <a:pt x="172" y="4898"/>
                      </a:cubicBezTo>
                      <a:cubicBezTo>
                        <a:pt x="362" y="4601"/>
                        <a:pt x="381" y="3991"/>
                        <a:pt x="790" y="3991"/>
                      </a:cubicBezTo>
                      <a:close/>
                      <a:moveTo>
                        <a:pt x="42470" y="4238"/>
                      </a:moveTo>
                      <a:cubicBezTo>
                        <a:pt x="42351" y="4814"/>
                        <a:pt x="42055" y="4960"/>
                        <a:pt x="41718" y="4960"/>
                      </a:cubicBezTo>
                      <a:cubicBezTo>
                        <a:pt x="41568" y="4960"/>
                        <a:pt x="41410" y="4931"/>
                        <a:pt x="41255" y="4898"/>
                      </a:cubicBezTo>
                      <a:cubicBezTo>
                        <a:pt x="41191" y="4953"/>
                        <a:pt x="41139" y="5009"/>
                        <a:pt x="41096" y="5068"/>
                      </a:cubicBezTo>
                      <a:lnTo>
                        <a:pt x="41096" y="5068"/>
                      </a:lnTo>
                      <a:cubicBezTo>
                        <a:pt x="41053" y="4842"/>
                        <a:pt x="40930" y="4722"/>
                        <a:pt x="40764" y="4722"/>
                      </a:cubicBezTo>
                      <a:cubicBezTo>
                        <a:pt x="40727" y="4722"/>
                        <a:pt x="40689" y="4728"/>
                        <a:pt x="40648" y="4740"/>
                      </a:cubicBezTo>
                      <a:cubicBezTo>
                        <a:pt x="41255" y="4515"/>
                        <a:pt x="41915" y="4846"/>
                        <a:pt x="42470" y="4238"/>
                      </a:cubicBezTo>
                      <a:close/>
                      <a:moveTo>
                        <a:pt x="1545" y="5004"/>
                      </a:moveTo>
                      <a:lnTo>
                        <a:pt x="1545" y="5004"/>
                      </a:lnTo>
                      <a:cubicBezTo>
                        <a:pt x="1501" y="5346"/>
                        <a:pt x="1308" y="5418"/>
                        <a:pt x="1076" y="5418"/>
                      </a:cubicBezTo>
                      <a:cubicBezTo>
                        <a:pt x="909" y="5418"/>
                        <a:pt x="721" y="5380"/>
                        <a:pt x="555" y="5380"/>
                      </a:cubicBezTo>
                      <a:cubicBezTo>
                        <a:pt x="393" y="5380"/>
                        <a:pt x="252" y="5416"/>
                        <a:pt x="172" y="5558"/>
                      </a:cubicBezTo>
                      <a:cubicBezTo>
                        <a:pt x="215" y="5129"/>
                        <a:pt x="390" y="5027"/>
                        <a:pt x="608" y="5027"/>
                      </a:cubicBezTo>
                      <a:cubicBezTo>
                        <a:pt x="809" y="5027"/>
                        <a:pt x="1046" y="5114"/>
                        <a:pt x="1249" y="5114"/>
                      </a:cubicBezTo>
                      <a:cubicBezTo>
                        <a:pt x="1362" y="5114"/>
                        <a:pt x="1464" y="5087"/>
                        <a:pt x="1545" y="5004"/>
                      </a:cubicBezTo>
                      <a:close/>
                      <a:moveTo>
                        <a:pt x="42406" y="4932"/>
                      </a:moveTo>
                      <a:cubicBezTo>
                        <a:pt x="42593" y="4932"/>
                        <a:pt x="42739" y="5490"/>
                        <a:pt x="43056" y="5490"/>
                      </a:cubicBezTo>
                      <a:cubicBezTo>
                        <a:pt x="43125" y="5490"/>
                        <a:pt x="43201" y="5464"/>
                        <a:pt x="43288" y="5400"/>
                      </a:cubicBezTo>
                      <a:lnTo>
                        <a:pt x="43288" y="5400"/>
                      </a:lnTo>
                      <a:cubicBezTo>
                        <a:pt x="43318" y="5698"/>
                        <a:pt x="43210" y="5770"/>
                        <a:pt x="43058" y="5770"/>
                      </a:cubicBezTo>
                      <a:cubicBezTo>
                        <a:pt x="42916" y="5770"/>
                        <a:pt x="42736" y="5709"/>
                        <a:pt x="42592" y="5709"/>
                      </a:cubicBezTo>
                      <a:cubicBezTo>
                        <a:pt x="42547" y="5709"/>
                        <a:pt x="42506" y="5715"/>
                        <a:pt x="42470" y="5730"/>
                      </a:cubicBezTo>
                      <a:cubicBezTo>
                        <a:pt x="42470" y="5453"/>
                        <a:pt x="42417" y="5176"/>
                        <a:pt x="42245" y="5070"/>
                      </a:cubicBezTo>
                      <a:cubicBezTo>
                        <a:pt x="42304" y="4971"/>
                        <a:pt x="42357" y="4932"/>
                        <a:pt x="42406" y="4932"/>
                      </a:cubicBezTo>
                      <a:close/>
                      <a:moveTo>
                        <a:pt x="41643" y="5414"/>
                      </a:moveTo>
                      <a:cubicBezTo>
                        <a:pt x="41848" y="5414"/>
                        <a:pt x="42070" y="5456"/>
                        <a:pt x="42245" y="5558"/>
                      </a:cubicBezTo>
                      <a:cubicBezTo>
                        <a:pt x="42175" y="5753"/>
                        <a:pt x="42004" y="5829"/>
                        <a:pt x="41807" y="5829"/>
                      </a:cubicBezTo>
                      <a:cubicBezTo>
                        <a:pt x="41563" y="5829"/>
                        <a:pt x="41280" y="5712"/>
                        <a:pt x="41097" y="5558"/>
                      </a:cubicBezTo>
                      <a:cubicBezTo>
                        <a:pt x="41183" y="5473"/>
                        <a:pt x="41401" y="5414"/>
                        <a:pt x="41643" y="5414"/>
                      </a:cubicBezTo>
                      <a:close/>
                      <a:moveTo>
                        <a:pt x="10617" y="4727"/>
                      </a:moveTo>
                      <a:cubicBezTo>
                        <a:pt x="10865" y="4727"/>
                        <a:pt x="11089" y="4880"/>
                        <a:pt x="11063" y="5281"/>
                      </a:cubicBezTo>
                      <a:cubicBezTo>
                        <a:pt x="10994" y="5238"/>
                        <a:pt x="10932" y="5219"/>
                        <a:pt x="10875" y="5219"/>
                      </a:cubicBezTo>
                      <a:cubicBezTo>
                        <a:pt x="10543" y="5219"/>
                        <a:pt x="10393" y="5861"/>
                        <a:pt x="10043" y="5861"/>
                      </a:cubicBezTo>
                      <a:cubicBezTo>
                        <a:pt x="9929" y="5861"/>
                        <a:pt x="9794" y="5793"/>
                        <a:pt x="9624" y="5611"/>
                      </a:cubicBezTo>
                      <a:cubicBezTo>
                        <a:pt x="9624" y="5211"/>
                        <a:pt x="9680" y="4945"/>
                        <a:pt x="9893" y="4945"/>
                      </a:cubicBezTo>
                      <a:cubicBezTo>
                        <a:pt x="9912" y="4945"/>
                        <a:pt x="9933" y="4947"/>
                        <a:pt x="9954" y="4951"/>
                      </a:cubicBezTo>
                      <a:cubicBezTo>
                        <a:pt x="9597" y="5279"/>
                        <a:pt x="9853" y="5600"/>
                        <a:pt x="10146" y="5600"/>
                      </a:cubicBezTo>
                      <a:cubicBezTo>
                        <a:pt x="10254" y="5600"/>
                        <a:pt x="10367" y="5556"/>
                        <a:pt x="10456" y="5453"/>
                      </a:cubicBezTo>
                      <a:cubicBezTo>
                        <a:pt x="10350" y="5228"/>
                        <a:pt x="10231" y="5123"/>
                        <a:pt x="10020" y="5123"/>
                      </a:cubicBezTo>
                      <a:cubicBezTo>
                        <a:pt x="10074" y="4894"/>
                        <a:pt x="10358" y="4727"/>
                        <a:pt x="10617" y="4727"/>
                      </a:cubicBezTo>
                      <a:close/>
                      <a:moveTo>
                        <a:pt x="41001" y="5063"/>
                      </a:moveTo>
                      <a:cubicBezTo>
                        <a:pt x="41030" y="5063"/>
                        <a:pt x="41062" y="5065"/>
                        <a:pt x="41095" y="5070"/>
                      </a:cubicBezTo>
                      <a:lnTo>
                        <a:pt x="41095" y="5070"/>
                      </a:lnTo>
                      <a:cubicBezTo>
                        <a:pt x="40923" y="5310"/>
                        <a:pt x="40915" y="5592"/>
                        <a:pt x="40872" y="5941"/>
                      </a:cubicBezTo>
                      <a:cubicBezTo>
                        <a:pt x="40818" y="5950"/>
                        <a:pt x="40768" y="5954"/>
                        <a:pt x="40722" y="5954"/>
                      </a:cubicBezTo>
                      <a:cubicBezTo>
                        <a:pt x="40491" y="5954"/>
                        <a:pt x="40364" y="5843"/>
                        <a:pt x="40265" y="5611"/>
                      </a:cubicBezTo>
                      <a:cubicBezTo>
                        <a:pt x="40521" y="5416"/>
                        <a:pt x="40631" y="5063"/>
                        <a:pt x="41001" y="5063"/>
                      </a:cubicBezTo>
                      <a:close/>
                      <a:moveTo>
                        <a:pt x="39777" y="5611"/>
                      </a:moveTo>
                      <a:lnTo>
                        <a:pt x="39777" y="5611"/>
                      </a:lnTo>
                      <a:cubicBezTo>
                        <a:pt x="39801" y="5895"/>
                        <a:pt x="39633" y="5985"/>
                        <a:pt x="39436" y="5985"/>
                      </a:cubicBezTo>
                      <a:cubicBezTo>
                        <a:pt x="39211" y="5985"/>
                        <a:pt x="38948" y="5867"/>
                        <a:pt x="38892" y="5783"/>
                      </a:cubicBezTo>
                      <a:cubicBezTo>
                        <a:pt x="38934" y="5689"/>
                        <a:pt x="38992" y="5658"/>
                        <a:pt x="39060" y="5658"/>
                      </a:cubicBezTo>
                      <a:cubicBezTo>
                        <a:pt x="39192" y="5658"/>
                        <a:pt x="39360" y="5775"/>
                        <a:pt x="39519" y="5775"/>
                      </a:cubicBezTo>
                      <a:cubicBezTo>
                        <a:pt x="39611" y="5775"/>
                        <a:pt x="39700" y="5735"/>
                        <a:pt x="39777" y="5611"/>
                      </a:cubicBezTo>
                      <a:close/>
                      <a:moveTo>
                        <a:pt x="37348" y="5281"/>
                      </a:moveTo>
                      <a:cubicBezTo>
                        <a:pt x="37295" y="5994"/>
                        <a:pt x="38008" y="5281"/>
                        <a:pt x="37796" y="6113"/>
                      </a:cubicBezTo>
                      <a:cubicBezTo>
                        <a:pt x="37606" y="5951"/>
                        <a:pt x="37468" y="5886"/>
                        <a:pt x="37343" y="5886"/>
                      </a:cubicBezTo>
                      <a:cubicBezTo>
                        <a:pt x="37173" y="5886"/>
                        <a:pt x="37027" y="6006"/>
                        <a:pt x="36806" y="6166"/>
                      </a:cubicBezTo>
                      <a:lnTo>
                        <a:pt x="36806" y="5453"/>
                      </a:lnTo>
                      <a:cubicBezTo>
                        <a:pt x="36950" y="5505"/>
                        <a:pt x="37022" y="5529"/>
                        <a:pt x="37066" y="5529"/>
                      </a:cubicBezTo>
                      <a:cubicBezTo>
                        <a:pt x="37154" y="5529"/>
                        <a:pt x="37126" y="5432"/>
                        <a:pt x="37348" y="5281"/>
                      </a:cubicBezTo>
                      <a:close/>
                      <a:moveTo>
                        <a:pt x="5127" y="6288"/>
                      </a:moveTo>
                      <a:cubicBezTo>
                        <a:pt x="5327" y="6288"/>
                        <a:pt x="5505" y="6384"/>
                        <a:pt x="5452" y="6654"/>
                      </a:cubicBezTo>
                      <a:cubicBezTo>
                        <a:pt x="5003" y="6601"/>
                        <a:pt x="5122" y="6549"/>
                        <a:pt x="4673" y="6496"/>
                      </a:cubicBezTo>
                      <a:cubicBezTo>
                        <a:pt x="4706" y="6384"/>
                        <a:pt x="4928" y="6288"/>
                        <a:pt x="5127" y="6288"/>
                      </a:cubicBezTo>
                      <a:close/>
                      <a:moveTo>
                        <a:pt x="26388" y="6252"/>
                      </a:moveTo>
                      <a:cubicBezTo>
                        <a:pt x="26484" y="6252"/>
                        <a:pt x="26605" y="6295"/>
                        <a:pt x="26697" y="6295"/>
                      </a:cubicBezTo>
                      <a:cubicBezTo>
                        <a:pt x="26732" y="6295"/>
                        <a:pt x="26763" y="6289"/>
                        <a:pt x="26786" y="6271"/>
                      </a:cubicBezTo>
                      <a:lnTo>
                        <a:pt x="26786" y="6271"/>
                      </a:lnTo>
                      <a:cubicBezTo>
                        <a:pt x="26749" y="6505"/>
                        <a:pt x="26573" y="6738"/>
                        <a:pt x="26417" y="6738"/>
                      </a:cubicBezTo>
                      <a:cubicBezTo>
                        <a:pt x="26352" y="6738"/>
                        <a:pt x="26291" y="6698"/>
                        <a:pt x="26245" y="6601"/>
                      </a:cubicBezTo>
                      <a:cubicBezTo>
                        <a:pt x="26189" y="6316"/>
                        <a:pt x="26270" y="6252"/>
                        <a:pt x="26388" y="6252"/>
                      </a:cubicBezTo>
                      <a:close/>
                      <a:moveTo>
                        <a:pt x="38016" y="6049"/>
                      </a:moveTo>
                      <a:cubicBezTo>
                        <a:pt x="38263" y="6049"/>
                        <a:pt x="38749" y="6557"/>
                        <a:pt x="39169" y="6601"/>
                      </a:cubicBezTo>
                      <a:cubicBezTo>
                        <a:pt x="39064" y="6736"/>
                        <a:pt x="38954" y="6789"/>
                        <a:pt x="38844" y="6789"/>
                      </a:cubicBezTo>
                      <a:cubicBezTo>
                        <a:pt x="38500" y="6789"/>
                        <a:pt x="38152" y="6273"/>
                        <a:pt x="37902" y="6113"/>
                      </a:cubicBezTo>
                      <a:cubicBezTo>
                        <a:pt x="37930" y="6068"/>
                        <a:pt x="37969" y="6049"/>
                        <a:pt x="38016" y="6049"/>
                      </a:cubicBezTo>
                      <a:close/>
                      <a:moveTo>
                        <a:pt x="28389" y="6635"/>
                      </a:moveTo>
                      <a:cubicBezTo>
                        <a:pt x="28578" y="6635"/>
                        <a:pt x="28737" y="6757"/>
                        <a:pt x="28714" y="7050"/>
                      </a:cubicBezTo>
                      <a:lnTo>
                        <a:pt x="27842" y="7103"/>
                      </a:lnTo>
                      <a:cubicBezTo>
                        <a:pt x="27872" y="6824"/>
                        <a:pt x="28153" y="6635"/>
                        <a:pt x="28389" y="6635"/>
                      </a:cubicBezTo>
                      <a:close/>
                      <a:moveTo>
                        <a:pt x="27393" y="5558"/>
                      </a:moveTo>
                      <a:cubicBezTo>
                        <a:pt x="27512" y="5611"/>
                        <a:pt x="27446" y="5888"/>
                        <a:pt x="27618" y="5888"/>
                      </a:cubicBezTo>
                      <a:cubicBezTo>
                        <a:pt x="27724" y="6496"/>
                        <a:pt x="27116" y="6601"/>
                        <a:pt x="27393" y="6931"/>
                      </a:cubicBezTo>
                      <a:cubicBezTo>
                        <a:pt x="27368" y="7078"/>
                        <a:pt x="27349" y="7131"/>
                        <a:pt x="27330" y="7131"/>
                      </a:cubicBezTo>
                      <a:cubicBezTo>
                        <a:pt x="27280" y="7131"/>
                        <a:pt x="27235" y="6739"/>
                        <a:pt x="27089" y="6739"/>
                      </a:cubicBezTo>
                      <a:cubicBezTo>
                        <a:pt x="27066" y="6739"/>
                        <a:pt x="27040" y="6749"/>
                        <a:pt x="27011" y="6773"/>
                      </a:cubicBezTo>
                      <a:cubicBezTo>
                        <a:pt x="26958" y="5994"/>
                        <a:pt x="27565" y="6601"/>
                        <a:pt x="27235" y="5888"/>
                      </a:cubicBezTo>
                      <a:cubicBezTo>
                        <a:pt x="27235" y="5730"/>
                        <a:pt x="27393" y="5783"/>
                        <a:pt x="27393" y="5558"/>
                      </a:cubicBezTo>
                      <a:close/>
                      <a:moveTo>
                        <a:pt x="1043" y="6879"/>
                      </a:moveTo>
                      <a:cubicBezTo>
                        <a:pt x="1320" y="6879"/>
                        <a:pt x="1492" y="7103"/>
                        <a:pt x="1492" y="7539"/>
                      </a:cubicBezTo>
                      <a:cubicBezTo>
                        <a:pt x="1215" y="7539"/>
                        <a:pt x="1109" y="7314"/>
                        <a:pt x="1043" y="6879"/>
                      </a:cubicBezTo>
                      <a:close/>
                      <a:moveTo>
                        <a:pt x="25670" y="6333"/>
                      </a:moveTo>
                      <a:cubicBezTo>
                        <a:pt x="25783" y="6333"/>
                        <a:pt x="26169" y="7332"/>
                        <a:pt x="26403" y="7433"/>
                      </a:cubicBezTo>
                      <a:cubicBezTo>
                        <a:pt x="26363" y="7615"/>
                        <a:pt x="26294" y="7682"/>
                        <a:pt x="26206" y="7682"/>
                      </a:cubicBezTo>
                      <a:cubicBezTo>
                        <a:pt x="25950" y="7682"/>
                        <a:pt x="25540" y="7103"/>
                        <a:pt x="25255" y="7103"/>
                      </a:cubicBezTo>
                      <a:cubicBezTo>
                        <a:pt x="25285" y="6960"/>
                        <a:pt x="25325" y="6911"/>
                        <a:pt x="25371" y="6911"/>
                      </a:cubicBezTo>
                      <a:cubicBezTo>
                        <a:pt x="25469" y="6911"/>
                        <a:pt x="25597" y="7128"/>
                        <a:pt x="25725" y="7128"/>
                      </a:cubicBezTo>
                      <a:cubicBezTo>
                        <a:pt x="25749" y="7128"/>
                        <a:pt x="25772" y="7121"/>
                        <a:pt x="25796" y="7103"/>
                      </a:cubicBezTo>
                      <a:cubicBezTo>
                        <a:pt x="25796" y="6773"/>
                        <a:pt x="25743" y="6549"/>
                        <a:pt x="25638" y="6443"/>
                      </a:cubicBezTo>
                      <a:cubicBezTo>
                        <a:pt x="25638" y="6366"/>
                        <a:pt x="25649" y="6333"/>
                        <a:pt x="25670" y="6333"/>
                      </a:cubicBezTo>
                      <a:close/>
                      <a:moveTo>
                        <a:pt x="32366" y="6675"/>
                      </a:moveTo>
                      <a:cubicBezTo>
                        <a:pt x="32540" y="6675"/>
                        <a:pt x="32724" y="6940"/>
                        <a:pt x="33028" y="6940"/>
                      </a:cubicBezTo>
                      <a:cubicBezTo>
                        <a:pt x="33132" y="6940"/>
                        <a:pt x="33250" y="6909"/>
                        <a:pt x="33387" y="6826"/>
                      </a:cubicBezTo>
                      <a:lnTo>
                        <a:pt x="33387" y="6826"/>
                      </a:lnTo>
                      <a:cubicBezTo>
                        <a:pt x="33176" y="7209"/>
                        <a:pt x="33506" y="7380"/>
                        <a:pt x="33334" y="7710"/>
                      </a:cubicBezTo>
                      <a:cubicBezTo>
                        <a:pt x="33224" y="7448"/>
                        <a:pt x="33005" y="7352"/>
                        <a:pt x="32782" y="7352"/>
                      </a:cubicBezTo>
                      <a:cubicBezTo>
                        <a:pt x="32578" y="7352"/>
                        <a:pt x="32371" y="7432"/>
                        <a:pt x="32238" y="7539"/>
                      </a:cubicBezTo>
                      <a:cubicBezTo>
                        <a:pt x="32285" y="7340"/>
                        <a:pt x="32549" y="6852"/>
                        <a:pt x="32271" y="6852"/>
                      </a:cubicBezTo>
                      <a:cubicBezTo>
                        <a:pt x="32235" y="6852"/>
                        <a:pt x="32189" y="6860"/>
                        <a:pt x="32133" y="6879"/>
                      </a:cubicBezTo>
                      <a:cubicBezTo>
                        <a:pt x="32215" y="6728"/>
                        <a:pt x="32290" y="6675"/>
                        <a:pt x="32366" y="6675"/>
                      </a:cubicBezTo>
                      <a:close/>
                      <a:moveTo>
                        <a:pt x="13149" y="6931"/>
                      </a:moveTo>
                      <a:cubicBezTo>
                        <a:pt x="13202" y="7156"/>
                        <a:pt x="13255" y="7261"/>
                        <a:pt x="13373" y="7763"/>
                      </a:cubicBezTo>
                      <a:lnTo>
                        <a:pt x="13043" y="7763"/>
                      </a:lnTo>
                      <a:cubicBezTo>
                        <a:pt x="12924" y="7209"/>
                        <a:pt x="12990" y="7314"/>
                        <a:pt x="13149" y="6931"/>
                      </a:cubicBezTo>
                      <a:close/>
                      <a:moveTo>
                        <a:pt x="2902" y="7201"/>
                      </a:moveTo>
                      <a:cubicBezTo>
                        <a:pt x="3084" y="7201"/>
                        <a:pt x="3235" y="7301"/>
                        <a:pt x="3300" y="7710"/>
                      </a:cubicBezTo>
                      <a:cubicBezTo>
                        <a:pt x="3279" y="7714"/>
                        <a:pt x="3258" y="7715"/>
                        <a:pt x="3239" y="7715"/>
                      </a:cubicBezTo>
                      <a:cubicBezTo>
                        <a:pt x="3014" y="7715"/>
                        <a:pt x="2928" y="7500"/>
                        <a:pt x="2737" y="7500"/>
                      </a:cubicBezTo>
                      <a:cubicBezTo>
                        <a:pt x="2694" y="7500"/>
                        <a:pt x="2645" y="7511"/>
                        <a:pt x="2588" y="7539"/>
                      </a:cubicBezTo>
                      <a:cubicBezTo>
                        <a:pt x="2588" y="7710"/>
                        <a:pt x="2693" y="7644"/>
                        <a:pt x="2759" y="7710"/>
                      </a:cubicBezTo>
                      <a:cubicBezTo>
                        <a:pt x="2741" y="7782"/>
                        <a:pt x="2680" y="7814"/>
                        <a:pt x="2602" y="7814"/>
                      </a:cubicBezTo>
                      <a:cubicBezTo>
                        <a:pt x="2390" y="7814"/>
                        <a:pt x="2051" y="7575"/>
                        <a:pt x="2099" y="7209"/>
                      </a:cubicBezTo>
                      <a:lnTo>
                        <a:pt x="2099" y="7209"/>
                      </a:lnTo>
                      <a:cubicBezTo>
                        <a:pt x="2172" y="7271"/>
                        <a:pt x="2255" y="7293"/>
                        <a:pt x="2342" y="7293"/>
                      </a:cubicBezTo>
                      <a:cubicBezTo>
                        <a:pt x="2525" y="7293"/>
                        <a:pt x="2727" y="7201"/>
                        <a:pt x="2902" y="7201"/>
                      </a:cubicBezTo>
                      <a:close/>
                      <a:moveTo>
                        <a:pt x="38008" y="6601"/>
                      </a:moveTo>
                      <a:cubicBezTo>
                        <a:pt x="38285" y="6879"/>
                        <a:pt x="38562" y="7103"/>
                        <a:pt x="38615" y="7816"/>
                      </a:cubicBezTo>
                      <a:cubicBezTo>
                        <a:pt x="38232" y="7710"/>
                        <a:pt x="38179" y="7050"/>
                        <a:pt x="37796" y="6984"/>
                      </a:cubicBezTo>
                      <a:cubicBezTo>
                        <a:pt x="37849" y="6826"/>
                        <a:pt x="37902" y="6654"/>
                        <a:pt x="38008" y="6601"/>
                      </a:cubicBezTo>
                      <a:close/>
                      <a:moveTo>
                        <a:pt x="7433" y="4463"/>
                      </a:moveTo>
                      <a:cubicBezTo>
                        <a:pt x="7636" y="4634"/>
                        <a:pt x="7694" y="4720"/>
                        <a:pt x="7811" y="4720"/>
                      </a:cubicBezTo>
                      <a:cubicBezTo>
                        <a:pt x="7884" y="4720"/>
                        <a:pt x="7979" y="4687"/>
                        <a:pt x="8145" y="4621"/>
                      </a:cubicBezTo>
                      <a:lnTo>
                        <a:pt x="8145" y="4621"/>
                      </a:lnTo>
                      <a:cubicBezTo>
                        <a:pt x="8145" y="4846"/>
                        <a:pt x="8093" y="4898"/>
                        <a:pt x="8040" y="4951"/>
                      </a:cubicBezTo>
                      <a:cubicBezTo>
                        <a:pt x="8040" y="5048"/>
                        <a:pt x="8073" y="5088"/>
                        <a:pt x="8116" y="5088"/>
                      </a:cubicBezTo>
                      <a:cubicBezTo>
                        <a:pt x="8221" y="5088"/>
                        <a:pt x="8388" y="4854"/>
                        <a:pt x="8304" y="4621"/>
                      </a:cubicBezTo>
                      <a:lnTo>
                        <a:pt x="8304" y="4621"/>
                      </a:lnTo>
                      <a:cubicBezTo>
                        <a:pt x="8716" y="4730"/>
                        <a:pt x="8839" y="5295"/>
                        <a:pt x="9326" y="5295"/>
                      </a:cubicBezTo>
                      <a:cubicBezTo>
                        <a:pt x="9369" y="5295"/>
                        <a:pt x="9416" y="5291"/>
                        <a:pt x="9466" y="5281"/>
                      </a:cubicBezTo>
                      <a:lnTo>
                        <a:pt x="9466" y="5281"/>
                      </a:lnTo>
                      <a:cubicBezTo>
                        <a:pt x="9294" y="5783"/>
                        <a:pt x="8858" y="5888"/>
                        <a:pt x="8634" y="6271"/>
                      </a:cubicBezTo>
                      <a:cubicBezTo>
                        <a:pt x="8964" y="5664"/>
                        <a:pt x="8198" y="5888"/>
                        <a:pt x="8040" y="5611"/>
                      </a:cubicBezTo>
                      <a:lnTo>
                        <a:pt x="8040" y="5611"/>
                      </a:lnTo>
                      <a:cubicBezTo>
                        <a:pt x="7868" y="5664"/>
                        <a:pt x="8145" y="6271"/>
                        <a:pt x="8145" y="6496"/>
                      </a:cubicBezTo>
                      <a:cubicBezTo>
                        <a:pt x="8349" y="6439"/>
                        <a:pt x="8493" y="6365"/>
                        <a:pt x="8623" y="6365"/>
                      </a:cubicBezTo>
                      <a:cubicBezTo>
                        <a:pt x="8737" y="6365"/>
                        <a:pt x="8841" y="6422"/>
                        <a:pt x="8964" y="6601"/>
                      </a:cubicBezTo>
                      <a:cubicBezTo>
                        <a:pt x="9241" y="6443"/>
                        <a:pt x="8806" y="6166"/>
                        <a:pt x="9030" y="5941"/>
                      </a:cubicBezTo>
                      <a:lnTo>
                        <a:pt x="9030" y="5941"/>
                      </a:lnTo>
                      <a:cubicBezTo>
                        <a:pt x="9188" y="6113"/>
                        <a:pt x="9413" y="6113"/>
                        <a:pt x="9360" y="6601"/>
                      </a:cubicBezTo>
                      <a:cubicBezTo>
                        <a:pt x="9561" y="6601"/>
                        <a:pt x="9642" y="6543"/>
                        <a:pt x="9696" y="6543"/>
                      </a:cubicBezTo>
                      <a:cubicBezTo>
                        <a:pt x="9746" y="6543"/>
                        <a:pt x="9773" y="6591"/>
                        <a:pt x="9848" y="6773"/>
                      </a:cubicBezTo>
                      <a:cubicBezTo>
                        <a:pt x="10066" y="6615"/>
                        <a:pt x="10249" y="6475"/>
                        <a:pt x="10447" y="6475"/>
                      </a:cubicBezTo>
                      <a:cubicBezTo>
                        <a:pt x="10597" y="6475"/>
                        <a:pt x="10756" y="6556"/>
                        <a:pt x="10944" y="6773"/>
                      </a:cubicBezTo>
                      <a:cubicBezTo>
                        <a:pt x="10891" y="6984"/>
                        <a:pt x="10786" y="7209"/>
                        <a:pt x="10680" y="7261"/>
                      </a:cubicBezTo>
                      <a:cubicBezTo>
                        <a:pt x="10680" y="7433"/>
                        <a:pt x="10786" y="7433"/>
                        <a:pt x="10786" y="7591"/>
                      </a:cubicBezTo>
                      <a:cubicBezTo>
                        <a:pt x="11340" y="7539"/>
                        <a:pt x="10944" y="6113"/>
                        <a:pt x="11221" y="5941"/>
                      </a:cubicBezTo>
                      <a:lnTo>
                        <a:pt x="11221" y="5941"/>
                      </a:lnTo>
                      <a:cubicBezTo>
                        <a:pt x="11439" y="6241"/>
                        <a:pt x="11551" y="6509"/>
                        <a:pt x="11805" y="6509"/>
                      </a:cubicBezTo>
                      <a:cubicBezTo>
                        <a:pt x="11875" y="6509"/>
                        <a:pt x="11956" y="6489"/>
                        <a:pt x="12053" y="6443"/>
                      </a:cubicBezTo>
                      <a:cubicBezTo>
                        <a:pt x="12159" y="7209"/>
                        <a:pt x="12713" y="7261"/>
                        <a:pt x="12766" y="8093"/>
                      </a:cubicBezTo>
                      <a:cubicBezTo>
                        <a:pt x="12220" y="8124"/>
                        <a:pt x="11768" y="8414"/>
                        <a:pt x="11366" y="8414"/>
                      </a:cubicBezTo>
                      <a:cubicBezTo>
                        <a:pt x="11078" y="8414"/>
                        <a:pt x="10815" y="8265"/>
                        <a:pt x="10561" y="7763"/>
                      </a:cubicBezTo>
                      <a:cubicBezTo>
                        <a:pt x="10541" y="7969"/>
                        <a:pt x="10400" y="8026"/>
                        <a:pt x="10219" y="8026"/>
                      </a:cubicBezTo>
                      <a:cubicBezTo>
                        <a:pt x="9997" y="8026"/>
                        <a:pt x="9715" y="7941"/>
                        <a:pt x="9519" y="7941"/>
                      </a:cubicBezTo>
                      <a:cubicBezTo>
                        <a:pt x="9455" y="7941"/>
                        <a:pt x="9400" y="7950"/>
                        <a:pt x="9360" y="7974"/>
                      </a:cubicBezTo>
                      <a:cubicBezTo>
                        <a:pt x="9301" y="7677"/>
                        <a:pt x="9383" y="7611"/>
                        <a:pt x="9500" y="7611"/>
                      </a:cubicBezTo>
                      <a:cubicBezTo>
                        <a:pt x="9594" y="7611"/>
                        <a:pt x="9710" y="7654"/>
                        <a:pt x="9793" y="7654"/>
                      </a:cubicBezTo>
                      <a:cubicBezTo>
                        <a:pt x="9814" y="7654"/>
                        <a:pt x="9833" y="7651"/>
                        <a:pt x="9848" y="7644"/>
                      </a:cubicBezTo>
                      <a:cubicBezTo>
                        <a:pt x="9954" y="6984"/>
                        <a:pt x="9624" y="7103"/>
                        <a:pt x="9571" y="6773"/>
                      </a:cubicBezTo>
                      <a:cubicBezTo>
                        <a:pt x="9486" y="7008"/>
                        <a:pt x="9371" y="7068"/>
                        <a:pt x="9246" y="7068"/>
                      </a:cubicBezTo>
                      <a:cubicBezTo>
                        <a:pt x="9117" y="7068"/>
                        <a:pt x="8978" y="7004"/>
                        <a:pt x="8849" y="7004"/>
                      </a:cubicBezTo>
                      <a:cubicBezTo>
                        <a:pt x="8697" y="7004"/>
                        <a:pt x="8560" y="7094"/>
                        <a:pt x="8476" y="7486"/>
                      </a:cubicBezTo>
                      <a:cubicBezTo>
                        <a:pt x="8076" y="7210"/>
                        <a:pt x="7683" y="6728"/>
                        <a:pt x="7223" y="6728"/>
                      </a:cubicBezTo>
                      <a:cubicBezTo>
                        <a:pt x="7044" y="6728"/>
                        <a:pt x="6856" y="6800"/>
                        <a:pt x="6654" y="6984"/>
                      </a:cubicBezTo>
                      <a:cubicBezTo>
                        <a:pt x="6625" y="6452"/>
                        <a:pt x="6898" y="6431"/>
                        <a:pt x="7183" y="6431"/>
                      </a:cubicBezTo>
                      <a:cubicBezTo>
                        <a:pt x="7208" y="6431"/>
                        <a:pt x="7233" y="6431"/>
                        <a:pt x="7257" y="6431"/>
                      </a:cubicBezTo>
                      <a:cubicBezTo>
                        <a:pt x="7478" y="6431"/>
                        <a:pt x="7691" y="6418"/>
                        <a:pt x="7763" y="6166"/>
                      </a:cubicBezTo>
                      <a:cubicBezTo>
                        <a:pt x="7723" y="5998"/>
                        <a:pt x="7660" y="5943"/>
                        <a:pt x="7588" y="5943"/>
                      </a:cubicBezTo>
                      <a:cubicBezTo>
                        <a:pt x="7443" y="5943"/>
                        <a:pt x="7261" y="6166"/>
                        <a:pt x="7155" y="6166"/>
                      </a:cubicBezTo>
                      <a:cubicBezTo>
                        <a:pt x="7103" y="5783"/>
                        <a:pt x="7314" y="5888"/>
                        <a:pt x="7314" y="5611"/>
                      </a:cubicBezTo>
                      <a:cubicBezTo>
                        <a:pt x="7332" y="5535"/>
                        <a:pt x="7303" y="5518"/>
                        <a:pt x="7252" y="5518"/>
                      </a:cubicBezTo>
                      <a:cubicBezTo>
                        <a:pt x="7209" y="5518"/>
                        <a:pt x="7149" y="5530"/>
                        <a:pt x="7089" y="5530"/>
                      </a:cubicBezTo>
                      <a:cubicBezTo>
                        <a:pt x="6960" y="5530"/>
                        <a:pt x="6825" y="5474"/>
                        <a:pt x="6825" y="5123"/>
                      </a:cubicBezTo>
                      <a:cubicBezTo>
                        <a:pt x="7314" y="5004"/>
                        <a:pt x="7433" y="5123"/>
                        <a:pt x="7433" y="4463"/>
                      </a:cubicBezTo>
                      <a:close/>
                      <a:moveTo>
                        <a:pt x="10323" y="8294"/>
                      </a:moveTo>
                      <a:cubicBezTo>
                        <a:pt x="10413" y="8294"/>
                        <a:pt x="10500" y="8349"/>
                        <a:pt x="10561" y="8476"/>
                      </a:cubicBezTo>
                      <a:cubicBezTo>
                        <a:pt x="10561" y="8634"/>
                        <a:pt x="10403" y="8582"/>
                        <a:pt x="10403" y="8806"/>
                      </a:cubicBezTo>
                      <a:cubicBezTo>
                        <a:pt x="10202" y="8806"/>
                        <a:pt x="10181" y="8626"/>
                        <a:pt x="10018" y="8626"/>
                      </a:cubicBezTo>
                      <a:cubicBezTo>
                        <a:pt x="9999" y="8626"/>
                        <a:pt x="9978" y="8629"/>
                        <a:pt x="9954" y="8634"/>
                      </a:cubicBezTo>
                      <a:cubicBezTo>
                        <a:pt x="10027" y="8432"/>
                        <a:pt x="10180" y="8294"/>
                        <a:pt x="10323" y="8294"/>
                      </a:cubicBezTo>
                      <a:close/>
                      <a:moveTo>
                        <a:pt x="34377" y="5994"/>
                      </a:moveTo>
                      <a:cubicBezTo>
                        <a:pt x="34879" y="6271"/>
                        <a:pt x="35486" y="6549"/>
                        <a:pt x="36199" y="6826"/>
                      </a:cubicBezTo>
                      <a:cubicBezTo>
                        <a:pt x="36199" y="7209"/>
                        <a:pt x="36199" y="7486"/>
                        <a:pt x="36305" y="7644"/>
                      </a:cubicBezTo>
                      <a:cubicBezTo>
                        <a:pt x="36506" y="7517"/>
                        <a:pt x="36702" y="7469"/>
                        <a:pt x="36893" y="7469"/>
                      </a:cubicBezTo>
                      <a:cubicBezTo>
                        <a:pt x="37278" y="7469"/>
                        <a:pt x="37646" y="7666"/>
                        <a:pt x="38008" y="7816"/>
                      </a:cubicBezTo>
                      <a:cubicBezTo>
                        <a:pt x="37955" y="8199"/>
                        <a:pt x="37902" y="8476"/>
                        <a:pt x="37796" y="8806"/>
                      </a:cubicBezTo>
                      <a:cubicBezTo>
                        <a:pt x="37642" y="8716"/>
                        <a:pt x="37540" y="8698"/>
                        <a:pt x="37443" y="8698"/>
                      </a:cubicBezTo>
                      <a:cubicBezTo>
                        <a:pt x="37382" y="8698"/>
                        <a:pt x="37323" y="8705"/>
                        <a:pt x="37255" y="8705"/>
                      </a:cubicBezTo>
                      <a:cubicBezTo>
                        <a:pt x="37165" y="8705"/>
                        <a:pt x="37060" y="8693"/>
                        <a:pt x="36912" y="8634"/>
                      </a:cubicBezTo>
                      <a:cubicBezTo>
                        <a:pt x="37083" y="8304"/>
                        <a:pt x="36859" y="8304"/>
                        <a:pt x="37017" y="7974"/>
                      </a:cubicBezTo>
                      <a:lnTo>
                        <a:pt x="37017" y="7974"/>
                      </a:lnTo>
                      <a:cubicBezTo>
                        <a:pt x="36957" y="8042"/>
                        <a:pt x="36914" y="8106"/>
                        <a:pt x="36878" y="8106"/>
                      </a:cubicBezTo>
                      <a:cubicBezTo>
                        <a:pt x="36851" y="8106"/>
                        <a:pt x="36829" y="8070"/>
                        <a:pt x="36806" y="7974"/>
                      </a:cubicBezTo>
                      <a:lnTo>
                        <a:pt x="36806" y="7974"/>
                      </a:lnTo>
                      <a:cubicBezTo>
                        <a:pt x="36859" y="8806"/>
                        <a:pt x="35975" y="8199"/>
                        <a:pt x="35922" y="8806"/>
                      </a:cubicBezTo>
                      <a:cubicBezTo>
                        <a:pt x="35912" y="8808"/>
                        <a:pt x="35904" y="8809"/>
                        <a:pt x="35896" y="8809"/>
                      </a:cubicBezTo>
                      <a:cubicBezTo>
                        <a:pt x="35711" y="8809"/>
                        <a:pt x="35867" y="8240"/>
                        <a:pt x="35816" y="7974"/>
                      </a:cubicBezTo>
                      <a:cubicBezTo>
                        <a:pt x="35688" y="7974"/>
                        <a:pt x="35560" y="8000"/>
                        <a:pt x="35444" y="8000"/>
                      </a:cubicBezTo>
                      <a:cubicBezTo>
                        <a:pt x="35308" y="8000"/>
                        <a:pt x="35189" y="7965"/>
                        <a:pt x="35103" y="7816"/>
                      </a:cubicBezTo>
                      <a:cubicBezTo>
                        <a:pt x="35103" y="7539"/>
                        <a:pt x="35209" y="7539"/>
                        <a:pt x="35314" y="7486"/>
                      </a:cubicBezTo>
                      <a:cubicBezTo>
                        <a:pt x="35262" y="7261"/>
                        <a:pt x="35156" y="7261"/>
                        <a:pt x="35103" y="6984"/>
                      </a:cubicBezTo>
                      <a:cubicBezTo>
                        <a:pt x="34826" y="6984"/>
                        <a:pt x="34661" y="7180"/>
                        <a:pt x="34388" y="7180"/>
                      </a:cubicBezTo>
                      <a:cubicBezTo>
                        <a:pt x="34336" y="7180"/>
                        <a:pt x="34280" y="7173"/>
                        <a:pt x="34219" y="7156"/>
                      </a:cubicBezTo>
                      <a:cubicBezTo>
                        <a:pt x="34467" y="7002"/>
                        <a:pt x="34619" y="6638"/>
                        <a:pt x="34262" y="6638"/>
                      </a:cubicBezTo>
                      <a:cubicBezTo>
                        <a:pt x="34220" y="6638"/>
                        <a:pt x="34170" y="6643"/>
                        <a:pt x="34113" y="6654"/>
                      </a:cubicBezTo>
                      <a:cubicBezTo>
                        <a:pt x="34219" y="6443"/>
                        <a:pt x="34272" y="6166"/>
                        <a:pt x="34377" y="5994"/>
                      </a:cubicBezTo>
                      <a:close/>
                      <a:moveTo>
                        <a:pt x="34707" y="8199"/>
                      </a:moveTo>
                      <a:cubicBezTo>
                        <a:pt x="34984" y="8199"/>
                        <a:pt x="35103" y="8423"/>
                        <a:pt x="35156" y="8859"/>
                      </a:cubicBezTo>
                      <a:lnTo>
                        <a:pt x="34602" y="8859"/>
                      </a:lnTo>
                      <a:cubicBezTo>
                        <a:pt x="34826" y="8476"/>
                        <a:pt x="34549" y="8529"/>
                        <a:pt x="34707" y="8199"/>
                      </a:cubicBezTo>
                      <a:close/>
                      <a:moveTo>
                        <a:pt x="32316" y="8556"/>
                      </a:moveTo>
                      <a:cubicBezTo>
                        <a:pt x="32452" y="8556"/>
                        <a:pt x="32640" y="8704"/>
                        <a:pt x="32802" y="8704"/>
                      </a:cubicBezTo>
                      <a:cubicBezTo>
                        <a:pt x="32817" y="8704"/>
                        <a:pt x="32831" y="8703"/>
                        <a:pt x="32846" y="8700"/>
                      </a:cubicBezTo>
                      <a:lnTo>
                        <a:pt x="32846" y="8700"/>
                      </a:lnTo>
                      <a:cubicBezTo>
                        <a:pt x="32825" y="8851"/>
                        <a:pt x="32743" y="8891"/>
                        <a:pt x="32639" y="8891"/>
                      </a:cubicBezTo>
                      <a:cubicBezTo>
                        <a:pt x="32517" y="8891"/>
                        <a:pt x="32365" y="8837"/>
                        <a:pt x="32243" y="8837"/>
                      </a:cubicBezTo>
                      <a:cubicBezTo>
                        <a:pt x="32202" y="8837"/>
                        <a:pt x="32165" y="8843"/>
                        <a:pt x="32133" y="8859"/>
                      </a:cubicBezTo>
                      <a:cubicBezTo>
                        <a:pt x="32153" y="8625"/>
                        <a:pt x="32222" y="8556"/>
                        <a:pt x="32316" y="8556"/>
                      </a:cubicBezTo>
                      <a:close/>
                      <a:moveTo>
                        <a:pt x="2205" y="7869"/>
                      </a:moveTo>
                      <a:cubicBezTo>
                        <a:pt x="2205" y="8040"/>
                        <a:pt x="2310" y="7974"/>
                        <a:pt x="2363" y="8040"/>
                      </a:cubicBezTo>
                      <a:cubicBezTo>
                        <a:pt x="2363" y="8753"/>
                        <a:pt x="1822" y="8529"/>
                        <a:pt x="1597" y="8912"/>
                      </a:cubicBezTo>
                      <a:cubicBezTo>
                        <a:pt x="1597" y="8423"/>
                        <a:pt x="1769" y="8529"/>
                        <a:pt x="1597" y="8199"/>
                      </a:cubicBezTo>
                      <a:cubicBezTo>
                        <a:pt x="1320" y="8199"/>
                        <a:pt x="1267" y="8582"/>
                        <a:pt x="990" y="8582"/>
                      </a:cubicBezTo>
                      <a:cubicBezTo>
                        <a:pt x="885" y="7922"/>
                        <a:pt x="1545" y="8476"/>
                        <a:pt x="1492" y="7869"/>
                      </a:cubicBezTo>
                      <a:lnTo>
                        <a:pt x="1492" y="7869"/>
                      </a:lnTo>
                      <a:cubicBezTo>
                        <a:pt x="1549" y="8107"/>
                        <a:pt x="1615" y="8187"/>
                        <a:pt x="1691" y="8187"/>
                      </a:cubicBezTo>
                      <a:cubicBezTo>
                        <a:pt x="1826" y="8187"/>
                        <a:pt x="1994" y="7936"/>
                        <a:pt x="2205" y="7869"/>
                      </a:cubicBezTo>
                      <a:close/>
                      <a:moveTo>
                        <a:pt x="3008" y="7839"/>
                      </a:moveTo>
                      <a:cubicBezTo>
                        <a:pt x="3097" y="7839"/>
                        <a:pt x="3210" y="7891"/>
                        <a:pt x="3288" y="7891"/>
                      </a:cubicBezTo>
                      <a:cubicBezTo>
                        <a:pt x="3315" y="7891"/>
                        <a:pt x="3337" y="7885"/>
                        <a:pt x="3353" y="7869"/>
                      </a:cubicBezTo>
                      <a:lnTo>
                        <a:pt x="3353" y="7869"/>
                      </a:lnTo>
                      <a:cubicBezTo>
                        <a:pt x="3142" y="8476"/>
                        <a:pt x="3089" y="8304"/>
                        <a:pt x="3578" y="8529"/>
                      </a:cubicBezTo>
                      <a:cubicBezTo>
                        <a:pt x="3631" y="9083"/>
                        <a:pt x="3089" y="8582"/>
                        <a:pt x="3195" y="9189"/>
                      </a:cubicBezTo>
                      <a:cubicBezTo>
                        <a:pt x="3146" y="9218"/>
                        <a:pt x="3106" y="9230"/>
                        <a:pt x="3072" y="9230"/>
                      </a:cubicBezTo>
                      <a:cubicBezTo>
                        <a:pt x="2877" y="9230"/>
                        <a:pt x="2905" y="8818"/>
                        <a:pt x="2710" y="8818"/>
                      </a:cubicBezTo>
                      <a:cubicBezTo>
                        <a:pt x="2677" y="8818"/>
                        <a:pt x="2637" y="8830"/>
                        <a:pt x="2588" y="8859"/>
                      </a:cubicBezTo>
                      <a:lnTo>
                        <a:pt x="2588" y="8199"/>
                      </a:lnTo>
                      <a:cubicBezTo>
                        <a:pt x="2606" y="8316"/>
                        <a:pt x="2696" y="8364"/>
                        <a:pt x="2786" y="8364"/>
                      </a:cubicBezTo>
                      <a:cubicBezTo>
                        <a:pt x="2948" y="8364"/>
                        <a:pt x="3111" y="8210"/>
                        <a:pt x="2865" y="8040"/>
                      </a:cubicBezTo>
                      <a:cubicBezTo>
                        <a:pt x="2865" y="7881"/>
                        <a:pt x="2927" y="7839"/>
                        <a:pt x="3008" y="7839"/>
                      </a:cubicBezTo>
                      <a:close/>
                      <a:moveTo>
                        <a:pt x="42138" y="9242"/>
                      </a:moveTo>
                      <a:cubicBezTo>
                        <a:pt x="42138" y="9243"/>
                        <a:pt x="42139" y="9243"/>
                        <a:pt x="42139" y="9244"/>
                      </a:cubicBezTo>
                      <a:lnTo>
                        <a:pt x="42139" y="9244"/>
                      </a:lnTo>
                      <a:cubicBezTo>
                        <a:pt x="42139" y="9243"/>
                        <a:pt x="42139" y="9243"/>
                        <a:pt x="42140" y="9242"/>
                      </a:cubicBezTo>
                      <a:cubicBezTo>
                        <a:pt x="42139" y="9242"/>
                        <a:pt x="42139" y="9242"/>
                        <a:pt x="42138" y="9242"/>
                      </a:cubicBezTo>
                      <a:close/>
                      <a:moveTo>
                        <a:pt x="34707" y="7314"/>
                      </a:moveTo>
                      <a:cubicBezTo>
                        <a:pt x="34707" y="7932"/>
                        <a:pt x="34433" y="8268"/>
                        <a:pt x="34155" y="8268"/>
                      </a:cubicBezTo>
                      <a:cubicBezTo>
                        <a:pt x="34082" y="8268"/>
                        <a:pt x="34010" y="8245"/>
                        <a:pt x="33941" y="8199"/>
                      </a:cubicBezTo>
                      <a:lnTo>
                        <a:pt x="33941" y="8199"/>
                      </a:lnTo>
                      <a:cubicBezTo>
                        <a:pt x="34166" y="8582"/>
                        <a:pt x="34324" y="9030"/>
                        <a:pt x="34826" y="9030"/>
                      </a:cubicBezTo>
                      <a:cubicBezTo>
                        <a:pt x="34643" y="9165"/>
                        <a:pt x="34480" y="9170"/>
                        <a:pt x="34329" y="9170"/>
                      </a:cubicBezTo>
                      <a:cubicBezTo>
                        <a:pt x="34316" y="9170"/>
                        <a:pt x="34303" y="9170"/>
                        <a:pt x="34290" y="9170"/>
                      </a:cubicBezTo>
                      <a:cubicBezTo>
                        <a:pt x="34095" y="9170"/>
                        <a:pt x="33919" y="9179"/>
                        <a:pt x="33743" y="9473"/>
                      </a:cubicBezTo>
                      <a:lnTo>
                        <a:pt x="33743" y="9473"/>
                      </a:lnTo>
                      <a:cubicBezTo>
                        <a:pt x="34017" y="8968"/>
                        <a:pt x="33506" y="9016"/>
                        <a:pt x="33506" y="8529"/>
                      </a:cubicBezTo>
                      <a:lnTo>
                        <a:pt x="33506" y="8529"/>
                      </a:lnTo>
                      <a:cubicBezTo>
                        <a:pt x="33526" y="8531"/>
                        <a:pt x="33545" y="8532"/>
                        <a:pt x="33563" y="8532"/>
                      </a:cubicBezTo>
                      <a:cubicBezTo>
                        <a:pt x="33931" y="8532"/>
                        <a:pt x="33813" y="8040"/>
                        <a:pt x="33334" y="8040"/>
                      </a:cubicBezTo>
                      <a:cubicBezTo>
                        <a:pt x="33439" y="7898"/>
                        <a:pt x="33549" y="7872"/>
                        <a:pt x="33653" y="7872"/>
                      </a:cubicBezTo>
                      <a:cubicBezTo>
                        <a:pt x="33710" y="7872"/>
                        <a:pt x="33766" y="7880"/>
                        <a:pt x="33817" y="7880"/>
                      </a:cubicBezTo>
                      <a:cubicBezTo>
                        <a:pt x="33965" y="7880"/>
                        <a:pt x="34080" y="7816"/>
                        <a:pt x="34113" y="7314"/>
                      </a:cubicBezTo>
                      <a:close/>
                      <a:moveTo>
                        <a:pt x="11882" y="8912"/>
                      </a:moveTo>
                      <a:cubicBezTo>
                        <a:pt x="11829" y="9083"/>
                        <a:pt x="11776" y="9189"/>
                        <a:pt x="11776" y="9466"/>
                      </a:cubicBezTo>
                      <a:cubicBezTo>
                        <a:pt x="11517" y="9435"/>
                        <a:pt x="11468" y="9246"/>
                        <a:pt x="11424" y="9246"/>
                      </a:cubicBezTo>
                      <a:cubicBezTo>
                        <a:pt x="11394" y="9246"/>
                        <a:pt x="11366" y="9335"/>
                        <a:pt x="11274" y="9625"/>
                      </a:cubicBezTo>
                      <a:lnTo>
                        <a:pt x="11063" y="9625"/>
                      </a:lnTo>
                      <a:lnTo>
                        <a:pt x="11063" y="9136"/>
                      </a:lnTo>
                      <a:cubicBezTo>
                        <a:pt x="11499" y="8964"/>
                        <a:pt x="11499" y="9136"/>
                        <a:pt x="11882" y="8912"/>
                      </a:cubicBezTo>
                      <a:close/>
                      <a:moveTo>
                        <a:pt x="35314" y="8700"/>
                      </a:moveTo>
                      <a:lnTo>
                        <a:pt x="35314" y="8700"/>
                      </a:lnTo>
                      <a:cubicBezTo>
                        <a:pt x="35592" y="8912"/>
                        <a:pt x="35816" y="9294"/>
                        <a:pt x="35922" y="9849"/>
                      </a:cubicBezTo>
                      <a:cubicBezTo>
                        <a:pt x="35849" y="9721"/>
                        <a:pt x="35769" y="9679"/>
                        <a:pt x="35687" y="9679"/>
                      </a:cubicBezTo>
                      <a:cubicBezTo>
                        <a:pt x="35530" y="9679"/>
                        <a:pt x="35365" y="9831"/>
                        <a:pt x="35223" y="9831"/>
                      </a:cubicBezTo>
                      <a:cubicBezTo>
                        <a:pt x="35154" y="9831"/>
                        <a:pt x="35091" y="9795"/>
                        <a:pt x="35037" y="9691"/>
                      </a:cubicBezTo>
                      <a:cubicBezTo>
                        <a:pt x="35103" y="9030"/>
                        <a:pt x="35367" y="9242"/>
                        <a:pt x="35314" y="8700"/>
                      </a:cubicBezTo>
                      <a:close/>
                      <a:moveTo>
                        <a:pt x="17505" y="9478"/>
                      </a:moveTo>
                      <a:cubicBezTo>
                        <a:pt x="17616" y="9478"/>
                        <a:pt x="17710" y="9491"/>
                        <a:pt x="17769" y="9519"/>
                      </a:cubicBezTo>
                      <a:cubicBezTo>
                        <a:pt x="17670" y="9788"/>
                        <a:pt x="17486" y="9862"/>
                        <a:pt x="17282" y="9862"/>
                      </a:cubicBezTo>
                      <a:cubicBezTo>
                        <a:pt x="17026" y="9862"/>
                        <a:pt x="16739" y="9743"/>
                        <a:pt x="16555" y="9743"/>
                      </a:cubicBezTo>
                      <a:cubicBezTo>
                        <a:pt x="16759" y="9578"/>
                        <a:pt x="17197" y="9478"/>
                        <a:pt x="17505" y="9478"/>
                      </a:cubicBezTo>
                      <a:close/>
                      <a:moveTo>
                        <a:pt x="21696" y="9245"/>
                      </a:moveTo>
                      <a:cubicBezTo>
                        <a:pt x="22098" y="9245"/>
                        <a:pt x="22471" y="9470"/>
                        <a:pt x="22719" y="9470"/>
                      </a:cubicBezTo>
                      <a:cubicBezTo>
                        <a:pt x="22738" y="9470"/>
                        <a:pt x="22756" y="9469"/>
                        <a:pt x="22773" y="9466"/>
                      </a:cubicBezTo>
                      <a:lnTo>
                        <a:pt x="22773" y="9466"/>
                      </a:lnTo>
                      <a:cubicBezTo>
                        <a:pt x="22614" y="9902"/>
                        <a:pt x="21783" y="9413"/>
                        <a:pt x="21572" y="10021"/>
                      </a:cubicBezTo>
                      <a:cubicBezTo>
                        <a:pt x="21370" y="9772"/>
                        <a:pt x="21838" y="9343"/>
                        <a:pt x="21422" y="9343"/>
                      </a:cubicBezTo>
                      <a:cubicBezTo>
                        <a:pt x="21374" y="9343"/>
                        <a:pt x="21315" y="9348"/>
                        <a:pt x="21242" y="9360"/>
                      </a:cubicBezTo>
                      <a:cubicBezTo>
                        <a:pt x="21394" y="9276"/>
                        <a:pt x="21547" y="9245"/>
                        <a:pt x="21696" y="9245"/>
                      </a:cubicBezTo>
                      <a:close/>
                      <a:moveTo>
                        <a:pt x="36199" y="8964"/>
                      </a:moveTo>
                      <a:cubicBezTo>
                        <a:pt x="36668" y="9311"/>
                        <a:pt x="37067" y="9753"/>
                        <a:pt x="37552" y="9753"/>
                      </a:cubicBezTo>
                      <a:cubicBezTo>
                        <a:pt x="37695" y="9753"/>
                        <a:pt x="37846" y="9715"/>
                        <a:pt x="38008" y="9625"/>
                      </a:cubicBezTo>
                      <a:lnTo>
                        <a:pt x="38008" y="9625"/>
                      </a:lnTo>
                      <a:cubicBezTo>
                        <a:pt x="38074" y="10179"/>
                        <a:pt x="37678" y="10073"/>
                        <a:pt x="37519" y="10351"/>
                      </a:cubicBezTo>
                      <a:cubicBezTo>
                        <a:pt x="37224" y="10137"/>
                        <a:pt x="36991" y="9726"/>
                        <a:pt x="36645" y="9726"/>
                      </a:cubicBezTo>
                      <a:cubicBezTo>
                        <a:pt x="36543" y="9726"/>
                        <a:pt x="36431" y="9762"/>
                        <a:pt x="36305" y="9849"/>
                      </a:cubicBezTo>
                      <a:cubicBezTo>
                        <a:pt x="36529" y="9242"/>
                        <a:pt x="36199" y="9519"/>
                        <a:pt x="35922" y="9360"/>
                      </a:cubicBezTo>
                      <a:cubicBezTo>
                        <a:pt x="35975" y="9189"/>
                        <a:pt x="36093" y="9083"/>
                        <a:pt x="36199" y="8964"/>
                      </a:cubicBezTo>
                      <a:close/>
                      <a:moveTo>
                        <a:pt x="32899" y="9852"/>
                      </a:moveTo>
                      <a:cubicBezTo>
                        <a:pt x="32965" y="9852"/>
                        <a:pt x="33024" y="9898"/>
                        <a:pt x="33057" y="10021"/>
                      </a:cubicBezTo>
                      <a:lnTo>
                        <a:pt x="33057" y="10403"/>
                      </a:lnTo>
                      <a:cubicBezTo>
                        <a:pt x="33024" y="10416"/>
                        <a:pt x="32996" y="10422"/>
                        <a:pt x="32970" y="10422"/>
                      </a:cubicBezTo>
                      <a:cubicBezTo>
                        <a:pt x="32815" y="10422"/>
                        <a:pt x="32775" y="10213"/>
                        <a:pt x="32642" y="10213"/>
                      </a:cubicBezTo>
                      <a:cubicBezTo>
                        <a:pt x="32620" y="10213"/>
                        <a:pt x="32596" y="10219"/>
                        <a:pt x="32569" y="10232"/>
                      </a:cubicBezTo>
                      <a:cubicBezTo>
                        <a:pt x="32569" y="10086"/>
                        <a:pt x="32751" y="9852"/>
                        <a:pt x="32899" y="9852"/>
                      </a:cubicBezTo>
                      <a:close/>
                      <a:moveTo>
                        <a:pt x="33941" y="10021"/>
                      </a:moveTo>
                      <a:lnTo>
                        <a:pt x="33941" y="10021"/>
                      </a:lnTo>
                      <a:cubicBezTo>
                        <a:pt x="33824" y="10216"/>
                        <a:pt x="33577" y="10448"/>
                        <a:pt x="33392" y="10448"/>
                      </a:cubicBezTo>
                      <a:cubicBezTo>
                        <a:pt x="33327" y="10448"/>
                        <a:pt x="33270" y="10419"/>
                        <a:pt x="33229" y="10351"/>
                      </a:cubicBezTo>
                      <a:cubicBezTo>
                        <a:pt x="33263" y="10061"/>
                        <a:pt x="33434" y="10030"/>
                        <a:pt x="33625" y="10030"/>
                      </a:cubicBezTo>
                      <a:cubicBezTo>
                        <a:pt x="33679" y="10030"/>
                        <a:pt x="33734" y="10032"/>
                        <a:pt x="33788" y="10032"/>
                      </a:cubicBezTo>
                      <a:cubicBezTo>
                        <a:pt x="33841" y="10032"/>
                        <a:pt x="33893" y="10030"/>
                        <a:pt x="33941" y="10021"/>
                      </a:cubicBezTo>
                      <a:close/>
                      <a:moveTo>
                        <a:pt x="10123" y="8948"/>
                      </a:moveTo>
                      <a:cubicBezTo>
                        <a:pt x="10231" y="8948"/>
                        <a:pt x="10269" y="9294"/>
                        <a:pt x="10509" y="9294"/>
                      </a:cubicBezTo>
                      <a:cubicBezTo>
                        <a:pt x="10126" y="10232"/>
                        <a:pt x="10944" y="9625"/>
                        <a:pt x="10891" y="10456"/>
                      </a:cubicBezTo>
                      <a:cubicBezTo>
                        <a:pt x="10850" y="10468"/>
                        <a:pt x="10813" y="10473"/>
                        <a:pt x="10780" y="10473"/>
                      </a:cubicBezTo>
                      <a:cubicBezTo>
                        <a:pt x="10505" y="10473"/>
                        <a:pt x="10473" y="10126"/>
                        <a:pt x="10179" y="10126"/>
                      </a:cubicBezTo>
                      <a:cubicBezTo>
                        <a:pt x="10350" y="9466"/>
                        <a:pt x="9954" y="9625"/>
                        <a:pt x="9954" y="9136"/>
                      </a:cubicBezTo>
                      <a:cubicBezTo>
                        <a:pt x="10030" y="8998"/>
                        <a:pt x="10082" y="8948"/>
                        <a:pt x="10123" y="8948"/>
                      </a:cubicBezTo>
                      <a:close/>
                      <a:moveTo>
                        <a:pt x="20133" y="9030"/>
                      </a:moveTo>
                      <a:cubicBezTo>
                        <a:pt x="20327" y="9122"/>
                        <a:pt x="20471" y="9381"/>
                        <a:pt x="20721" y="9381"/>
                      </a:cubicBezTo>
                      <a:cubicBezTo>
                        <a:pt x="20759" y="9381"/>
                        <a:pt x="20801" y="9375"/>
                        <a:pt x="20845" y="9360"/>
                      </a:cubicBezTo>
                      <a:cubicBezTo>
                        <a:pt x="20845" y="9519"/>
                        <a:pt x="20911" y="9625"/>
                        <a:pt x="20964" y="9691"/>
                      </a:cubicBezTo>
                      <a:cubicBezTo>
                        <a:pt x="20581" y="9849"/>
                        <a:pt x="20515" y="10351"/>
                        <a:pt x="20687" y="10681"/>
                      </a:cubicBezTo>
                      <a:cubicBezTo>
                        <a:pt x="20652" y="10821"/>
                        <a:pt x="20540" y="10845"/>
                        <a:pt x="20439" y="10845"/>
                      </a:cubicBezTo>
                      <a:cubicBezTo>
                        <a:pt x="20388" y="10845"/>
                        <a:pt x="20339" y="10839"/>
                        <a:pt x="20304" y="10839"/>
                      </a:cubicBezTo>
                      <a:cubicBezTo>
                        <a:pt x="20400" y="10416"/>
                        <a:pt x="20274" y="10364"/>
                        <a:pt x="20118" y="10364"/>
                      </a:cubicBezTo>
                      <a:cubicBezTo>
                        <a:pt x="20067" y="10364"/>
                        <a:pt x="20013" y="10370"/>
                        <a:pt x="19962" y="10370"/>
                      </a:cubicBezTo>
                      <a:cubicBezTo>
                        <a:pt x="19823" y="10370"/>
                        <a:pt x="19707" y="10328"/>
                        <a:pt x="19750" y="10021"/>
                      </a:cubicBezTo>
                      <a:lnTo>
                        <a:pt x="19750" y="10021"/>
                      </a:lnTo>
                      <a:cubicBezTo>
                        <a:pt x="19591" y="10232"/>
                        <a:pt x="19142" y="10126"/>
                        <a:pt x="19195" y="10681"/>
                      </a:cubicBezTo>
                      <a:cubicBezTo>
                        <a:pt x="18931" y="10562"/>
                        <a:pt x="18865" y="10179"/>
                        <a:pt x="18760" y="9849"/>
                      </a:cubicBezTo>
                      <a:cubicBezTo>
                        <a:pt x="18550" y="9916"/>
                        <a:pt x="18543" y="10121"/>
                        <a:pt x="18508" y="10121"/>
                      </a:cubicBezTo>
                      <a:cubicBezTo>
                        <a:pt x="18488" y="10121"/>
                        <a:pt x="18459" y="10052"/>
                        <a:pt x="18377" y="9849"/>
                      </a:cubicBezTo>
                      <a:cubicBezTo>
                        <a:pt x="18205" y="9902"/>
                        <a:pt x="18324" y="10456"/>
                        <a:pt x="18152" y="10562"/>
                      </a:cubicBezTo>
                      <a:cubicBezTo>
                        <a:pt x="17941" y="9902"/>
                        <a:pt x="17994" y="9572"/>
                        <a:pt x="17994" y="9360"/>
                      </a:cubicBezTo>
                      <a:cubicBezTo>
                        <a:pt x="18087" y="9292"/>
                        <a:pt x="18193" y="9267"/>
                        <a:pt x="18309" y="9267"/>
                      </a:cubicBezTo>
                      <a:cubicBezTo>
                        <a:pt x="18635" y="9267"/>
                        <a:pt x="19034" y="9468"/>
                        <a:pt x="19409" y="9468"/>
                      </a:cubicBezTo>
                      <a:cubicBezTo>
                        <a:pt x="19673" y="9468"/>
                        <a:pt x="19925" y="9369"/>
                        <a:pt x="20133" y="9030"/>
                      </a:cubicBezTo>
                      <a:close/>
                      <a:moveTo>
                        <a:pt x="36965" y="10509"/>
                      </a:moveTo>
                      <a:cubicBezTo>
                        <a:pt x="36965" y="10960"/>
                        <a:pt x="36725" y="11018"/>
                        <a:pt x="36445" y="11018"/>
                      </a:cubicBezTo>
                      <a:cubicBezTo>
                        <a:pt x="36347" y="11018"/>
                        <a:pt x="36245" y="11011"/>
                        <a:pt x="36146" y="11011"/>
                      </a:cubicBezTo>
                      <a:cubicBezTo>
                        <a:pt x="36423" y="10839"/>
                        <a:pt x="36582" y="10509"/>
                        <a:pt x="36965" y="10509"/>
                      </a:cubicBezTo>
                      <a:close/>
                      <a:moveTo>
                        <a:pt x="28249" y="9075"/>
                      </a:moveTo>
                      <a:cubicBezTo>
                        <a:pt x="28406" y="9075"/>
                        <a:pt x="28436" y="9534"/>
                        <a:pt x="28436" y="9743"/>
                      </a:cubicBezTo>
                      <a:cubicBezTo>
                        <a:pt x="28637" y="9575"/>
                        <a:pt x="28959" y="9304"/>
                        <a:pt x="29232" y="9304"/>
                      </a:cubicBezTo>
                      <a:cubicBezTo>
                        <a:pt x="29408" y="9304"/>
                        <a:pt x="29563" y="9417"/>
                        <a:pt x="29651" y="9743"/>
                      </a:cubicBezTo>
                      <a:cubicBezTo>
                        <a:pt x="29556" y="9743"/>
                        <a:pt x="29455" y="9723"/>
                        <a:pt x="29368" y="9723"/>
                      </a:cubicBezTo>
                      <a:cubicBezTo>
                        <a:pt x="29200" y="9723"/>
                        <a:pt x="29084" y="9798"/>
                        <a:pt x="29162" y="10232"/>
                      </a:cubicBezTo>
                      <a:cubicBezTo>
                        <a:pt x="29090" y="10251"/>
                        <a:pt x="29026" y="10258"/>
                        <a:pt x="28967" y="10258"/>
                      </a:cubicBezTo>
                      <a:cubicBezTo>
                        <a:pt x="28753" y="10258"/>
                        <a:pt x="28615" y="10159"/>
                        <a:pt x="28473" y="10159"/>
                      </a:cubicBezTo>
                      <a:cubicBezTo>
                        <a:pt x="28411" y="10159"/>
                        <a:pt x="28348" y="10178"/>
                        <a:pt x="28278" y="10232"/>
                      </a:cubicBezTo>
                      <a:cubicBezTo>
                        <a:pt x="28172" y="10786"/>
                        <a:pt x="28555" y="10562"/>
                        <a:pt x="28436" y="11116"/>
                      </a:cubicBezTo>
                      <a:cubicBezTo>
                        <a:pt x="28106" y="10681"/>
                        <a:pt x="27948" y="10786"/>
                        <a:pt x="27671" y="10456"/>
                      </a:cubicBezTo>
                      <a:cubicBezTo>
                        <a:pt x="27565" y="10456"/>
                        <a:pt x="27565" y="10615"/>
                        <a:pt x="27565" y="10786"/>
                      </a:cubicBezTo>
                      <a:cubicBezTo>
                        <a:pt x="27490" y="10694"/>
                        <a:pt x="27452" y="10663"/>
                        <a:pt x="27425" y="10663"/>
                      </a:cubicBezTo>
                      <a:cubicBezTo>
                        <a:pt x="27370" y="10663"/>
                        <a:pt x="27358" y="10786"/>
                        <a:pt x="27182" y="10786"/>
                      </a:cubicBezTo>
                      <a:cubicBezTo>
                        <a:pt x="26905" y="10615"/>
                        <a:pt x="27565" y="10562"/>
                        <a:pt x="27446" y="10126"/>
                      </a:cubicBezTo>
                      <a:cubicBezTo>
                        <a:pt x="27428" y="9894"/>
                        <a:pt x="27390" y="9832"/>
                        <a:pt x="27338" y="9832"/>
                      </a:cubicBezTo>
                      <a:cubicBezTo>
                        <a:pt x="27278" y="9832"/>
                        <a:pt x="27200" y="9917"/>
                        <a:pt x="27115" y="9917"/>
                      </a:cubicBezTo>
                      <a:cubicBezTo>
                        <a:pt x="27064" y="9917"/>
                        <a:pt x="27011" y="9888"/>
                        <a:pt x="26958" y="9796"/>
                      </a:cubicBezTo>
                      <a:cubicBezTo>
                        <a:pt x="27054" y="9686"/>
                        <a:pt x="27147" y="9648"/>
                        <a:pt x="27239" y="9648"/>
                      </a:cubicBezTo>
                      <a:cubicBezTo>
                        <a:pt x="27445" y="9648"/>
                        <a:pt x="27646" y="9840"/>
                        <a:pt x="27853" y="9840"/>
                      </a:cubicBezTo>
                      <a:cubicBezTo>
                        <a:pt x="27974" y="9840"/>
                        <a:pt x="28097" y="9776"/>
                        <a:pt x="28225" y="9572"/>
                      </a:cubicBezTo>
                      <a:cubicBezTo>
                        <a:pt x="28278" y="9294"/>
                        <a:pt x="28172" y="9294"/>
                        <a:pt x="28054" y="9242"/>
                      </a:cubicBezTo>
                      <a:cubicBezTo>
                        <a:pt x="28134" y="9123"/>
                        <a:pt x="28198" y="9075"/>
                        <a:pt x="28249" y="9075"/>
                      </a:cubicBezTo>
                      <a:close/>
                      <a:moveTo>
                        <a:pt x="11167" y="10657"/>
                      </a:moveTo>
                      <a:cubicBezTo>
                        <a:pt x="11255" y="10657"/>
                        <a:pt x="11336" y="10694"/>
                        <a:pt x="11393" y="10786"/>
                      </a:cubicBezTo>
                      <a:cubicBezTo>
                        <a:pt x="11362" y="11012"/>
                        <a:pt x="11192" y="11142"/>
                        <a:pt x="11015" y="11142"/>
                      </a:cubicBezTo>
                      <a:cubicBezTo>
                        <a:pt x="10893" y="11142"/>
                        <a:pt x="10767" y="11080"/>
                        <a:pt x="10680" y="10945"/>
                      </a:cubicBezTo>
                      <a:cubicBezTo>
                        <a:pt x="10786" y="10804"/>
                        <a:pt x="10991" y="10657"/>
                        <a:pt x="11167" y="10657"/>
                      </a:cubicBezTo>
                      <a:close/>
                      <a:moveTo>
                        <a:pt x="22892" y="10351"/>
                      </a:moveTo>
                      <a:cubicBezTo>
                        <a:pt x="22945" y="10509"/>
                        <a:pt x="22997" y="10786"/>
                        <a:pt x="22997" y="11169"/>
                      </a:cubicBezTo>
                      <a:cubicBezTo>
                        <a:pt x="22892" y="11169"/>
                        <a:pt x="22892" y="10945"/>
                        <a:pt x="22892" y="10839"/>
                      </a:cubicBezTo>
                      <a:cubicBezTo>
                        <a:pt x="22503" y="10959"/>
                        <a:pt x="22114" y="11099"/>
                        <a:pt x="21748" y="11099"/>
                      </a:cubicBezTo>
                      <a:cubicBezTo>
                        <a:pt x="21592" y="11099"/>
                        <a:pt x="21440" y="11074"/>
                        <a:pt x="21294" y="11011"/>
                      </a:cubicBezTo>
                      <a:cubicBezTo>
                        <a:pt x="21277" y="10750"/>
                        <a:pt x="21302" y="10670"/>
                        <a:pt x="21355" y="10670"/>
                      </a:cubicBezTo>
                      <a:cubicBezTo>
                        <a:pt x="21442" y="10670"/>
                        <a:pt x="21603" y="10879"/>
                        <a:pt x="21777" y="10879"/>
                      </a:cubicBezTo>
                      <a:cubicBezTo>
                        <a:pt x="21818" y="10879"/>
                        <a:pt x="21860" y="10867"/>
                        <a:pt x="21902" y="10839"/>
                      </a:cubicBezTo>
                      <a:cubicBezTo>
                        <a:pt x="21860" y="10698"/>
                        <a:pt x="21782" y="10672"/>
                        <a:pt x="21703" y="10672"/>
                      </a:cubicBezTo>
                      <a:cubicBezTo>
                        <a:pt x="21657" y="10672"/>
                        <a:pt x="21611" y="10681"/>
                        <a:pt x="21572" y="10681"/>
                      </a:cubicBezTo>
                      <a:cubicBezTo>
                        <a:pt x="21605" y="10521"/>
                        <a:pt x="21667" y="10463"/>
                        <a:pt x="21735" y="10463"/>
                      </a:cubicBezTo>
                      <a:cubicBezTo>
                        <a:pt x="21882" y="10463"/>
                        <a:pt x="22060" y="10731"/>
                        <a:pt x="22060" y="10839"/>
                      </a:cubicBezTo>
                      <a:cubicBezTo>
                        <a:pt x="22232" y="10786"/>
                        <a:pt x="22060" y="10615"/>
                        <a:pt x="22060" y="10351"/>
                      </a:cubicBezTo>
                      <a:close/>
                      <a:moveTo>
                        <a:pt x="12872" y="10615"/>
                      </a:moveTo>
                      <a:lnTo>
                        <a:pt x="12872" y="10615"/>
                      </a:lnTo>
                      <a:cubicBezTo>
                        <a:pt x="12954" y="11034"/>
                        <a:pt x="12765" y="11245"/>
                        <a:pt x="12589" y="11245"/>
                      </a:cubicBezTo>
                      <a:cubicBezTo>
                        <a:pt x="12509" y="11245"/>
                        <a:pt x="12432" y="11202"/>
                        <a:pt x="12383" y="11116"/>
                      </a:cubicBezTo>
                      <a:cubicBezTo>
                        <a:pt x="12383" y="10615"/>
                        <a:pt x="12713" y="10786"/>
                        <a:pt x="12872" y="10615"/>
                      </a:cubicBezTo>
                      <a:close/>
                      <a:moveTo>
                        <a:pt x="7481" y="10243"/>
                      </a:moveTo>
                      <a:cubicBezTo>
                        <a:pt x="7555" y="10243"/>
                        <a:pt x="7591" y="10333"/>
                        <a:pt x="7591" y="10681"/>
                      </a:cubicBezTo>
                      <a:cubicBezTo>
                        <a:pt x="7552" y="10649"/>
                        <a:pt x="7512" y="10636"/>
                        <a:pt x="7476" y="10636"/>
                      </a:cubicBezTo>
                      <a:cubicBezTo>
                        <a:pt x="7328" y="10636"/>
                        <a:pt x="7233" y="10844"/>
                        <a:pt x="7428" y="10844"/>
                      </a:cubicBezTo>
                      <a:cubicBezTo>
                        <a:pt x="7445" y="10844"/>
                        <a:pt x="7464" y="10843"/>
                        <a:pt x="7485" y="10839"/>
                      </a:cubicBezTo>
                      <a:lnTo>
                        <a:pt x="7485" y="10839"/>
                      </a:lnTo>
                      <a:cubicBezTo>
                        <a:pt x="7415" y="11131"/>
                        <a:pt x="7314" y="11257"/>
                        <a:pt x="7173" y="11257"/>
                      </a:cubicBezTo>
                      <a:cubicBezTo>
                        <a:pt x="7103" y="11257"/>
                        <a:pt x="7023" y="11226"/>
                        <a:pt x="6931" y="11169"/>
                      </a:cubicBezTo>
                      <a:cubicBezTo>
                        <a:pt x="6984" y="10733"/>
                        <a:pt x="7314" y="10945"/>
                        <a:pt x="7103" y="10351"/>
                      </a:cubicBezTo>
                      <a:cubicBezTo>
                        <a:pt x="7275" y="10351"/>
                        <a:pt x="7400" y="10243"/>
                        <a:pt x="7481" y="10243"/>
                      </a:cubicBezTo>
                      <a:close/>
                      <a:moveTo>
                        <a:pt x="40648" y="9955"/>
                      </a:moveTo>
                      <a:lnTo>
                        <a:pt x="40648" y="9955"/>
                      </a:lnTo>
                      <a:cubicBezTo>
                        <a:pt x="40595" y="10456"/>
                        <a:pt x="40212" y="10232"/>
                        <a:pt x="40212" y="10786"/>
                      </a:cubicBezTo>
                      <a:cubicBezTo>
                        <a:pt x="40064" y="10707"/>
                        <a:pt x="39958" y="10675"/>
                        <a:pt x="39881" y="10675"/>
                      </a:cubicBezTo>
                      <a:cubicBezTo>
                        <a:pt x="39547" y="10675"/>
                        <a:pt x="39745" y="11278"/>
                        <a:pt x="39283" y="11278"/>
                      </a:cubicBezTo>
                      <a:cubicBezTo>
                        <a:pt x="39264" y="11278"/>
                        <a:pt x="39244" y="11277"/>
                        <a:pt x="39222" y="11275"/>
                      </a:cubicBezTo>
                      <a:cubicBezTo>
                        <a:pt x="39275" y="11222"/>
                        <a:pt x="39499" y="10681"/>
                        <a:pt x="39222" y="10615"/>
                      </a:cubicBezTo>
                      <a:lnTo>
                        <a:pt x="39064" y="10615"/>
                      </a:lnTo>
                      <a:cubicBezTo>
                        <a:pt x="39275" y="9902"/>
                        <a:pt x="40159" y="10285"/>
                        <a:pt x="40648" y="9955"/>
                      </a:cubicBezTo>
                      <a:close/>
                      <a:moveTo>
                        <a:pt x="6112" y="10021"/>
                      </a:moveTo>
                      <a:lnTo>
                        <a:pt x="6112" y="10021"/>
                      </a:lnTo>
                      <a:cubicBezTo>
                        <a:pt x="6165" y="10126"/>
                        <a:pt x="6271" y="10179"/>
                        <a:pt x="6390" y="10179"/>
                      </a:cubicBezTo>
                      <a:cubicBezTo>
                        <a:pt x="6218" y="11116"/>
                        <a:pt x="6878" y="10615"/>
                        <a:pt x="6825" y="11341"/>
                      </a:cubicBezTo>
                      <a:cubicBezTo>
                        <a:pt x="6660" y="11255"/>
                        <a:pt x="6578" y="11212"/>
                        <a:pt x="6502" y="11212"/>
                      </a:cubicBezTo>
                      <a:cubicBezTo>
                        <a:pt x="6426" y="11212"/>
                        <a:pt x="6357" y="11255"/>
                        <a:pt x="6218" y="11341"/>
                      </a:cubicBezTo>
                      <a:cubicBezTo>
                        <a:pt x="6271" y="10786"/>
                        <a:pt x="6165" y="10403"/>
                        <a:pt x="6112" y="10021"/>
                      </a:cubicBezTo>
                      <a:close/>
                      <a:moveTo>
                        <a:pt x="18707" y="10562"/>
                      </a:moveTo>
                      <a:cubicBezTo>
                        <a:pt x="18842" y="10663"/>
                        <a:pt x="18910" y="10917"/>
                        <a:pt x="19130" y="10917"/>
                      </a:cubicBezTo>
                      <a:cubicBezTo>
                        <a:pt x="19169" y="10917"/>
                        <a:pt x="19212" y="10910"/>
                        <a:pt x="19261" y="10892"/>
                      </a:cubicBezTo>
                      <a:lnTo>
                        <a:pt x="19261" y="10892"/>
                      </a:lnTo>
                      <a:cubicBezTo>
                        <a:pt x="19340" y="11143"/>
                        <a:pt x="19215" y="11268"/>
                        <a:pt x="19083" y="11268"/>
                      </a:cubicBezTo>
                      <a:cubicBezTo>
                        <a:pt x="18951" y="11268"/>
                        <a:pt x="18812" y="11143"/>
                        <a:pt x="18865" y="10892"/>
                      </a:cubicBezTo>
                      <a:cubicBezTo>
                        <a:pt x="18760" y="10892"/>
                        <a:pt x="18812" y="11169"/>
                        <a:pt x="18812" y="11394"/>
                      </a:cubicBezTo>
                      <a:lnTo>
                        <a:pt x="18377" y="11394"/>
                      </a:lnTo>
                      <a:cubicBezTo>
                        <a:pt x="18601" y="10945"/>
                        <a:pt x="18654" y="11011"/>
                        <a:pt x="18707" y="10562"/>
                      </a:cubicBezTo>
                      <a:close/>
                      <a:moveTo>
                        <a:pt x="35481" y="11152"/>
                      </a:moveTo>
                      <a:cubicBezTo>
                        <a:pt x="35653" y="11152"/>
                        <a:pt x="35818" y="11246"/>
                        <a:pt x="35763" y="11499"/>
                      </a:cubicBezTo>
                      <a:cubicBezTo>
                        <a:pt x="35695" y="11535"/>
                        <a:pt x="35638" y="11549"/>
                        <a:pt x="35589" y="11549"/>
                      </a:cubicBezTo>
                      <a:cubicBezTo>
                        <a:pt x="35400" y="11549"/>
                        <a:pt x="35324" y="11341"/>
                        <a:pt x="35156" y="11341"/>
                      </a:cubicBezTo>
                      <a:cubicBezTo>
                        <a:pt x="35156" y="11233"/>
                        <a:pt x="35321" y="11152"/>
                        <a:pt x="35481" y="11152"/>
                      </a:cubicBezTo>
                      <a:close/>
                      <a:moveTo>
                        <a:pt x="38074" y="11011"/>
                      </a:moveTo>
                      <a:cubicBezTo>
                        <a:pt x="38008" y="11169"/>
                        <a:pt x="38074" y="11275"/>
                        <a:pt x="38126" y="11341"/>
                      </a:cubicBezTo>
                      <a:cubicBezTo>
                        <a:pt x="38126" y="11517"/>
                        <a:pt x="38047" y="11594"/>
                        <a:pt x="37948" y="11594"/>
                      </a:cubicBezTo>
                      <a:cubicBezTo>
                        <a:pt x="37773" y="11594"/>
                        <a:pt x="37538" y="11356"/>
                        <a:pt x="37572" y="11011"/>
                      </a:cubicBezTo>
                      <a:close/>
                      <a:moveTo>
                        <a:pt x="33754" y="10822"/>
                      </a:moveTo>
                      <a:cubicBezTo>
                        <a:pt x="33778" y="10822"/>
                        <a:pt x="33805" y="10828"/>
                        <a:pt x="33836" y="10839"/>
                      </a:cubicBezTo>
                      <a:cubicBezTo>
                        <a:pt x="34047" y="11011"/>
                        <a:pt x="33783" y="11064"/>
                        <a:pt x="33664" y="11064"/>
                      </a:cubicBezTo>
                      <a:cubicBezTo>
                        <a:pt x="33453" y="11064"/>
                        <a:pt x="33453" y="11499"/>
                        <a:pt x="33334" y="11724"/>
                      </a:cubicBezTo>
                      <a:cubicBezTo>
                        <a:pt x="33229" y="11552"/>
                        <a:pt x="33387" y="11446"/>
                        <a:pt x="33229" y="11064"/>
                      </a:cubicBezTo>
                      <a:lnTo>
                        <a:pt x="33229" y="11064"/>
                      </a:lnTo>
                      <a:cubicBezTo>
                        <a:pt x="33265" y="11075"/>
                        <a:pt x="33297" y="11080"/>
                        <a:pt x="33326" y="11080"/>
                      </a:cubicBezTo>
                      <a:cubicBezTo>
                        <a:pt x="33533" y="11080"/>
                        <a:pt x="33579" y="10822"/>
                        <a:pt x="33754" y="10822"/>
                      </a:cubicBezTo>
                      <a:close/>
                      <a:moveTo>
                        <a:pt x="5782" y="10351"/>
                      </a:moveTo>
                      <a:cubicBezTo>
                        <a:pt x="5673" y="10593"/>
                        <a:pt x="5720" y="10846"/>
                        <a:pt x="5932" y="10846"/>
                      </a:cubicBezTo>
                      <a:cubicBezTo>
                        <a:pt x="5951" y="10846"/>
                        <a:pt x="5972" y="10843"/>
                        <a:pt x="5994" y="10839"/>
                      </a:cubicBezTo>
                      <a:lnTo>
                        <a:pt x="5994" y="10839"/>
                      </a:lnTo>
                      <a:cubicBezTo>
                        <a:pt x="5730" y="11169"/>
                        <a:pt x="5122" y="10892"/>
                        <a:pt x="5122" y="11724"/>
                      </a:cubicBezTo>
                      <a:cubicBezTo>
                        <a:pt x="5112" y="11726"/>
                        <a:pt x="5103" y="11727"/>
                        <a:pt x="5094" y="11727"/>
                      </a:cubicBezTo>
                      <a:cubicBezTo>
                        <a:pt x="4907" y="11727"/>
                        <a:pt x="4994" y="11222"/>
                        <a:pt x="4792" y="11222"/>
                      </a:cubicBezTo>
                      <a:cubicBezTo>
                        <a:pt x="4819" y="11116"/>
                        <a:pt x="4871" y="11064"/>
                        <a:pt x="4918" y="11064"/>
                      </a:cubicBezTo>
                      <a:cubicBezTo>
                        <a:pt x="4964" y="11064"/>
                        <a:pt x="5003" y="11116"/>
                        <a:pt x="5003" y="11222"/>
                      </a:cubicBezTo>
                      <a:cubicBezTo>
                        <a:pt x="5069" y="10786"/>
                        <a:pt x="5505" y="11064"/>
                        <a:pt x="5400" y="10351"/>
                      </a:cubicBezTo>
                      <a:close/>
                      <a:moveTo>
                        <a:pt x="27512" y="7433"/>
                      </a:moveTo>
                      <a:cubicBezTo>
                        <a:pt x="28278" y="7974"/>
                        <a:pt x="29427" y="7922"/>
                        <a:pt x="30034" y="8753"/>
                      </a:cubicBezTo>
                      <a:cubicBezTo>
                        <a:pt x="29859" y="8617"/>
                        <a:pt x="29663" y="8571"/>
                        <a:pt x="29458" y="8571"/>
                      </a:cubicBezTo>
                      <a:cubicBezTo>
                        <a:pt x="29087" y="8571"/>
                        <a:pt x="28687" y="8719"/>
                        <a:pt x="28331" y="8753"/>
                      </a:cubicBezTo>
                      <a:cubicBezTo>
                        <a:pt x="28331" y="8601"/>
                        <a:pt x="28410" y="8576"/>
                        <a:pt x="28511" y="8576"/>
                      </a:cubicBezTo>
                      <a:cubicBezTo>
                        <a:pt x="28558" y="8576"/>
                        <a:pt x="28610" y="8582"/>
                        <a:pt x="28661" y="8582"/>
                      </a:cubicBezTo>
                      <a:cubicBezTo>
                        <a:pt x="28513" y="8371"/>
                        <a:pt x="28376" y="8291"/>
                        <a:pt x="28247" y="8291"/>
                      </a:cubicBezTo>
                      <a:cubicBezTo>
                        <a:pt x="27837" y="8291"/>
                        <a:pt x="27508" y="9102"/>
                        <a:pt x="27155" y="9102"/>
                      </a:cubicBezTo>
                      <a:cubicBezTo>
                        <a:pt x="27125" y="9102"/>
                        <a:pt x="27094" y="9096"/>
                        <a:pt x="27063" y="9083"/>
                      </a:cubicBezTo>
                      <a:cubicBezTo>
                        <a:pt x="27011" y="8476"/>
                        <a:pt x="27446" y="8700"/>
                        <a:pt x="27618" y="8423"/>
                      </a:cubicBezTo>
                      <a:cubicBezTo>
                        <a:pt x="27512" y="7816"/>
                        <a:pt x="27671" y="8093"/>
                        <a:pt x="27235" y="7922"/>
                      </a:cubicBezTo>
                      <a:lnTo>
                        <a:pt x="27235" y="7922"/>
                      </a:lnTo>
                      <a:cubicBezTo>
                        <a:pt x="27288" y="8093"/>
                        <a:pt x="27341" y="8199"/>
                        <a:pt x="27446" y="8252"/>
                      </a:cubicBezTo>
                      <a:cubicBezTo>
                        <a:pt x="27618" y="8252"/>
                        <a:pt x="26575" y="8252"/>
                        <a:pt x="26733" y="8912"/>
                      </a:cubicBezTo>
                      <a:cubicBezTo>
                        <a:pt x="26721" y="8992"/>
                        <a:pt x="26688" y="9024"/>
                        <a:pt x="26645" y="9024"/>
                      </a:cubicBezTo>
                      <a:cubicBezTo>
                        <a:pt x="26507" y="9024"/>
                        <a:pt x="26256" y="8712"/>
                        <a:pt x="26126" y="8582"/>
                      </a:cubicBezTo>
                      <a:cubicBezTo>
                        <a:pt x="26080" y="8627"/>
                        <a:pt x="26034" y="8763"/>
                        <a:pt x="25988" y="8763"/>
                      </a:cubicBezTo>
                      <a:cubicBezTo>
                        <a:pt x="25981" y="8763"/>
                        <a:pt x="25975" y="8760"/>
                        <a:pt x="25968" y="8753"/>
                      </a:cubicBezTo>
                      <a:lnTo>
                        <a:pt x="25968" y="8753"/>
                      </a:lnTo>
                      <a:cubicBezTo>
                        <a:pt x="26073" y="9360"/>
                        <a:pt x="26852" y="9360"/>
                        <a:pt x="26628" y="9466"/>
                      </a:cubicBezTo>
                      <a:cubicBezTo>
                        <a:pt x="27056" y="9589"/>
                        <a:pt x="26657" y="9885"/>
                        <a:pt x="26173" y="9885"/>
                      </a:cubicBezTo>
                      <a:cubicBezTo>
                        <a:pt x="26030" y="9885"/>
                        <a:pt x="25881" y="9859"/>
                        <a:pt x="25743" y="9796"/>
                      </a:cubicBezTo>
                      <a:lnTo>
                        <a:pt x="25743" y="9796"/>
                      </a:lnTo>
                      <a:cubicBezTo>
                        <a:pt x="25796" y="10073"/>
                        <a:pt x="26073" y="9902"/>
                        <a:pt x="26192" y="10126"/>
                      </a:cubicBezTo>
                      <a:cubicBezTo>
                        <a:pt x="26029" y="10339"/>
                        <a:pt x="26069" y="10790"/>
                        <a:pt x="25791" y="10790"/>
                      </a:cubicBezTo>
                      <a:cubicBezTo>
                        <a:pt x="25776" y="10790"/>
                        <a:pt x="25760" y="10789"/>
                        <a:pt x="25743" y="10786"/>
                      </a:cubicBezTo>
                      <a:lnTo>
                        <a:pt x="25743" y="10786"/>
                      </a:lnTo>
                      <a:cubicBezTo>
                        <a:pt x="25862" y="10945"/>
                        <a:pt x="25968" y="11116"/>
                        <a:pt x="26073" y="11275"/>
                      </a:cubicBezTo>
                      <a:cubicBezTo>
                        <a:pt x="25948" y="11515"/>
                        <a:pt x="25826" y="11584"/>
                        <a:pt x="25710" y="11584"/>
                      </a:cubicBezTo>
                      <a:cubicBezTo>
                        <a:pt x="25551" y="11584"/>
                        <a:pt x="25403" y="11453"/>
                        <a:pt x="25268" y="11453"/>
                      </a:cubicBezTo>
                      <a:cubicBezTo>
                        <a:pt x="25162" y="11453"/>
                        <a:pt x="25065" y="11535"/>
                        <a:pt x="24978" y="11829"/>
                      </a:cubicBezTo>
                      <a:cubicBezTo>
                        <a:pt x="24775" y="11734"/>
                        <a:pt x="24938" y="11092"/>
                        <a:pt x="25175" y="11092"/>
                      </a:cubicBezTo>
                      <a:cubicBezTo>
                        <a:pt x="25201" y="11092"/>
                        <a:pt x="25227" y="11099"/>
                        <a:pt x="25255" y="11116"/>
                      </a:cubicBezTo>
                      <a:cubicBezTo>
                        <a:pt x="25202" y="10786"/>
                        <a:pt x="24872" y="10786"/>
                        <a:pt x="24595" y="10786"/>
                      </a:cubicBezTo>
                      <a:cubicBezTo>
                        <a:pt x="24648" y="10403"/>
                        <a:pt x="25202" y="10786"/>
                        <a:pt x="25136" y="10126"/>
                      </a:cubicBezTo>
                      <a:cubicBezTo>
                        <a:pt x="25083" y="9955"/>
                        <a:pt x="24806" y="10179"/>
                        <a:pt x="24648" y="9796"/>
                      </a:cubicBezTo>
                      <a:cubicBezTo>
                        <a:pt x="24420" y="9839"/>
                        <a:pt x="24344" y="10184"/>
                        <a:pt x="24084" y="10184"/>
                      </a:cubicBezTo>
                      <a:cubicBezTo>
                        <a:pt x="24027" y="10184"/>
                        <a:pt x="23961" y="10167"/>
                        <a:pt x="23882" y="10126"/>
                      </a:cubicBezTo>
                      <a:cubicBezTo>
                        <a:pt x="23935" y="9625"/>
                        <a:pt x="23657" y="9625"/>
                        <a:pt x="23882" y="9294"/>
                      </a:cubicBezTo>
                      <a:lnTo>
                        <a:pt x="23882" y="9294"/>
                      </a:lnTo>
                      <a:cubicBezTo>
                        <a:pt x="23987" y="9466"/>
                        <a:pt x="23882" y="9691"/>
                        <a:pt x="24040" y="9955"/>
                      </a:cubicBezTo>
                      <a:cubicBezTo>
                        <a:pt x="23978" y="9603"/>
                        <a:pt x="24469" y="9321"/>
                        <a:pt x="24917" y="9321"/>
                      </a:cubicBezTo>
                      <a:cubicBezTo>
                        <a:pt x="25226" y="9321"/>
                        <a:pt x="25515" y="9456"/>
                        <a:pt x="25585" y="9796"/>
                      </a:cubicBezTo>
                      <a:cubicBezTo>
                        <a:pt x="25762" y="9796"/>
                        <a:pt x="25837" y="9601"/>
                        <a:pt x="26013" y="9601"/>
                      </a:cubicBezTo>
                      <a:cubicBezTo>
                        <a:pt x="26047" y="9601"/>
                        <a:pt x="26084" y="9608"/>
                        <a:pt x="26126" y="9625"/>
                      </a:cubicBezTo>
                      <a:cubicBezTo>
                        <a:pt x="26192" y="9030"/>
                        <a:pt x="25796" y="9136"/>
                        <a:pt x="25532" y="8964"/>
                      </a:cubicBezTo>
                      <a:cubicBezTo>
                        <a:pt x="25532" y="8806"/>
                        <a:pt x="25532" y="8634"/>
                        <a:pt x="25585" y="8582"/>
                      </a:cubicBezTo>
                      <a:lnTo>
                        <a:pt x="25585" y="8582"/>
                      </a:lnTo>
                      <a:cubicBezTo>
                        <a:pt x="25467" y="8645"/>
                        <a:pt x="25345" y="8673"/>
                        <a:pt x="25221" y="8673"/>
                      </a:cubicBezTo>
                      <a:cubicBezTo>
                        <a:pt x="24597" y="8673"/>
                        <a:pt x="23905" y="7975"/>
                        <a:pt x="23222" y="7644"/>
                      </a:cubicBezTo>
                      <a:cubicBezTo>
                        <a:pt x="23086" y="7482"/>
                        <a:pt x="23226" y="7441"/>
                        <a:pt x="23431" y="7441"/>
                      </a:cubicBezTo>
                      <a:cubicBezTo>
                        <a:pt x="23643" y="7441"/>
                        <a:pt x="23926" y="7486"/>
                        <a:pt x="24040" y="7486"/>
                      </a:cubicBezTo>
                      <a:cubicBezTo>
                        <a:pt x="23987" y="7816"/>
                        <a:pt x="24093" y="7922"/>
                        <a:pt x="24146" y="8146"/>
                      </a:cubicBezTo>
                      <a:cubicBezTo>
                        <a:pt x="24189" y="8112"/>
                        <a:pt x="24341" y="7940"/>
                        <a:pt x="24444" y="7940"/>
                      </a:cubicBezTo>
                      <a:cubicBezTo>
                        <a:pt x="24501" y="7940"/>
                        <a:pt x="24542" y="7992"/>
                        <a:pt x="24542" y="8146"/>
                      </a:cubicBezTo>
                      <a:cubicBezTo>
                        <a:pt x="24648" y="8093"/>
                        <a:pt x="24595" y="7974"/>
                        <a:pt x="24542" y="7974"/>
                      </a:cubicBezTo>
                      <a:cubicBezTo>
                        <a:pt x="24579" y="7846"/>
                        <a:pt x="24618" y="7797"/>
                        <a:pt x="24656" y="7797"/>
                      </a:cubicBezTo>
                      <a:cubicBezTo>
                        <a:pt x="24781" y="7797"/>
                        <a:pt x="24910" y="8304"/>
                        <a:pt x="25030" y="8304"/>
                      </a:cubicBezTo>
                      <a:cubicBezTo>
                        <a:pt x="25308" y="8199"/>
                        <a:pt x="25585" y="8199"/>
                        <a:pt x="25743" y="7922"/>
                      </a:cubicBezTo>
                      <a:cubicBezTo>
                        <a:pt x="25915" y="8157"/>
                        <a:pt x="26091" y="8246"/>
                        <a:pt x="26266" y="8246"/>
                      </a:cubicBezTo>
                      <a:cubicBezTo>
                        <a:pt x="26711" y="8246"/>
                        <a:pt x="27152" y="7670"/>
                        <a:pt x="27512" y="7433"/>
                      </a:cubicBezTo>
                      <a:close/>
                      <a:moveTo>
                        <a:pt x="38338" y="11011"/>
                      </a:moveTo>
                      <a:cubicBezTo>
                        <a:pt x="38509" y="11116"/>
                        <a:pt x="38892" y="10945"/>
                        <a:pt x="38839" y="11499"/>
                      </a:cubicBezTo>
                      <a:cubicBezTo>
                        <a:pt x="38737" y="11409"/>
                        <a:pt x="38663" y="11373"/>
                        <a:pt x="38607" y="11373"/>
                      </a:cubicBezTo>
                      <a:cubicBezTo>
                        <a:pt x="38371" y="11373"/>
                        <a:pt x="38441" y="12008"/>
                        <a:pt x="38034" y="12008"/>
                      </a:cubicBezTo>
                      <a:cubicBezTo>
                        <a:pt x="38009" y="12008"/>
                        <a:pt x="37983" y="12006"/>
                        <a:pt x="37955" y="12001"/>
                      </a:cubicBezTo>
                      <a:cubicBezTo>
                        <a:pt x="38179" y="11552"/>
                        <a:pt x="38338" y="11499"/>
                        <a:pt x="38338" y="11011"/>
                      </a:cubicBezTo>
                      <a:close/>
                      <a:moveTo>
                        <a:pt x="7921" y="10839"/>
                      </a:moveTo>
                      <a:cubicBezTo>
                        <a:pt x="8031" y="10888"/>
                        <a:pt x="8130" y="12024"/>
                        <a:pt x="7882" y="12024"/>
                      </a:cubicBezTo>
                      <a:cubicBezTo>
                        <a:pt x="7862" y="12024"/>
                        <a:pt x="7840" y="12016"/>
                        <a:pt x="7815" y="12001"/>
                      </a:cubicBezTo>
                      <a:cubicBezTo>
                        <a:pt x="7591" y="11605"/>
                        <a:pt x="7974" y="11446"/>
                        <a:pt x="7921" y="10839"/>
                      </a:cubicBezTo>
                      <a:close/>
                      <a:moveTo>
                        <a:pt x="30093" y="10204"/>
                      </a:moveTo>
                      <a:cubicBezTo>
                        <a:pt x="30368" y="10204"/>
                        <a:pt x="30675" y="10472"/>
                        <a:pt x="30747" y="10733"/>
                      </a:cubicBezTo>
                      <a:cubicBezTo>
                        <a:pt x="30153" y="11605"/>
                        <a:pt x="31526" y="11671"/>
                        <a:pt x="32186" y="11882"/>
                      </a:cubicBezTo>
                      <a:cubicBezTo>
                        <a:pt x="32036" y="12005"/>
                        <a:pt x="31873" y="12048"/>
                        <a:pt x="31704" y="12048"/>
                      </a:cubicBezTo>
                      <a:cubicBezTo>
                        <a:pt x="31321" y="12048"/>
                        <a:pt x="30904" y="11830"/>
                        <a:pt x="30532" y="11830"/>
                      </a:cubicBezTo>
                      <a:cubicBezTo>
                        <a:pt x="30399" y="11830"/>
                        <a:pt x="30271" y="11859"/>
                        <a:pt x="30153" y="11935"/>
                      </a:cubicBezTo>
                      <a:cubicBezTo>
                        <a:pt x="30694" y="11064"/>
                        <a:pt x="29981" y="10615"/>
                        <a:pt x="29757" y="10403"/>
                      </a:cubicBezTo>
                      <a:cubicBezTo>
                        <a:pt x="29844" y="10261"/>
                        <a:pt x="29965" y="10204"/>
                        <a:pt x="30093" y="10204"/>
                      </a:cubicBezTo>
                      <a:close/>
                      <a:moveTo>
                        <a:pt x="24595" y="11499"/>
                      </a:moveTo>
                      <a:lnTo>
                        <a:pt x="24595" y="11499"/>
                      </a:lnTo>
                      <a:cubicBezTo>
                        <a:pt x="24423" y="11935"/>
                        <a:pt x="23987" y="12054"/>
                        <a:pt x="23605" y="12159"/>
                      </a:cubicBezTo>
                      <a:cubicBezTo>
                        <a:pt x="23605" y="11446"/>
                        <a:pt x="24146" y="11552"/>
                        <a:pt x="24595" y="11499"/>
                      </a:cubicBezTo>
                      <a:close/>
                      <a:moveTo>
                        <a:pt x="22284" y="11671"/>
                      </a:moveTo>
                      <a:cubicBezTo>
                        <a:pt x="22614" y="11829"/>
                        <a:pt x="22007" y="11724"/>
                        <a:pt x="22166" y="12159"/>
                      </a:cubicBezTo>
                      <a:cubicBezTo>
                        <a:pt x="22118" y="12190"/>
                        <a:pt x="22080" y="12203"/>
                        <a:pt x="22050" y="12203"/>
                      </a:cubicBezTo>
                      <a:cubicBezTo>
                        <a:pt x="21923" y="12203"/>
                        <a:pt x="21907" y="11993"/>
                        <a:pt x="21736" y="11993"/>
                      </a:cubicBezTo>
                      <a:cubicBezTo>
                        <a:pt x="21719" y="11993"/>
                        <a:pt x="21699" y="11996"/>
                        <a:pt x="21677" y="12001"/>
                      </a:cubicBezTo>
                      <a:cubicBezTo>
                        <a:pt x="21699" y="11836"/>
                        <a:pt x="21798" y="11808"/>
                        <a:pt x="21911" y="11808"/>
                      </a:cubicBezTo>
                      <a:cubicBezTo>
                        <a:pt x="21969" y="11808"/>
                        <a:pt x="22030" y="11816"/>
                        <a:pt x="22086" y="11816"/>
                      </a:cubicBezTo>
                      <a:cubicBezTo>
                        <a:pt x="22183" y="11816"/>
                        <a:pt x="22265" y="11793"/>
                        <a:pt x="22284" y="11671"/>
                      </a:cubicBezTo>
                      <a:close/>
                      <a:moveTo>
                        <a:pt x="20463" y="11499"/>
                      </a:moveTo>
                      <a:lnTo>
                        <a:pt x="20463" y="11499"/>
                      </a:lnTo>
                      <a:cubicBezTo>
                        <a:pt x="20845" y="11882"/>
                        <a:pt x="20304" y="12054"/>
                        <a:pt x="20304" y="12384"/>
                      </a:cubicBezTo>
                      <a:cubicBezTo>
                        <a:pt x="20196" y="12275"/>
                        <a:pt x="20186" y="12047"/>
                        <a:pt x="20026" y="12047"/>
                      </a:cubicBezTo>
                      <a:cubicBezTo>
                        <a:pt x="20010" y="12047"/>
                        <a:pt x="19993" y="12049"/>
                        <a:pt x="19974" y="12054"/>
                      </a:cubicBezTo>
                      <a:cubicBezTo>
                        <a:pt x="20027" y="11671"/>
                        <a:pt x="20515" y="12054"/>
                        <a:pt x="20463" y="11499"/>
                      </a:cubicBezTo>
                      <a:close/>
                      <a:moveTo>
                        <a:pt x="13291" y="12284"/>
                      </a:moveTo>
                      <a:cubicBezTo>
                        <a:pt x="13229" y="12325"/>
                        <a:pt x="13164" y="12376"/>
                        <a:pt x="13096" y="12436"/>
                      </a:cubicBezTo>
                      <a:cubicBezTo>
                        <a:pt x="13096" y="12287"/>
                        <a:pt x="13217" y="12318"/>
                        <a:pt x="13291" y="12284"/>
                      </a:cubicBezTo>
                      <a:close/>
                      <a:moveTo>
                        <a:pt x="26562" y="11208"/>
                      </a:moveTo>
                      <a:cubicBezTo>
                        <a:pt x="26833" y="11208"/>
                        <a:pt x="27076" y="11869"/>
                        <a:pt x="27277" y="11869"/>
                      </a:cubicBezTo>
                      <a:cubicBezTo>
                        <a:pt x="27318" y="11869"/>
                        <a:pt x="27356" y="11842"/>
                        <a:pt x="27393" y="11776"/>
                      </a:cubicBezTo>
                      <a:cubicBezTo>
                        <a:pt x="27618" y="11776"/>
                        <a:pt x="27446" y="12384"/>
                        <a:pt x="27512" y="12595"/>
                      </a:cubicBezTo>
                      <a:lnTo>
                        <a:pt x="26786" y="12595"/>
                      </a:lnTo>
                      <a:cubicBezTo>
                        <a:pt x="26841" y="12279"/>
                        <a:pt x="26855" y="12171"/>
                        <a:pt x="26839" y="12171"/>
                      </a:cubicBezTo>
                      <a:cubicBezTo>
                        <a:pt x="26804" y="12171"/>
                        <a:pt x="26628" y="12661"/>
                        <a:pt x="26403" y="12661"/>
                      </a:cubicBezTo>
                      <a:cubicBezTo>
                        <a:pt x="26403" y="12384"/>
                        <a:pt x="26298" y="12331"/>
                        <a:pt x="26298" y="12106"/>
                      </a:cubicBezTo>
                      <a:cubicBezTo>
                        <a:pt x="26147" y="12257"/>
                        <a:pt x="25934" y="12408"/>
                        <a:pt x="25743" y="12408"/>
                      </a:cubicBezTo>
                      <a:cubicBezTo>
                        <a:pt x="25583" y="12408"/>
                        <a:pt x="25439" y="12302"/>
                        <a:pt x="25360" y="12001"/>
                      </a:cubicBezTo>
                      <a:cubicBezTo>
                        <a:pt x="25384" y="11988"/>
                        <a:pt x="25416" y="11983"/>
                        <a:pt x="25453" y="11983"/>
                      </a:cubicBezTo>
                      <a:cubicBezTo>
                        <a:pt x="25588" y="11983"/>
                        <a:pt x="25795" y="12050"/>
                        <a:pt x="25973" y="12050"/>
                      </a:cubicBezTo>
                      <a:cubicBezTo>
                        <a:pt x="26199" y="12050"/>
                        <a:pt x="26377" y="11941"/>
                        <a:pt x="26298" y="11446"/>
                      </a:cubicBezTo>
                      <a:cubicBezTo>
                        <a:pt x="26388" y="11274"/>
                        <a:pt x="26476" y="11208"/>
                        <a:pt x="26562" y="11208"/>
                      </a:cubicBezTo>
                      <a:close/>
                      <a:moveTo>
                        <a:pt x="19697" y="11724"/>
                      </a:moveTo>
                      <a:lnTo>
                        <a:pt x="19697" y="11724"/>
                      </a:lnTo>
                      <a:cubicBezTo>
                        <a:pt x="19855" y="12436"/>
                        <a:pt x="19420" y="12212"/>
                        <a:pt x="19525" y="12872"/>
                      </a:cubicBezTo>
                      <a:lnTo>
                        <a:pt x="19090" y="12872"/>
                      </a:lnTo>
                      <a:cubicBezTo>
                        <a:pt x="19037" y="12436"/>
                        <a:pt x="19314" y="12542"/>
                        <a:pt x="19314" y="12212"/>
                      </a:cubicBezTo>
                      <a:cubicBezTo>
                        <a:pt x="19259" y="12185"/>
                        <a:pt x="19212" y="12176"/>
                        <a:pt x="19172" y="12176"/>
                      </a:cubicBezTo>
                      <a:cubicBezTo>
                        <a:pt x="19059" y="12176"/>
                        <a:pt x="18992" y="12254"/>
                        <a:pt x="18898" y="12254"/>
                      </a:cubicBezTo>
                      <a:cubicBezTo>
                        <a:pt x="18826" y="12254"/>
                        <a:pt x="18738" y="12209"/>
                        <a:pt x="18601" y="12054"/>
                      </a:cubicBezTo>
                      <a:cubicBezTo>
                        <a:pt x="18805" y="11777"/>
                        <a:pt x="18963" y="11756"/>
                        <a:pt x="19185" y="11756"/>
                      </a:cubicBezTo>
                      <a:cubicBezTo>
                        <a:pt x="19224" y="11756"/>
                        <a:pt x="19265" y="11757"/>
                        <a:pt x="19308" y="11757"/>
                      </a:cubicBezTo>
                      <a:cubicBezTo>
                        <a:pt x="19418" y="11757"/>
                        <a:pt x="19545" y="11753"/>
                        <a:pt x="19697" y="11724"/>
                      </a:cubicBezTo>
                      <a:close/>
                      <a:moveTo>
                        <a:pt x="15357" y="8929"/>
                      </a:moveTo>
                      <a:cubicBezTo>
                        <a:pt x="15483" y="8929"/>
                        <a:pt x="15639" y="8972"/>
                        <a:pt x="15842" y="9083"/>
                      </a:cubicBezTo>
                      <a:cubicBezTo>
                        <a:pt x="15736" y="9519"/>
                        <a:pt x="16014" y="9796"/>
                        <a:pt x="15789" y="10232"/>
                      </a:cubicBezTo>
                      <a:cubicBezTo>
                        <a:pt x="15565" y="10179"/>
                        <a:pt x="15512" y="9902"/>
                        <a:pt x="15301" y="9902"/>
                      </a:cubicBezTo>
                      <a:cubicBezTo>
                        <a:pt x="15182" y="9955"/>
                        <a:pt x="15076" y="10073"/>
                        <a:pt x="15076" y="10232"/>
                      </a:cubicBezTo>
                      <a:cubicBezTo>
                        <a:pt x="15164" y="10488"/>
                        <a:pt x="15249" y="10553"/>
                        <a:pt x="15343" y="10553"/>
                      </a:cubicBezTo>
                      <a:cubicBezTo>
                        <a:pt x="15440" y="10553"/>
                        <a:pt x="15546" y="10484"/>
                        <a:pt x="15674" y="10484"/>
                      </a:cubicBezTo>
                      <a:cubicBezTo>
                        <a:pt x="15741" y="10484"/>
                        <a:pt x="15814" y="10503"/>
                        <a:pt x="15895" y="10562"/>
                      </a:cubicBezTo>
                      <a:cubicBezTo>
                        <a:pt x="15842" y="10839"/>
                        <a:pt x="15565" y="10733"/>
                        <a:pt x="15684" y="11222"/>
                      </a:cubicBezTo>
                      <a:cubicBezTo>
                        <a:pt x="15359" y="11060"/>
                        <a:pt x="15301" y="10879"/>
                        <a:pt x="15254" y="10879"/>
                      </a:cubicBezTo>
                      <a:cubicBezTo>
                        <a:pt x="15220" y="10879"/>
                        <a:pt x="15191" y="10970"/>
                        <a:pt x="15076" y="11222"/>
                      </a:cubicBezTo>
                      <a:cubicBezTo>
                        <a:pt x="15191" y="11559"/>
                        <a:pt x="15474" y="11597"/>
                        <a:pt x="15740" y="11597"/>
                      </a:cubicBezTo>
                      <a:cubicBezTo>
                        <a:pt x="15816" y="11597"/>
                        <a:pt x="15891" y="11593"/>
                        <a:pt x="15960" y="11593"/>
                      </a:cubicBezTo>
                      <a:cubicBezTo>
                        <a:pt x="16121" y="11593"/>
                        <a:pt x="16250" y="11610"/>
                        <a:pt x="16291" y="11724"/>
                      </a:cubicBezTo>
                      <a:cubicBezTo>
                        <a:pt x="16538" y="11465"/>
                        <a:pt x="16323" y="10722"/>
                        <a:pt x="16068" y="10722"/>
                      </a:cubicBezTo>
                      <a:cubicBezTo>
                        <a:pt x="16050" y="10722"/>
                        <a:pt x="16032" y="10726"/>
                        <a:pt x="16014" y="10733"/>
                      </a:cubicBezTo>
                      <a:cubicBezTo>
                        <a:pt x="16153" y="10512"/>
                        <a:pt x="16283" y="10433"/>
                        <a:pt x="16416" y="10433"/>
                      </a:cubicBezTo>
                      <a:cubicBezTo>
                        <a:pt x="16740" y="10433"/>
                        <a:pt x="17081" y="10894"/>
                        <a:pt x="17603" y="10894"/>
                      </a:cubicBezTo>
                      <a:cubicBezTo>
                        <a:pt x="17623" y="10894"/>
                        <a:pt x="17643" y="10893"/>
                        <a:pt x="17664" y="10892"/>
                      </a:cubicBezTo>
                      <a:cubicBezTo>
                        <a:pt x="17664" y="11235"/>
                        <a:pt x="17678" y="11325"/>
                        <a:pt x="17731" y="11325"/>
                      </a:cubicBezTo>
                      <a:cubicBezTo>
                        <a:pt x="17779" y="11325"/>
                        <a:pt x="17861" y="11247"/>
                        <a:pt x="17994" y="11222"/>
                      </a:cubicBezTo>
                      <a:lnTo>
                        <a:pt x="17994" y="11222"/>
                      </a:lnTo>
                      <a:cubicBezTo>
                        <a:pt x="18377" y="11446"/>
                        <a:pt x="17717" y="11222"/>
                        <a:pt x="17769" y="11552"/>
                      </a:cubicBezTo>
                      <a:cubicBezTo>
                        <a:pt x="18100" y="11671"/>
                        <a:pt x="18812" y="11724"/>
                        <a:pt x="17875" y="12054"/>
                      </a:cubicBezTo>
                      <a:cubicBezTo>
                        <a:pt x="17769" y="12001"/>
                        <a:pt x="17717" y="11776"/>
                        <a:pt x="17611" y="11724"/>
                      </a:cubicBezTo>
                      <a:cubicBezTo>
                        <a:pt x="17328" y="12222"/>
                        <a:pt x="16990" y="12359"/>
                        <a:pt x="16652" y="12359"/>
                      </a:cubicBezTo>
                      <a:cubicBezTo>
                        <a:pt x="16239" y="12359"/>
                        <a:pt x="15826" y="12153"/>
                        <a:pt x="15519" y="12153"/>
                      </a:cubicBezTo>
                      <a:cubicBezTo>
                        <a:pt x="15247" y="12153"/>
                        <a:pt x="15058" y="12315"/>
                        <a:pt x="15024" y="12925"/>
                      </a:cubicBezTo>
                      <a:cubicBezTo>
                        <a:pt x="15007" y="12929"/>
                        <a:pt x="14990" y="12932"/>
                        <a:pt x="14973" y="12932"/>
                      </a:cubicBezTo>
                      <a:cubicBezTo>
                        <a:pt x="14647" y="12932"/>
                        <a:pt x="14315" y="12133"/>
                        <a:pt x="13739" y="12133"/>
                      </a:cubicBezTo>
                      <a:cubicBezTo>
                        <a:pt x="13611" y="12133"/>
                        <a:pt x="13472" y="12172"/>
                        <a:pt x="13317" y="12268"/>
                      </a:cubicBezTo>
                      <a:lnTo>
                        <a:pt x="13317" y="12268"/>
                      </a:lnTo>
                      <a:cubicBezTo>
                        <a:pt x="13319" y="12267"/>
                        <a:pt x="13320" y="12266"/>
                        <a:pt x="13321" y="12265"/>
                      </a:cubicBezTo>
                      <a:cubicBezTo>
                        <a:pt x="13202" y="12159"/>
                        <a:pt x="13255" y="11829"/>
                        <a:pt x="13096" y="11776"/>
                      </a:cubicBezTo>
                      <a:cubicBezTo>
                        <a:pt x="13311" y="11710"/>
                        <a:pt x="13524" y="11687"/>
                        <a:pt x="13746" y="11687"/>
                      </a:cubicBezTo>
                      <a:cubicBezTo>
                        <a:pt x="14096" y="11687"/>
                        <a:pt x="14468" y="11744"/>
                        <a:pt x="14905" y="11776"/>
                      </a:cubicBezTo>
                      <a:cubicBezTo>
                        <a:pt x="15076" y="11724"/>
                        <a:pt x="14971" y="11169"/>
                        <a:pt x="15076" y="11064"/>
                      </a:cubicBezTo>
                      <a:cubicBezTo>
                        <a:pt x="14746" y="11011"/>
                        <a:pt x="14852" y="10126"/>
                        <a:pt x="14469" y="10073"/>
                      </a:cubicBezTo>
                      <a:cubicBezTo>
                        <a:pt x="14417" y="10292"/>
                        <a:pt x="14315" y="10383"/>
                        <a:pt x="14202" y="10383"/>
                      </a:cubicBezTo>
                      <a:cubicBezTo>
                        <a:pt x="13975" y="10383"/>
                        <a:pt x="13703" y="10013"/>
                        <a:pt x="13703" y="9572"/>
                      </a:cubicBezTo>
                      <a:cubicBezTo>
                        <a:pt x="13756" y="9572"/>
                        <a:pt x="13756" y="9796"/>
                        <a:pt x="13756" y="9902"/>
                      </a:cubicBezTo>
                      <a:cubicBezTo>
                        <a:pt x="13844" y="9814"/>
                        <a:pt x="13933" y="9784"/>
                        <a:pt x="14020" y="9784"/>
                      </a:cubicBezTo>
                      <a:cubicBezTo>
                        <a:pt x="14208" y="9784"/>
                        <a:pt x="14392" y="9922"/>
                        <a:pt x="14567" y="9922"/>
                      </a:cubicBezTo>
                      <a:cubicBezTo>
                        <a:pt x="14666" y="9922"/>
                        <a:pt x="14761" y="9878"/>
                        <a:pt x="14852" y="9743"/>
                      </a:cubicBezTo>
                      <a:cubicBezTo>
                        <a:pt x="14833" y="9523"/>
                        <a:pt x="14770" y="9483"/>
                        <a:pt x="14695" y="9483"/>
                      </a:cubicBezTo>
                      <a:cubicBezTo>
                        <a:pt x="14654" y="9483"/>
                        <a:pt x="14609" y="9496"/>
                        <a:pt x="14565" y="9496"/>
                      </a:cubicBezTo>
                      <a:cubicBezTo>
                        <a:pt x="14472" y="9496"/>
                        <a:pt x="14386" y="9439"/>
                        <a:pt x="14363" y="9083"/>
                      </a:cubicBezTo>
                      <a:cubicBezTo>
                        <a:pt x="14384" y="9076"/>
                        <a:pt x="14403" y="9073"/>
                        <a:pt x="14420" y="9073"/>
                      </a:cubicBezTo>
                      <a:cubicBezTo>
                        <a:pt x="14535" y="9073"/>
                        <a:pt x="14575" y="9218"/>
                        <a:pt x="14575" y="9413"/>
                      </a:cubicBezTo>
                      <a:cubicBezTo>
                        <a:pt x="14872" y="9324"/>
                        <a:pt x="14976" y="8929"/>
                        <a:pt x="15357" y="8929"/>
                      </a:cubicBezTo>
                      <a:close/>
                      <a:moveTo>
                        <a:pt x="30087" y="12925"/>
                      </a:moveTo>
                      <a:lnTo>
                        <a:pt x="30087" y="12925"/>
                      </a:lnTo>
                      <a:cubicBezTo>
                        <a:pt x="30087" y="12940"/>
                        <a:pt x="30089" y="12954"/>
                        <a:pt x="30095" y="12968"/>
                      </a:cubicBezTo>
                      <a:lnTo>
                        <a:pt x="30095" y="12968"/>
                      </a:lnTo>
                      <a:cubicBezTo>
                        <a:pt x="30092" y="12954"/>
                        <a:pt x="30089" y="12939"/>
                        <a:pt x="30087" y="12925"/>
                      </a:cubicBezTo>
                      <a:close/>
                      <a:moveTo>
                        <a:pt x="20738" y="12331"/>
                      </a:moveTo>
                      <a:cubicBezTo>
                        <a:pt x="20954" y="12331"/>
                        <a:pt x="20946" y="12740"/>
                        <a:pt x="21123" y="12872"/>
                      </a:cubicBezTo>
                      <a:cubicBezTo>
                        <a:pt x="21077" y="13077"/>
                        <a:pt x="21035" y="13147"/>
                        <a:pt x="20990" y="13147"/>
                      </a:cubicBezTo>
                      <a:cubicBezTo>
                        <a:pt x="20895" y="13147"/>
                        <a:pt x="20788" y="12840"/>
                        <a:pt x="20614" y="12840"/>
                      </a:cubicBezTo>
                      <a:cubicBezTo>
                        <a:pt x="20584" y="12840"/>
                        <a:pt x="20551" y="12850"/>
                        <a:pt x="20515" y="12872"/>
                      </a:cubicBezTo>
                      <a:cubicBezTo>
                        <a:pt x="20463" y="12595"/>
                        <a:pt x="20581" y="12595"/>
                        <a:pt x="20581" y="12384"/>
                      </a:cubicBezTo>
                      <a:cubicBezTo>
                        <a:pt x="20644" y="12347"/>
                        <a:pt x="20696" y="12331"/>
                        <a:pt x="20738" y="12331"/>
                      </a:cubicBezTo>
                      <a:close/>
                      <a:moveTo>
                        <a:pt x="24969" y="12673"/>
                      </a:moveTo>
                      <a:cubicBezTo>
                        <a:pt x="25054" y="12673"/>
                        <a:pt x="25141" y="12721"/>
                        <a:pt x="25202" y="12819"/>
                      </a:cubicBezTo>
                      <a:cubicBezTo>
                        <a:pt x="25235" y="13162"/>
                        <a:pt x="25101" y="13313"/>
                        <a:pt x="24953" y="13313"/>
                      </a:cubicBezTo>
                      <a:cubicBezTo>
                        <a:pt x="24862" y="13313"/>
                        <a:pt x="24766" y="13255"/>
                        <a:pt x="24700" y="13149"/>
                      </a:cubicBezTo>
                      <a:cubicBezTo>
                        <a:pt x="24666" y="12834"/>
                        <a:pt x="24814" y="12673"/>
                        <a:pt x="24969" y="12673"/>
                      </a:cubicBezTo>
                      <a:close/>
                      <a:moveTo>
                        <a:pt x="31803" y="12872"/>
                      </a:moveTo>
                      <a:cubicBezTo>
                        <a:pt x="32100" y="12979"/>
                        <a:pt x="31991" y="13610"/>
                        <a:pt x="31687" y="13610"/>
                      </a:cubicBezTo>
                      <a:cubicBezTo>
                        <a:pt x="31653" y="13610"/>
                        <a:pt x="31617" y="13602"/>
                        <a:pt x="31578" y="13585"/>
                      </a:cubicBezTo>
                      <a:cubicBezTo>
                        <a:pt x="31473" y="13044"/>
                        <a:pt x="31908" y="13427"/>
                        <a:pt x="31803" y="12872"/>
                      </a:cubicBezTo>
                      <a:close/>
                      <a:moveTo>
                        <a:pt x="18687" y="13689"/>
                      </a:moveTo>
                      <a:cubicBezTo>
                        <a:pt x="18815" y="13689"/>
                        <a:pt x="18983" y="13900"/>
                        <a:pt x="19092" y="13900"/>
                      </a:cubicBezTo>
                      <a:cubicBezTo>
                        <a:pt x="19144" y="13900"/>
                        <a:pt x="19182" y="13851"/>
                        <a:pt x="19195" y="13704"/>
                      </a:cubicBezTo>
                      <a:cubicBezTo>
                        <a:pt x="19335" y="13956"/>
                        <a:pt x="19309" y="14015"/>
                        <a:pt x="19218" y="14015"/>
                      </a:cubicBezTo>
                      <a:cubicBezTo>
                        <a:pt x="19138" y="14015"/>
                        <a:pt x="19010" y="13970"/>
                        <a:pt x="18901" y="13970"/>
                      </a:cubicBezTo>
                      <a:cubicBezTo>
                        <a:pt x="18783" y="13970"/>
                        <a:pt x="18689" y="14023"/>
                        <a:pt x="18707" y="14245"/>
                      </a:cubicBezTo>
                      <a:cubicBezTo>
                        <a:pt x="18654" y="14245"/>
                        <a:pt x="18654" y="14139"/>
                        <a:pt x="18601" y="14087"/>
                      </a:cubicBezTo>
                      <a:cubicBezTo>
                        <a:pt x="18654" y="13915"/>
                        <a:pt x="18601" y="13915"/>
                        <a:pt x="18535" y="13915"/>
                      </a:cubicBezTo>
                      <a:cubicBezTo>
                        <a:pt x="18566" y="13745"/>
                        <a:pt x="18621" y="13689"/>
                        <a:pt x="18687" y="13689"/>
                      </a:cubicBezTo>
                      <a:close/>
                      <a:moveTo>
                        <a:pt x="30483" y="13255"/>
                      </a:moveTo>
                      <a:cubicBezTo>
                        <a:pt x="30622" y="13552"/>
                        <a:pt x="30722" y="13676"/>
                        <a:pt x="30884" y="13676"/>
                      </a:cubicBezTo>
                      <a:cubicBezTo>
                        <a:pt x="30967" y="13676"/>
                        <a:pt x="31066" y="13643"/>
                        <a:pt x="31196" y="13585"/>
                      </a:cubicBezTo>
                      <a:lnTo>
                        <a:pt x="31196" y="13585"/>
                      </a:lnTo>
                      <a:cubicBezTo>
                        <a:pt x="31301" y="14139"/>
                        <a:pt x="30866" y="13809"/>
                        <a:pt x="30918" y="14245"/>
                      </a:cubicBezTo>
                      <a:cubicBezTo>
                        <a:pt x="30813" y="13809"/>
                        <a:pt x="30535" y="13809"/>
                        <a:pt x="30483" y="13255"/>
                      </a:cubicBezTo>
                      <a:close/>
                      <a:moveTo>
                        <a:pt x="33140" y="12381"/>
                      </a:moveTo>
                      <a:cubicBezTo>
                        <a:pt x="33151" y="12381"/>
                        <a:pt x="33163" y="12382"/>
                        <a:pt x="33176" y="12384"/>
                      </a:cubicBezTo>
                      <a:cubicBezTo>
                        <a:pt x="32951" y="12819"/>
                        <a:pt x="33229" y="13427"/>
                        <a:pt x="33387" y="13704"/>
                      </a:cubicBezTo>
                      <a:cubicBezTo>
                        <a:pt x="33318" y="14078"/>
                        <a:pt x="33196" y="14185"/>
                        <a:pt x="33053" y="14185"/>
                      </a:cubicBezTo>
                      <a:cubicBezTo>
                        <a:pt x="32864" y="14185"/>
                        <a:pt x="32639" y="13999"/>
                        <a:pt x="32452" y="13999"/>
                      </a:cubicBezTo>
                      <a:cubicBezTo>
                        <a:pt x="32347" y="13999"/>
                        <a:pt x="32253" y="14058"/>
                        <a:pt x="32186" y="14245"/>
                      </a:cubicBezTo>
                      <a:cubicBezTo>
                        <a:pt x="32014" y="14192"/>
                        <a:pt x="32291" y="13915"/>
                        <a:pt x="32067" y="13915"/>
                      </a:cubicBezTo>
                      <a:cubicBezTo>
                        <a:pt x="32186" y="13704"/>
                        <a:pt x="32397" y="13704"/>
                        <a:pt x="32463" y="13427"/>
                      </a:cubicBezTo>
                      <a:cubicBezTo>
                        <a:pt x="32463" y="13269"/>
                        <a:pt x="32391" y="13235"/>
                        <a:pt x="32297" y="13235"/>
                      </a:cubicBezTo>
                      <a:cubicBezTo>
                        <a:pt x="32225" y="13235"/>
                        <a:pt x="32141" y="13255"/>
                        <a:pt x="32067" y="13255"/>
                      </a:cubicBezTo>
                      <a:cubicBezTo>
                        <a:pt x="32133" y="13097"/>
                        <a:pt x="32186" y="12925"/>
                        <a:pt x="32067" y="12872"/>
                      </a:cubicBezTo>
                      <a:cubicBezTo>
                        <a:pt x="32150" y="12758"/>
                        <a:pt x="32220" y="12711"/>
                        <a:pt x="32282" y="12711"/>
                      </a:cubicBezTo>
                      <a:cubicBezTo>
                        <a:pt x="32567" y="12711"/>
                        <a:pt x="32668" y="13719"/>
                        <a:pt x="32948" y="13719"/>
                      </a:cubicBezTo>
                      <a:cubicBezTo>
                        <a:pt x="33013" y="13719"/>
                        <a:pt x="33087" y="13665"/>
                        <a:pt x="33176" y="13532"/>
                      </a:cubicBezTo>
                      <a:cubicBezTo>
                        <a:pt x="33176" y="13202"/>
                        <a:pt x="32899" y="13202"/>
                        <a:pt x="32793" y="13044"/>
                      </a:cubicBezTo>
                      <a:cubicBezTo>
                        <a:pt x="32996" y="12993"/>
                        <a:pt x="32857" y="12381"/>
                        <a:pt x="33140" y="12381"/>
                      </a:cubicBezTo>
                      <a:close/>
                      <a:moveTo>
                        <a:pt x="27862" y="13682"/>
                      </a:moveTo>
                      <a:cubicBezTo>
                        <a:pt x="28197" y="13682"/>
                        <a:pt x="28502" y="13835"/>
                        <a:pt x="28502" y="14139"/>
                      </a:cubicBezTo>
                      <a:cubicBezTo>
                        <a:pt x="28208" y="14139"/>
                        <a:pt x="27992" y="14076"/>
                        <a:pt x="27754" y="14076"/>
                      </a:cubicBezTo>
                      <a:cubicBezTo>
                        <a:pt x="27545" y="14076"/>
                        <a:pt x="27320" y="14125"/>
                        <a:pt x="27011" y="14311"/>
                      </a:cubicBezTo>
                      <a:cubicBezTo>
                        <a:pt x="27039" y="13891"/>
                        <a:pt x="27470" y="13682"/>
                        <a:pt x="27862" y="13682"/>
                      </a:cubicBezTo>
                      <a:close/>
                      <a:moveTo>
                        <a:pt x="29268" y="11064"/>
                      </a:moveTo>
                      <a:cubicBezTo>
                        <a:pt x="29044" y="11446"/>
                        <a:pt x="29215" y="11882"/>
                        <a:pt x="29493" y="11935"/>
                      </a:cubicBezTo>
                      <a:cubicBezTo>
                        <a:pt x="29474" y="12078"/>
                        <a:pt x="29447" y="12126"/>
                        <a:pt x="29414" y="12126"/>
                      </a:cubicBezTo>
                      <a:cubicBezTo>
                        <a:pt x="29344" y="12126"/>
                        <a:pt x="29243" y="11910"/>
                        <a:pt x="29117" y="11910"/>
                      </a:cubicBezTo>
                      <a:cubicBezTo>
                        <a:pt x="29093" y="11910"/>
                        <a:pt x="29069" y="11917"/>
                        <a:pt x="29044" y="11935"/>
                      </a:cubicBezTo>
                      <a:cubicBezTo>
                        <a:pt x="29374" y="12489"/>
                        <a:pt x="30205" y="12212"/>
                        <a:pt x="30364" y="12925"/>
                      </a:cubicBezTo>
                      <a:cubicBezTo>
                        <a:pt x="30529" y="13037"/>
                        <a:pt x="30460" y="13093"/>
                        <a:pt x="30349" y="13093"/>
                      </a:cubicBezTo>
                      <a:cubicBezTo>
                        <a:pt x="30253" y="13093"/>
                        <a:pt x="30127" y="13051"/>
                        <a:pt x="30095" y="12968"/>
                      </a:cubicBezTo>
                      <a:lnTo>
                        <a:pt x="30095" y="12968"/>
                      </a:lnTo>
                      <a:cubicBezTo>
                        <a:pt x="30171" y="13340"/>
                        <a:pt x="30401" y="13591"/>
                        <a:pt x="29981" y="13757"/>
                      </a:cubicBezTo>
                      <a:cubicBezTo>
                        <a:pt x="30087" y="13981"/>
                        <a:pt x="30153" y="14245"/>
                        <a:pt x="30311" y="14417"/>
                      </a:cubicBezTo>
                      <a:cubicBezTo>
                        <a:pt x="30273" y="14472"/>
                        <a:pt x="30230" y="14496"/>
                        <a:pt x="30183" y="14496"/>
                      </a:cubicBezTo>
                      <a:cubicBezTo>
                        <a:pt x="29952" y="14496"/>
                        <a:pt x="29642" y="13888"/>
                        <a:pt x="29598" y="13427"/>
                      </a:cubicBezTo>
                      <a:cubicBezTo>
                        <a:pt x="29613" y="13423"/>
                        <a:pt x="29627" y="13422"/>
                        <a:pt x="29639" y="13422"/>
                      </a:cubicBezTo>
                      <a:cubicBezTo>
                        <a:pt x="29787" y="13422"/>
                        <a:pt x="29827" y="13630"/>
                        <a:pt x="29964" y="13630"/>
                      </a:cubicBezTo>
                      <a:cubicBezTo>
                        <a:pt x="29998" y="13630"/>
                        <a:pt x="30038" y="13617"/>
                        <a:pt x="30087" y="13585"/>
                      </a:cubicBezTo>
                      <a:cubicBezTo>
                        <a:pt x="30153" y="13202"/>
                        <a:pt x="29928" y="13202"/>
                        <a:pt x="29981" y="12767"/>
                      </a:cubicBezTo>
                      <a:cubicBezTo>
                        <a:pt x="29869" y="12575"/>
                        <a:pt x="29691" y="12479"/>
                        <a:pt x="29519" y="12479"/>
                      </a:cubicBezTo>
                      <a:cubicBezTo>
                        <a:pt x="29347" y="12479"/>
                        <a:pt x="29182" y="12575"/>
                        <a:pt x="29096" y="12767"/>
                      </a:cubicBezTo>
                      <a:cubicBezTo>
                        <a:pt x="29069" y="12536"/>
                        <a:pt x="28842" y="12457"/>
                        <a:pt x="28544" y="12457"/>
                      </a:cubicBezTo>
                      <a:cubicBezTo>
                        <a:pt x="28279" y="12457"/>
                        <a:pt x="27957" y="12520"/>
                        <a:pt x="27671" y="12595"/>
                      </a:cubicBezTo>
                      <a:cubicBezTo>
                        <a:pt x="27693" y="12064"/>
                        <a:pt x="27874" y="11954"/>
                        <a:pt x="28101" y="11954"/>
                      </a:cubicBezTo>
                      <a:cubicBezTo>
                        <a:pt x="28260" y="11954"/>
                        <a:pt x="28441" y="12008"/>
                        <a:pt x="28605" y="12008"/>
                      </a:cubicBezTo>
                      <a:cubicBezTo>
                        <a:pt x="28759" y="12008"/>
                        <a:pt x="28899" y="11961"/>
                        <a:pt x="28991" y="11776"/>
                      </a:cubicBezTo>
                      <a:cubicBezTo>
                        <a:pt x="28991" y="11222"/>
                        <a:pt x="28502" y="11724"/>
                        <a:pt x="28555" y="11116"/>
                      </a:cubicBezTo>
                      <a:lnTo>
                        <a:pt x="28555" y="11116"/>
                      </a:lnTo>
                      <a:cubicBezTo>
                        <a:pt x="28620" y="11233"/>
                        <a:pt x="28680" y="11274"/>
                        <a:pt x="28743" y="11274"/>
                      </a:cubicBezTo>
                      <a:cubicBezTo>
                        <a:pt x="28886" y="11274"/>
                        <a:pt x="29039" y="11064"/>
                        <a:pt x="29268" y="11064"/>
                      </a:cubicBezTo>
                      <a:close/>
                      <a:moveTo>
                        <a:pt x="25850" y="12762"/>
                      </a:moveTo>
                      <a:cubicBezTo>
                        <a:pt x="26072" y="12762"/>
                        <a:pt x="26092" y="13188"/>
                        <a:pt x="26364" y="13188"/>
                      </a:cubicBezTo>
                      <a:cubicBezTo>
                        <a:pt x="26409" y="13188"/>
                        <a:pt x="26461" y="13177"/>
                        <a:pt x="26522" y="13149"/>
                      </a:cubicBezTo>
                      <a:lnTo>
                        <a:pt x="26522" y="13149"/>
                      </a:lnTo>
                      <a:cubicBezTo>
                        <a:pt x="26733" y="13374"/>
                        <a:pt x="26298" y="13651"/>
                        <a:pt x="26628" y="13809"/>
                      </a:cubicBezTo>
                      <a:cubicBezTo>
                        <a:pt x="26602" y="13931"/>
                        <a:pt x="26570" y="13977"/>
                        <a:pt x="26534" y="13977"/>
                      </a:cubicBezTo>
                      <a:cubicBezTo>
                        <a:pt x="26421" y="13977"/>
                        <a:pt x="26272" y="13519"/>
                        <a:pt x="26192" y="13479"/>
                      </a:cubicBezTo>
                      <a:cubicBezTo>
                        <a:pt x="26126" y="13532"/>
                        <a:pt x="26021" y="13651"/>
                        <a:pt x="26021" y="13809"/>
                      </a:cubicBezTo>
                      <a:cubicBezTo>
                        <a:pt x="26003" y="13957"/>
                        <a:pt x="26061" y="13986"/>
                        <a:pt x="26138" y="13986"/>
                      </a:cubicBezTo>
                      <a:cubicBezTo>
                        <a:pt x="26190" y="13986"/>
                        <a:pt x="26250" y="13974"/>
                        <a:pt x="26302" y="13974"/>
                      </a:cubicBezTo>
                      <a:cubicBezTo>
                        <a:pt x="26405" y="13974"/>
                        <a:pt x="26478" y="14023"/>
                        <a:pt x="26403" y="14311"/>
                      </a:cubicBezTo>
                      <a:cubicBezTo>
                        <a:pt x="26418" y="14315"/>
                        <a:pt x="26432" y="14316"/>
                        <a:pt x="26445" y="14316"/>
                      </a:cubicBezTo>
                      <a:cubicBezTo>
                        <a:pt x="26595" y="14316"/>
                        <a:pt x="26634" y="14101"/>
                        <a:pt x="26783" y="14101"/>
                      </a:cubicBezTo>
                      <a:cubicBezTo>
                        <a:pt x="26817" y="14101"/>
                        <a:pt x="26857" y="14112"/>
                        <a:pt x="26905" y="14139"/>
                      </a:cubicBezTo>
                      <a:cubicBezTo>
                        <a:pt x="26883" y="14442"/>
                        <a:pt x="26729" y="14519"/>
                        <a:pt x="26531" y="14519"/>
                      </a:cubicBezTo>
                      <a:cubicBezTo>
                        <a:pt x="26328" y="14519"/>
                        <a:pt x="26078" y="14439"/>
                        <a:pt x="25873" y="14439"/>
                      </a:cubicBezTo>
                      <a:cubicBezTo>
                        <a:pt x="25806" y="14439"/>
                        <a:pt x="25744" y="14447"/>
                        <a:pt x="25690" y="14470"/>
                      </a:cubicBezTo>
                      <a:cubicBezTo>
                        <a:pt x="25690" y="13862"/>
                        <a:pt x="25308" y="13862"/>
                        <a:pt x="25308" y="13149"/>
                      </a:cubicBezTo>
                      <a:lnTo>
                        <a:pt x="25308" y="13149"/>
                      </a:lnTo>
                      <a:cubicBezTo>
                        <a:pt x="25466" y="13321"/>
                        <a:pt x="25532" y="13809"/>
                        <a:pt x="25690" y="13981"/>
                      </a:cubicBezTo>
                      <a:cubicBezTo>
                        <a:pt x="25862" y="13981"/>
                        <a:pt x="25862" y="12819"/>
                        <a:pt x="25690" y="12819"/>
                      </a:cubicBezTo>
                      <a:cubicBezTo>
                        <a:pt x="25754" y="12779"/>
                        <a:pt x="25806" y="12762"/>
                        <a:pt x="25850" y="12762"/>
                      </a:cubicBezTo>
                      <a:close/>
                      <a:moveTo>
                        <a:pt x="29300" y="13902"/>
                      </a:moveTo>
                      <a:cubicBezTo>
                        <a:pt x="29356" y="13902"/>
                        <a:pt x="29419" y="13953"/>
                        <a:pt x="29493" y="14087"/>
                      </a:cubicBezTo>
                      <a:cubicBezTo>
                        <a:pt x="29374" y="14417"/>
                        <a:pt x="29044" y="14470"/>
                        <a:pt x="28832" y="14641"/>
                      </a:cubicBezTo>
                      <a:cubicBezTo>
                        <a:pt x="28790" y="14428"/>
                        <a:pt x="28824" y="14325"/>
                        <a:pt x="28854" y="14325"/>
                      </a:cubicBezTo>
                      <a:cubicBezTo>
                        <a:pt x="28870" y="14325"/>
                        <a:pt x="28885" y="14356"/>
                        <a:pt x="28885" y="14417"/>
                      </a:cubicBezTo>
                      <a:cubicBezTo>
                        <a:pt x="29040" y="14291"/>
                        <a:pt x="29145" y="13902"/>
                        <a:pt x="29300" y="13902"/>
                      </a:cubicBezTo>
                      <a:close/>
                      <a:moveTo>
                        <a:pt x="22390" y="13704"/>
                      </a:moveTo>
                      <a:cubicBezTo>
                        <a:pt x="22680" y="13750"/>
                        <a:pt x="22797" y="14052"/>
                        <a:pt x="23163" y="14052"/>
                      </a:cubicBezTo>
                      <a:cubicBezTo>
                        <a:pt x="23212" y="14052"/>
                        <a:pt x="23267" y="14047"/>
                        <a:pt x="23327" y="14034"/>
                      </a:cubicBezTo>
                      <a:lnTo>
                        <a:pt x="23327" y="14034"/>
                      </a:lnTo>
                      <a:cubicBezTo>
                        <a:pt x="23222" y="14364"/>
                        <a:pt x="23050" y="14641"/>
                        <a:pt x="22945" y="15024"/>
                      </a:cubicBezTo>
                      <a:cubicBezTo>
                        <a:pt x="22936" y="15025"/>
                        <a:pt x="22929" y="15026"/>
                        <a:pt x="22921" y="15026"/>
                      </a:cubicBezTo>
                      <a:cubicBezTo>
                        <a:pt x="22620" y="15026"/>
                        <a:pt x="22856" y="14135"/>
                        <a:pt x="22552" y="14135"/>
                      </a:cubicBezTo>
                      <a:cubicBezTo>
                        <a:pt x="22510" y="14135"/>
                        <a:pt x="22457" y="14153"/>
                        <a:pt x="22390" y="14192"/>
                      </a:cubicBezTo>
                      <a:lnTo>
                        <a:pt x="22390" y="13704"/>
                      </a:lnTo>
                      <a:close/>
                      <a:moveTo>
                        <a:pt x="24093" y="13149"/>
                      </a:moveTo>
                      <a:lnTo>
                        <a:pt x="24093" y="13149"/>
                      </a:lnTo>
                      <a:cubicBezTo>
                        <a:pt x="24370" y="13321"/>
                        <a:pt x="24595" y="13585"/>
                        <a:pt x="24700" y="13981"/>
                      </a:cubicBezTo>
                      <a:cubicBezTo>
                        <a:pt x="24925" y="13915"/>
                        <a:pt x="25136" y="13915"/>
                        <a:pt x="25083" y="13479"/>
                      </a:cubicBezTo>
                      <a:lnTo>
                        <a:pt x="25083" y="13479"/>
                      </a:lnTo>
                      <a:cubicBezTo>
                        <a:pt x="25968" y="14087"/>
                        <a:pt x="25030" y="14575"/>
                        <a:pt x="24700" y="15182"/>
                      </a:cubicBezTo>
                      <a:cubicBezTo>
                        <a:pt x="24272" y="15136"/>
                        <a:pt x="24087" y="14664"/>
                        <a:pt x="23639" y="14664"/>
                      </a:cubicBezTo>
                      <a:cubicBezTo>
                        <a:pt x="23576" y="14664"/>
                        <a:pt x="23508" y="14673"/>
                        <a:pt x="23433" y="14694"/>
                      </a:cubicBezTo>
                      <a:cubicBezTo>
                        <a:pt x="23275" y="13651"/>
                        <a:pt x="23763" y="14087"/>
                        <a:pt x="23935" y="13809"/>
                      </a:cubicBezTo>
                      <a:lnTo>
                        <a:pt x="23935" y="13809"/>
                      </a:lnTo>
                      <a:cubicBezTo>
                        <a:pt x="24040" y="13915"/>
                        <a:pt x="23882" y="13981"/>
                        <a:pt x="23935" y="14139"/>
                      </a:cubicBezTo>
                      <a:cubicBezTo>
                        <a:pt x="23935" y="14201"/>
                        <a:pt x="23954" y="14228"/>
                        <a:pt x="23983" y="14228"/>
                      </a:cubicBezTo>
                      <a:cubicBezTo>
                        <a:pt x="24086" y="14228"/>
                        <a:pt x="24317" y="13907"/>
                        <a:pt x="24317" y="13651"/>
                      </a:cubicBezTo>
                      <a:cubicBezTo>
                        <a:pt x="24303" y="13563"/>
                        <a:pt x="24277" y="13541"/>
                        <a:pt x="24247" y="13541"/>
                      </a:cubicBezTo>
                      <a:cubicBezTo>
                        <a:pt x="24216" y="13541"/>
                        <a:pt x="24181" y="13565"/>
                        <a:pt x="24151" y="13565"/>
                      </a:cubicBezTo>
                      <a:cubicBezTo>
                        <a:pt x="24103" y="13565"/>
                        <a:pt x="24069" y="13499"/>
                        <a:pt x="24093" y="13149"/>
                      </a:cubicBezTo>
                      <a:close/>
                      <a:moveTo>
                        <a:pt x="28364" y="14759"/>
                      </a:moveTo>
                      <a:cubicBezTo>
                        <a:pt x="28508" y="14759"/>
                        <a:pt x="28627" y="14858"/>
                        <a:pt x="28608" y="15130"/>
                      </a:cubicBezTo>
                      <a:cubicBezTo>
                        <a:pt x="28542" y="15023"/>
                        <a:pt x="28453" y="14975"/>
                        <a:pt x="28362" y="14975"/>
                      </a:cubicBezTo>
                      <a:cubicBezTo>
                        <a:pt x="28216" y="14975"/>
                        <a:pt x="28066" y="15098"/>
                        <a:pt x="28001" y="15301"/>
                      </a:cubicBezTo>
                      <a:cubicBezTo>
                        <a:pt x="27754" y="15088"/>
                        <a:pt x="28101" y="14759"/>
                        <a:pt x="28364" y="14759"/>
                      </a:cubicBezTo>
                      <a:close/>
                      <a:moveTo>
                        <a:pt x="21125" y="14834"/>
                      </a:moveTo>
                      <a:cubicBezTo>
                        <a:pt x="21320" y="14834"/>
                        <a:pt x="21369" y="15043"/>
                        <a:pt x="21533" y="15043"/>
                      </a:cubicBezTo>
                      <a:cubicBezTo>
                        <a:pt x="21560" y="15043"/>
                        <a:pt x="21590" y="15037"/>
                        <a:pt x="21624" y="15024"/>
                      </a:cubicBezTo>
                      <a:lnTo>
                        <a:pt x="21624" y="15024"/>
                      </a:lnTo>
                      <a:cubicBezTo>
                        <a:pt x="21561" y="15173"/>
                        <a:pt x="21376" y="15336"/>
                        <a:pt x="21226" y="15336"/>
                      </a:cubicBezTo>
                      <a:cubicBezTo>
                        <a:pt x="21096" y="15336"/>
                        <a:pt x="20993" y="15214"/>
                        <a:pt x="21017" y="14852"/>
                      </a:cubicBezTo>
                      <a:cubicBezTo>
                        <a:pt x="21058" y="14839"/>
                        <a:pt x="21093" y="14834"/>
                        <a:pt x="21125" y="14834"/>
                      </a:cubicBezTo>
                      <a:close/>
                      <a:moveTo>
                        <a:pt x="35103" y="14852"/>
                      </a:moveTo>
                      <a:lnTo>
                        <a:pt x="35103" y="14852"/>
                      </a:lnTo>
                      <a:cubicBezTo>
                        <a:pt x="34984" y="15354"/>
                        <a:pt x="34707" y="15460"/>
                        <a:pt x="34377" y="15565"/>
                      </a:cubicBezTo>
                      <a:cubicBezTo>
                        <a:pt x="34443" y="15024"/>
                        <a:pt x="34773" y="14971"/>
                        <a:pt x="35103" y="14852"/>
                      </a:cubicBezTo>
                      <a:close/>
                      <a:moveTo>
                        <a:pt x="22614" y="15024"/>
                      </a:moveTo>
                      <a:cubicBezTo>
                        <a:pt x="22803" y="15024"/>
                        <a:pt x="22781" y="15371"/>
                        <a:pt x="22971" y="15371"/>
                      </a:cubicBezTo>
                      <a:cubicBezTo>
                        <a:pt x="22994" y="15371"/>
                        <a:pt x="23020" y="15365"/>
                        <a:pt x="23050" y="15354"/>
                      </a:cubicBezTo>
                      <a:lnTo>
                        <a:pt x="23050" y="15354"/>
                      </a:lnTo>
                      <a:cubicBezTo>
                        <a:pt x="23022" y="15590"/>
                        <a:pt x="22912" y="15682"/>
                        <a:pt x="22801" y="15682"/>
                      </a:cubicBezTo>
                      <a:cubicBezTo>
                        <a:pt x="22706" y="15682"/>
                        <a:pt x="22610" y="15616"/>
                        <a:pt x="22562" y="15512"/>
                      </a:cubicBezTo>
                      <a:cubicBezTo>
                        <a:pt x="22562" y="15407"/>
                        <a:pt x="22614" y="15235"/>
                        <a:pt x="22614" y="15024"/>
                      </a:cubicBezTo>
                      <a:close/>
                      <a:moveTo>
                        <a:pt x="39163" y="15132"/>
                      </a:moveTo>
                      <a:cubicBezTo>
                        <a:pt x="39202" y="15132"/>
                        <a:pt x="39239" y="15146"/>
                        <a:pt x="39275" y="15182"/>
                      </a:cubicBezTo>
                      <a:cubicBezTo>
                        <a:pt x="39328" y="15737"/>
                        <a:pt x="38232" y="15301"/>
                        <a:pt x="38509" y="15684"/>
                      </a:cubicBezTo>
                      <a:cubicBezTo>
                        <a:pt x="38470" y="15825"/>
                        <a:pt x="38431" y="15880"/>
                        <a:pt x="38397" y="15880"/>
                      </a:cubicBezTo>
                      <a:cubicBezTo>
                        <a:pt x="38285" y="15880"/>
                        <a:pt x="38231" y="15274"/>
                        <a:pt x="38404" y="15182"/>
                      </a:cubicBezTo>
                      <a:cubicBezTo>
                        <a:pt x="38511" y="15263"/>
                        <a:pt x="38605" y="15292"/>
                        <a:pt x="38689" y="15292"/>
                      </a:cubicBezTo>
                      <a:cubicBezTo>
                        <a:pt x="38889" y="15292"/>
                        <a:pt x="39034" y="15132"/>
                        <a:pt x="39163" y="15132"/>
                      </a:cubicBezTo>
                      <a:close/>
                      <a:moveTo>
                        <a:pt x="30973" y="14611"/>
                      </a:moveTo>
                      <a:cubicBezTo>
                        <a:pt x="31263" y="14611"/>
                        <a:pt x="31599" y="14931"/>
                        <a:pt x="31962" y="14931"/>
                      </a:cubicBezTo>
                      <a:cubicBezTo>
                        <a:pt x="32018" y="14931"/>
                        <a:pt x="32075" y="14923"/>
                        <a:pt x="32133" y="14905"/>
                      </a:cubicBezTo>
                      <a:lnTo>
                        <a:pt x="32133" y="14905"/>
                      </a:lnTo>
                      <a:cubicBezTo>
                        <a:pt x="32067" y="15077"/>
                        <a:pt x="31908" y="15024"/>
                        <a:pt x="31908" y="15235"/>
                      </a:cubicBezTo>
                      <a:cubicBezTo>
                        <a:pt x="31977" y="15452"/>
                        <a:pt x="32058" y="15513"/>
                        <a:pt x="32154" y="15513"/>
                      </a:cubicBezTo>
                      <a:cubicBezTo>
                        <a:pt x="32280" y="15513"/>
                        <a:pt x="32434" y="15407"/>
                        <a:pt x="32621" y="15407"/>
                      </a:cubicBezTo>
                      <a:cubicBezTo>
                        <a:pt x="32569" y="15737"/>
                        <a:pt x="32238" y="15565"/>
                        <a:pt x="32238" y="15895"/>
                      </a:cubicBezTo>
                      <a:cubicBezTo>
                        <a:pt x="31856" y="15301"/>
                        <a:pt x="31301" y="15024"/>
                        <a:pt x="30694" y="14747"/>
                      </a:cubicBezTo>
                      <a:cubicBezTo>
                        <a:pt x="30781" y="14648"/>
                        <a:pt x="30874" y="14611"/>
                        <a:pt x="30973" y="14611"/>
                      </a:cubicBezTo>
                      <a:close/>
                      <a:moveTo>
                        <a:pt x="34014" y="13794"/>
                      </a:moveTo>
                      <a:cubicBezTo>
                        <a:pt x="34115" y="13794"/>
                        <a:pt x="34233" y="13863"/>
                        <a:pt x="34377" y="14034"/>
                      </a:cubicBezTo>
                      <a:cubicBezTo>
                        <a:pt x="34328" y="14016"/>
                        <a:pt x="34284" y="14008"/>
                        <a:pt x="34244" y="14008"/>
                      </a:cubicBezTo>
                      <a:cubicBezTo>
                        <a:pt x="34015" y="14008"/>
                        <a:pt x="33918" y="14263"/>
                        <a:pt x="33783" y="14364"/>
                      </a:cubicBezTo>
                      <a:cubicBezTo>
                        <a:pt x="33798" y="14521"/>
                        <a:pt x="33883" y="14564"/>
                        <a:pt x="33992" y="14564"/>
                      </a:cubicBezTo>
                      <a:cubicBezTo>
                        <a:pt x="34121" y="14564"/>
                        <a:pt x="34286" y="14504"/>
                        <a:pt x="34413" y="14504"/>
                      </a:cubicBezTo>
                      <a:cubicBezTo>
                        <a:pt x="34548" y="14504"/>
                        <a:pt x="34640" y="14572"/>
                        <a:pt x="34602" y="14852"/>
                      </a:cubicBezTo>
                      <a:cubicBezTo>
                        <a:pt x="34534" y="14814"/>
                        <a:pt x="34471" y="14794"/>
                        <a:pt x="34412" y="14794"/>
                      </a:cubicBezTo>
                      <a:cubicBezTo>
                        <a:pt x="34227" y="14794"/>
                        <a:pt x="34084" y="14987"/>
                        <a:pt x="33994" y="15407"/>
                      </a:cubicBezTo>
                      <a:cubicBezTo>
                        <a:pt x="34010" y="15473"/>
                        <a:pt x="34027" y="15496"/>
                        <a:pt x="34048" y="15496"/>
                      </a:cubicBezTo>
                      <a:cubicBezTo>
                        <a:pt x="34093" y="15496"/>
                        <a:pt x="34156" y="15400"/>
                        <a:pt x="34271" y="15400"/>
                      </a:cubicBezTo>
                      <a:cubicBezTo>
                        <a:pt x="34287" y="15400"/>
                        <a:pt x="34305" y="15402"/>
                        <a:pt x="34324" y="15407"/>
                      </a:cubicBezTo>
                      <a:cubicBezTo>
                        <a:pt x="34211" y="15643"/>
                        <a:pt x="33868" y="16243"/>
                        <a:pt x="33600" y="16243"/>
                      </a:cubicBezTo>
                      <a:cubicBezTo>
                        <a:pt x="33493" y="16243"/>
                        <a:pt x="33398" y="16148"/>
                        <a:pt x="33334" y="15895"/>
                      </a:cubicBezTo>
                      <a:lnTo>
                        <a:pt x="33334" y="15895"/>
                      </a:lnTo>
                      <a:cubicBezTo>
                        <a:pt x="33429" y="15972"/>
                        <a:pt x="33497" y="16004"/>
                        <a:pt x="33555" y="16004"/>
                      </a:cubicBezTo>
                      <a:cubicBezTo>
                        <a:pt x="33667" y="16004"/>
                        <a:pt x="33741" y="15885"/>
                        <a:pt x="33889" y="15737"/>
                      </a:cubicBezTo>
                      <a:cubicBezTo>
                        <a:pt x="33889" y="15643"/>
                        <a:pt x="33879" y="15609"/>
                        <a:pt x="33869" y="15609"/>
                      </a:cubicBezTo>
                      <a:cubicBezTo>
                        <a:pt x="33854" y="15609"/>
                        <a:pt x="33836" y="15675"/>
                        <a:pt x="33836" y="15737"/>
                      </a:cubicBezTo>
                      <a:cubicBezTo>
                        <a:pt x="33664" y="15512"/>
                        <a:pt x="33664" y="14905"/>
                        <a:pt x="33506" y="14747"/>
                      </a:cubicBezTo>
                      <a:lnTo>
                        <a:pt x="33506" y="14747"/>
                      </a:lnTo>
                      <a:cubicBezTo>
                        <a:pt x="33403" y="14838"/>
                        <a:pt x="33518" y="15097"/>
                        <a:pt x="33268" y="15097"/>
                      </a:cubicBezTo>
                      <a:cubicBezTo>
                        <a:pt x="33230" y="15097"/>
                        <a:pt x="33182" y="15091"/>
                        <a:pt x="33123" y="15077"/>
                      </a:cubicBezTo>
                      <a:cubicBezTo>
                        <a:pt x="33505" y="14685"/>
                        <a:pt x="33653" y="13794"/>
                        <a:pt x="34014" y="13794"/>
                      </a:cubicBezTo>
                      <a:close/>
                      <a:moveTo>
                        <a:pt x="30738" y="15299"/>
                      </a:moveTo>
                      <a:cubicBezTo>
                        <a:pt x="30804" y="15299"/>
                        <a:pt x="30937" y="15462"/>
                        <a:pt x="31073" y="15462"/>
                      </a:cubicBezTo>
                      <a:cubicBezTo>
                        <a:pt x="31114" y="15462"/>
                        <a:pt x="31156" y="15447"/>
                        <a:pt x="31196" y="15407"/>
                      </a:cubicBezTo>
                      <a:cubicBezTo>
                        <a:pt x="31196" y="15737"/>
                        <a:pt x="31354" y="15790"/>
                        <a:pt x="31301" y="16120"/>
                      </a:cubicBezTo>
                      <a:cubicBezTo>
                        <a:pt x="31196" y="16014"/>
                        <a:pt x="31143" y="15895"/>
                        <a:pt x="31143" y="15565"/>
                      </a:cubicBezTo>
                      <a:lnTo>
                        <a:pt x="31143" y="15565"/>
                      </a:lnTo>
                      <a:cubicBezTo>
                        <a:pt x="30936" y="15772"/>
                        <a:pt x="31245" y="16304"/>
                        <a:pt x="30820" y="16304"/>
                      </a:cubicBezTo>
                      <a:cubicBezTo>
                        <a:pt x="30783" y="16304"/>
                        <a:pt x="30742" y="16300"/>
                        <a:pt x="30694" y="16291"/>
                      </a:cubicBezTo>
                      <a:cubicBezTo>
                        <a:pt x="30918" y="15895"/>
                        <a:pt x="30641" y="15961"/>
                        <a:pt x="30813" y="15565"/>
                      </a:cubicBezTo>
                      <a:cubicBezTo>
                        <a:pt x="30813" y="15460"/>
                        <a:pt x="30747" y="15460"/>
                        <a:pt x="30694" y="15407"/>
                      </a:cubicBezTo>
                      <a:cubicBezTo>
                        <a:pt x="30694" y="15327"/>
                        <a:pt x="30710" y="15299"/>
                        <a:pt x="30738" y="15299"/>
                      </a:cubicBezTo>
                      <a:close/>
                      <a:moveTo>
                        <a:pt x="31758" y="15746"/>
                      </a:moveTo>
                      <a:cubicBezTo>
                        <a:pt x="31875" y="15746"/>
                        <a:pt x="31994" y="15793"/>
                        <a:pt x="32014" y="15895"/>
                      </a:cubicBezTo>
                      <a:cubicBezTo>
                        <a:pt x="32067" y="16344"/>
                        <a:pt x="31961" y="16621"/>
                        <a:pt x="31737" y="16621"/>
                      </a:cubicBezTo>
                      <a:cubicBezTo>
                        <a:pt x="31856" y="16397"/>
                        <a:pt x="31803" y="16225"/>
                        <a:pt x="31631" y="16225"/>
                      </a:cubicBezTo>
                      <a:cubicBezTo>
                        <a:pt x="31705" y="16115"/>
                        <a:pt x="31676" y="15972"/>
                        <a:pt x="31651" y="15972"/>
                      </a:cubicBezTo>
                      <a:cubicBezTo>
                        <a:pt x="31641" y="15972"/>
                        <a:pt x="31631" y="15999"/>
                        <a:pt x="31631" y="16067"/>
                      </a:cubicBezTo>
                      <a:cubicBezTo>
                        <a:pt x="31396" y="15864"/>
                        <a:pt x="31574" y="15746"/>
                        <a:pt x="31758" y="15746"/>
                      </a:cubicBezTo>
                      <a:close/>
                      <a:moveTo>
                        <a:pt x="21730" y="16225"/>
                      </a:moveTo>
                      <a:lnTo>
                        <a:pt x="21730" y="16225"/>
                      </a:lnTo>
                      <a:cubicBezTo>
                        <a:pt x="21624" y="17004"/>
                        <a:pt x="20964" y="16503"/>
                        <a:pt x="20463" y="16885"/>
                      </a:cubicBezTo>
                      <a:lnTo>
                        <a:pt x="20463" y="16397"/>
                      </a:lnTo>
                      <a:cubicBezTo>
                        <a:pt x="20592" y="16304"/>
                        <a:pt x="20714" y="16279"/>
                        <a:pt x="20842" y="16279"/>
                      </a:cubicBezTo>
                      <a:cubicBezTo>
                        <a:pt x="20983" y="16279"/>
                        <a:pt x="21129" y="16309"/>
                        <a:pt x="21296" y="16309"/>
                      </a:cubicBezTo>
                      <a:cubicBezTo>
                        <a:pt x="21426" y="16309"/>
                        <a:pt x="21568" y="16291"/>
                        <a:pt x="21730" y="16225"/>
                      </a:cubicBezTo>
                      <a:close/>
                      <a:moveTo>
                        <a:pt x="33229" y="15895"/>
                      </a:moveTo>
                      <a:cubicBezTo>
                        <a:pt x="33229" y="16621"/>
                        <a:pt x="32846" y="16621"/>
                        <a:pt x="32621" y="16885"/>
                      </a:cubicBezTo>
                      <a:cubicBezTo>
                        <a:pt x="32779" y="16643"/>
                        <a:pt x="32648" y="16390"/>
                        <a:pt x="32371" y="16390"/>
                      </a:cubicBezTo>
                      <a:cubicBezTo>
                        <a:pt x="32345" y="16390"/>
                        <a:pt x="32319" y="16393"/>
                        <a:pt x="32291" y="16397"/>
                      </a:cubicBezTo>
                      <a:cubicBezTo>
                        <a:pt x="32727" y="16014"/>
                        <a:pt x="32463" y="15961"/>
                        <a:pt x="33229" y="15895"/>
                      </a:cubicBezTo>
                      <a:close/>
                      <a:moveTo>
                        <a:pt x="30813" y="16780"/>
                      </a:moveTo>
                      <a:lnTo>
                        <a:pt x="30813" y="16780"/>
                      </a:lnTo>
                      <a:cubicBezTo>
                        <a:pt x="30713" y="17246"/>
                        <a:pt x="30352" y="17283"/>
                        <a:pt x="29942" y="17283"/>
                      </a:cubicBezTo>
                      <a:cubicBezTo>
                        <a:pt x="29864" y="17283"/>
                        <a:pt x="29784" y="17281"/>
                        <a:pt x="29704" y="17281"/>
                      </a:cubicBezTo>
                      <a:cubicBezTo>
                        <a:pt x="29875" y="16727"/>
                        <a:pt x="30535" y="17057"/>
                        <a:pt x="30813" y="16780"/>
                      </a:cubicBezTo>
                      <a:close/>
                      <a:moveTo>
                        <a:pt x="37902" y="15024"/>
                      </a:moveTo>
                      <a:lnTo>
                        <a:pt x="37902" y="15024"/>
                      </a:lnTo>
                      <a:cubicBezTo>
                        <a:pt x="37849" y="15354"/>
                        <a:pt x="38008" y="15354"/>
                        <a:pt x="38179" y="15354"/>
                      </a:cubicBezTo>
                      <a:cubicBezTo>
                        <a:pt x="37744" y="15684"/>
                        <a:pt x="37902" y="15631"/>
                        <a:pt x="37519" y="16173"/>
                      </a:cubicBezTo>
                      <a:cubicBezTo>
                        <a:pt x="37519" y="16503"/>
                        <a:pt x="37849" y="16291"/>
                        <a:pt x="37902" y="16503"/>
                      </a:cubicBezTo>
                      <a:cubicBezTo>
                        <a:pt x="37796" y="16885"/>
                        <a:pt x="37955" y="16951"/>
                        <a:pt x="37744" y="17387"/>
                      </a:cubicBezTo>
                      <a:cubicBezTo>
                        <a:pt x="37629" y="17387"/>
                        <a:pt x="37521" y="17070"/>
                        <a:pt x="37461" y="17070"/>
                      </a:cubicBezTo>
                      <a:cubicBezTo>
                        <a:pt x="37431" y="17070"/>
                        <a:pt x="37414" y="17149"/>
                        <a:pt x="37414" y="17387"/>
                      </a:cubicBezTo>
                      <a:cubicBezTo>
                        <a:pt x="37399" y="17391"/>
                        <a:pt x="37385" y="17392"/>
                        <a:pt x="37372" y="17392"/>
                      </a:cubicBezTo>
                      <a:cubicBezTo>
                        <a:pt x="37222" y="17392"/>
                        <a:pt x="37183" y="17177"/>
                        <a:pt x="37034" y="17177"/>
                      </a:cubicBezTo>
                      <a:cubicBezTo>
                        <a:pt x="37000" y="17177"/>
                        <a:pt x="36960" y="17188"/>
                        <a:pt x="36912" y="17215"/>
                      </a:cubicBezTo>
                      <a:cubicBezTo>
                        <a:pt x="37083" y="16885"/>
                        <a:pt x="36912" y="16780"/>
                        <a:pt x="36912" y="16344"/>
                      </a:cubicBezTo>
                      <a:cubicBezTo>
                        <a:pt x="36831" y="16379"/>
                        <a:pt x="36755" y="16392"/>
                        <a:pt x="36683" y="16392"/>
                      </a:cubicBezTo>
                      <a:cubicBezTo>
                        <a:pt x="36475" y="16392"/>
                        <a:pt x="36302" y="16283"/>
                        <a:pt x="36166" y="16283"/>
                      </a:cubicBezTo>
                      <a:cubicBezTo>
                        <a:pt x="36064" y="16283"/>
                        <a:pt x="35983" y="16343"/>
                        <a:pt x="35922" y="16555"/>
                      </a:cubicBezTo>
                      <a:cubicBezTo>
                        <a:pt x="35794" y="16470"/>
                        <a:pt x="35804" y="16168"/>
                        <a:pt x="35665" y="16168"/>
                      </a:cubicBezTo>
                      <a:cubicBezTo>
                        <a:pt x="35633" y="16168"/>
                        <a:pt x="35592" y="16185"/>
                        <a:pt x="35539" y="16225"/>
                      </a:cubicBezTo>
                      <a:cubicBezTo>
                        <a:pt x="35763" y="15737"/>
                        <a:pt x="35367" y="15843"/>
                        <a:pt x="35433" y="15354"/>
                      </a:cubicBezTo>
                      <a:lnTo>
                        <a:pt x="35433" y="15354"/>
                      </a:lnTo>
                      <a:cubicBezTo>
                        <a:pt x="35615" y="15619"/>
                        <a:pt x="35813" y="15709"/>
                        <a:pt x="36025" y="15709"/>
                      </a:cubicBezTo>
                      <a:cubicBezTo>
                        <a:pt x="36381" y="15709"/>
                        <a:pt x="36775" y="15454"/>
                        <a:pt x="37189" y="15354"/>
                      </a:cubicBezTo>
                      <a:lnTo>
                        <a:pt x="37189" y="15354"/>
                      </a:lnTo>
                      <a:cubicBezTo>
                        <a:pt x="37242" y="15843"/>
                        <a:pt x="36859" y="15684"/>
                        <a:pt x="36687" y="15843"/>
                      </a:cubicBezTo>
                      <a:cubicBezTo>
                        <a:pt x="36721" y="15921"/>
                        <a:pt x="36794" y="15951"/>
                        <a:pt x="36885" y="15951"/>
                      </a:cubicBezTo>
                      <a:cubicBezTo>
                        <a:pt x="37114" y="15951"/>
                        <a:pt x="37458" y="15760"/>
                        <a:pt x="37572" y="15684"/>
                      </a:cubicBezTo>
                      <a:cubicBezTo>
                        <a:pt x="37572" y="15460"/>
                        <a:pt x="37466" y="15354"/>
                        <a:pt x="37295" y="15354"/>
                      </a:cubicBezTo>
                      <a:cubicBezTo>
                        <a:pt x="37414" y="15077"/>
                        <a:pt x="37744" y="15182"/>
                        <a:pt x="37902" y="15024"/>
                      </a:cubicBezTo>
                      <a:close/>
                      <a:moveTo>
                        <a:pt x="22562" y="16503"/>
                      </a:moveTo>
                      <a:lnTo>
                        <a:pt x="22562" y="16503"/>
                      </a:lnTo>
                      <a:cubicBezTo>
                        <a:pt x="22826" y="16674"/>
                        <a:pt x="22443" y="17004"/>
                        <a:pt x="22443" y="17215"/>
                      </a:cubicBezTo>
                      <a:cubicBezTo>
                        <a:pt x="22534" y="17146"/>
                        <a:pt x="22656" y="17105"/>
                        <a:pt x="22779" y="17105"/>
                      </a:cubicBezTo>
                      <a:cubicBezTo>
                        <a:pt x="23031" y="17105"/>
                        <a:pt x="23292" y="17275"/>
                        <a:pt x="23327" y="17717"/>
                      </a:cubicBezTo>
                      <a:cubicBezTo>
                        <a:pt x="22945" y="17493"/>
                        <a:pt x="22443" y="17546"/>
                        <a:pt x="21954" y="17215"/>
                      </a:cubicBezTo>
                      <a:cubicBezTo>
                        <a:pt x="22007" y="17057"/>
                        <a:pt x="22060" y="16951"/>
                        <a:pt x="22060" y="16727"/>
                      </a:cubicBezTo>
                      <a:cubicBezTo>
                        <a:pt x="22201" y="16845"/>
                        <a:pt x="22262" y="16913"/>
                        <a:pt x="22308" y="16913"/>
                      </a:cubicBezTo>
                      <a:cubicBezTo>
                        <a:pt x="22370" y="16913"/>
                        <a:pt x="22403" y="16790"/>
                        <a:pt x="22562" y="16503"/>
                      </a:cubicBezTo>
                      <a:close/>
                      <a:moveTo>
                        <a:pt x="19644" y="17215"/>
                      </a:moveTo>
                      <a:lnTo>
                        <a:pt x="19644" y="17215"/>
                      </a:lnTo>
                      <a:cubicBezTo>
                        <a:pt x="19936" y="17255"/>
                        <a:pt x="20054" y="17309"/>
                        <a:pt x="20197" y="17309"/>
                      </a:cubicBezTo>
                      <a:cubicBezTo>
                        <a:pt x="20293" y="17309"/>
                        <a:pt x="20401" y="17284"/>
                        <a:pt x="20581" y="17215"/>
                      </a:cubicBezTo>
                      <a:lnTo>
                        <a:pt x="20581" y="17215"/>
                      </a:lnTo>
                      <a:cubicBezTo>
                        <a:pt x="20634" y="17994"/>
                        <a:pt x="19974" y="17612"/>
                        <a:pt x="19750" y="17876"/>
                      </a:cubicBezTo>
                      <a:cubicBezTo>
                        <a:pt x="19750" y="17612"/>
                        <a:pt x="19644" y="17546"/>
                        <a:pt x="19644" y="17215"/>
                      </a:cubicBezTo>
                      <a:close/>
                      <a:moveTo>
                        <a:pt x="22667" y="17876"/>
                      </a:moveTo>
                      <a:cubicBezTo>
                        <a:pt x="22667" y="18377"/>
                        <a:pt x="22337" y="18377"/>
                        <a:pt x="22060" y="18377"/>
                      </a:cubicBezTo>
                      <a:cubicBezTo>
                        <a:pt x="22060" y="18206"/>
                        <a:pt x="22060" y="18100"/>
                        <a:pt x="21954" y="18047"/>
                      </a:cubicBezTo>
                      <a:cubicBezTo>
                        <a:pt x="22008" y="17954"/>
                        <a:pt x="22069" y="17929"/>
                        <a:pt x="22138" y="17929"/>
                      </a:cubicBezTo>
                      <a:cubicBezTo>
                        <a:pt x="22216" y="17929"/>
                        <a:pt x="22304" y="17959"/>
                        <a:pt x="22405" y="17959"/>
                      </a:cubicBezTo>
                      <a:cubicBezTo>
                        <a:pt x="22484" y="17959"/>
                        <a:pt x="22571" y="17941"/>
                        <a:pt x="22667" y="17876"/>
                      </a:cubicBezTo>
                      <a:close/>
                      <a:moveTo>
                        <a:pt x="33918" y="17368"/>
                      </a:moveTo>
                      <a:cubicBezTo>
                        <a:pt x="34183" y="17368"/>
                        <a:pt x="34443" y="17414"/>
                        <a:pt x="34707" y="17546"/>
                      </a:cubicBezTo>
                      <a:cubicBezTo>
                        <a:pt x="34490" y="17687"/>
                        <a:pt x="34264" y="18381"/>
                        <a:pt x="34007" y="18381"/>
                      </a:cubicBezTo>
                      <a:cubicBezTo>
                        <a:pt x="33951" y="18381"/>
                        <a:pt x="33894" y="18349"/>
                        <a:pt x="33836" y="18272"/>
                      </a:cubicBezTo>
                      <a:cubicBezTo>
                        <a:pt x="33836" y="17994"/>
                        <a:pt x="34113" y="18153"/>
                        <a:pt x="34113" y="17876"/>
                      </a:cubicBezTo>
                      <a:lnTo>
                        <a:pt x="34113" y="17876"/>
                      </a:lnTo>
                      <a:cubicBezTo>
                        <a:pt x="34014" y="17925"/>
                        <a:pt x="33930" y="17945"/>
                        <a:pt x="33855" y="17945"/>
                      </a:cubicBezTo>
                      <a:cubicBezTo>
                        <a:pt x="33589" y="17945"/>
                        <a:pt x="33445" y="17694"/>
                        <a:pt x="33229" y="17612"/>
                      </a:cubicBezTo>
                      <a:lnTo>
                        <a:pt x="33229" y="17612"/>
                      </a:lnTo>
                      <a:cubicBezTo>
                        <a:pt x="33281" y="17942"/>
                        <a:pt x="33004" y="17823"/>
                        <a:pt x="32951" y="18047"/>
                      </a:cubicBezTo>
                      <a:cubicBezTo>
                        <a:pt x="33004" y="18100"/>
                        <a:pt x="33004" y="18100"/>
                        <a:pt x="33057" y="18153"/>
                      </a:cubicBezTo>
                      <a:cubicBezTo>
                        <a:pt x="33004" y="18153"/>
                        <a:pt x="32951" y="18100"/>
                        <a:pt x="32951" y="18100"/>
                      </a:cubicBezTo>
                      <a:lnTo>
                        <a:pt x="32951" y="18047"/>
                      </a:lnTo>
                      <a:cubicBezTo>
                        <a:pt x="32621" y="17717"/>
                        <a:pt x="32186" y="18047"/>
                        <a:pt x="31908" y="17612"/>
                      </a:cubicBezTo>
                      <a:cubicBezTo>
                        <a:pt x="32672" y="17612"/>
                        <a:pt x="33308" y="17368"/>
                        <a:pt x="33918" y="17368"/>
                      </a:cubicBezTo>
                      <a:close/>
                      <a:moveTo>
                        <a:pt x="21489" y="17028"/>
                      </a:moveTo>
                      <a:cubicBezTo>
                        <a:pt x="21642" y="17028"/>
                        <a:pt x="21765" y="17075"/>
                        <a:pt x="21836" y="17215"/>
                      </a:cubicBezTo>
                      <a:cubicBezTo>
                        <a:pt x="21818" y="17308"/>
                        <a:pt x="21795" y="17339"/>
                        <a:pt x="21767" y="17339"/>
                      </a:cubicBezTo>
                      <a:cubicBezTo>
                        <a:pt x="21712" y="17339"/>
                        <a:pt x="21642" y="17215"/>
                        <a:pt x="21572" y="17215"/>
                      </a:cubicBezTo>
                      <a:cubicBezTo>
                        <a:pt x="21453" y="17876"/>
                        <a:pt x="21902" y="17546"/>
                        <a:pt x="21783" y="18206"/>
                      </a:cubicBezTo>
                      <a:cubicBezTo>
                        <a:pt x="21677" y="18206"/>
                        <a:pt x="21677" y="17994"/>
                        <a:pt x="21677" y="17876"/>
                      </a:cubicBezTo>
                      <a:cubicBezTo>
                        <a:pt x="21492" y="17876"/>
                        <a:pt x="21454" y="17999"/>
                        <a:pt x="21387" y="17999"/>
                      </a:cubicBezTo>
                      <a:cubicBezTo>
                        <a:pt x="21353" y="17999"/>
                        <a:pt x="21312" y="17968"/>
                        <a:pt x="21242" y="17876"/>
                      </a:cubicBezTo>
                      <a:lnTo>
                        <a:pt x="21242" y="17876"/>
                      </a:lnTo>
                      <a:cubicBezTo>
                        <a:pt x="21123" y="17942"/>
                        <a:pt x="21294" y="18100"/>
                        <a:pt x="21294" y="18377"/>
                      </a:cubicBezTo>
                      <a:cubicBezTo>
                        <a:pt x="21070" y="18377"/>
                        <a:pt x="21017" y="18536"/>
                        <a:pt x="20964" y="18707"/>
                      </a:cubicBezTo>
                      <a:cubicBezTo>
                        <a:pt x="20634" y="18602"/>
                        <a:pt x="20964" y="18324"/>
                        <a:pt x="20845" y="17717"/>
                      </a:cubicBezTo>
                      <a:lnTo>
                        <a:pt x="20845" y="17717"/>
                      </a:lnTo>
                      <a:cubicBezTo>
                        <a:pt x="20899" y="17723"/>
                        <a:pt x="20947" y="17727"/>
                        <a:pt x="20991" y="17727"/>
                      </a:cubicBezTo>
                      <a:cubicBezTo>
                        <a:pt x="21316" y="17727"/>
                        <a:pt x="21381" y="17546"/>
                        <a:pt x="21242" y="17057"/>
                      </a:cubicBezTo>
                      <a:cubicBezTo>
                        <a:pt x="21330" y="17039"/>
                        <a:pt x="21413" y="17028"/>
                        <a:pt x="21489" y="17028"/>
                      </a:cubicBezTo>
                      <a:close/>
                      <a:moveTo>
                        <a:pt x="42860" y="18642"/>
                      </a:moveTo>
                      <a:cubicBezTo>
                        <a:pt x="42875" y="18642"/>
                        <a:pt x="42890" y="18646"/>
                        <a:pt x="42905" y="18654"/>
                      </a:cubicBezTo>
                      <a:cubicBezTo>
                        <a:pt x="43183" y="18866"/>
                        <a:pt x="42800" y="19262"/>
                        <a:pt x="43024" y="19315"/>
                      </a:cubicBezTo>
                      <a:cubicBezTo>
                        <a:pt x="43047" y="19456"/>
                        <a:pt x="42968" y="19527"/>
                        <a:pt x="42884" y="19527"/>
                      </a:cubicBezTo>
                      <a:cubicBezTo>
                        <a:pt x="42771" y="19527"/>
                        <a:pt x="42649" y="19400"/>
                        <a:pt x="42747" y="19143"/>
                      </a:cubicBezTo>
                      <a:cubicBezTo>
                        <a:pt x="42725" y="19133"/>
                        <a:pt x="42708" y="19129"/>
                        <a:pt x="42693" y="19129"/>
                      </a:cubicBezTo>
                      <a:cubicBezTo>
                        <a:pt x="42628" y="19129"/>
                        <a:pt x="42628" y="19217"/>
                        <a:pt x="42628" y="19315"/>
                      </a:cubicBezTo>
                      <a:cubicBezTo>
                        <a:pt x="42481" y="19315"/>
                        <a:pt x="42664" y="18642"/>
                        <a:pt x="42860" y="18642"/>
                      </a:cubicBezTo>
                      <a:close/>
                      <a:moveTo>
                        <a:pt x="26498" y="21827"/>
                      </a:moveTo>
                      <a:lnTo>
                        <a:pt x="26498" y="21827"/>
                      </a:lnTo>
                      <a:cubicBezTo>
                        <a:pt x="26506" y="21830"/>
                        <a:pt x="26514" y="21833"/>
                        <a:pt x="26522" y="21836"/>
                      </a:cubicBezTo>
                      <a:cubicBezTo>
                        <a:pt x="26514" y="21832"/>
                        <a:pt x="26506" y="21829"/>
                        <a:pt x="26498" y="21827"/>
                      </a:cubicBezTo>
                      <a:close/>
                      <a:moveTo>
                        <a:pt x="27063" y="19975"/>
                      </a:moveTo>
                      <a:cubicBezTo>
                        <a:pt x="27333" y="20180"/>
                        <a:pt x="27241" y="21020"/>
                        <a:pt x="27634" y="21020"/>
                      </a:cubicBezTo>
                      <a:cubicBezTo>
                        <a:pt x="27646" y="21020"/>
                        <a:pt x="27658" y="21019"/>
                        <a:pt x="27671" y="21018"/>
                      </a:cubicBezTo>
                      <a:lnTo>
                        <a:pt x="27671" y="21018"/>
                      </a:lnTo>
                      <a:cubicBezTo>
                        <a:pt x="27618" y="21242"/>
                        <a:pt x="27446" y="21295"/>
                        <a:pt x="27288" y="21348"/>
                      </a:cubicBezTo>
                      <a:cubicBezTo>
                        <a:pt x="27288" y="21679"/>
                        <a:pt x="27333" y="21768"/>
                        <a:pt x="27416" y="21768"/>
                      </a:cubicBezTo>
                      <a:cubicBezTo>
                        <a:pt x="27513" y="21768"/>
                        <a:pt x="27660" y="21648"/>
                        <a:pt x="27845" y="21648"/>
                      </a:cubicBezTo>
                      <a:cubicBezTo>
                        <a:pt x="27894" y="21648"/>
                        <a:pt x="27946" y="21656"/>
                        <a:pt x="28001" y="21678"/>
                      </a:cubicBezTo>
                      <a:cubicBezTo>
                        <a:pt x="27895" y="21902"/>
                        <a:pt x="27842" y="22166"/>
                        <a:pt x="27618" y="22166"/>
                      </a:cubicBezTo>
                      <a:cubicBezTo>
                        <a:pt x="27618" y="21931"/>
                        <a:pt x="27593" y="21858"/>
                        <a:pt x="27551" y="21858"/>
                      </a:cubicBezTo>
                      <a:cubicBezTo>
                        <a:pt x="27481" y="21858"/>
                        <a:pt x="27364" y="22050"/>
                        <a:pt x="27225" y="22050"/>
                      </a:cubicBezTo>
                      <a:cubicBezTo>
                        <a:pt x="27190" y="22050"/>
                        <a:pt x="27153" y="22038"/>
                        <a:pt x="27116" y="22008"/>
                      </a:cubicBezTo>
                      <a:cubicBezTo>
                        <a:pt x="27252" y="21474"/>
                        <a:pt x="27084" y="21445"/>
                        <a:pt x="26896" y="21445"/>
                      </a:cubicBezTo>
                      <a:cubicBezTo>
                        <a:pt x="26872" y="21445"/>
                        <a:pt x="26849" y="21445"/>
                        <a:pt x="26825" y="21445"/>
                      </a:cubicBezTo>
                      <a:cubicBezTo>
                        <a:pt x="26724" y="21445"/>
                        <a:pt x="26626" y="21437"/>
                        <a:pt x="26575" y="21348"/>
                      </a:cubicBezTo>
                      <a:lnTo>
                        <a:pt x="26575" y="21348"/>
                      </a:lnTo>
                      <a:cubicBezTo>
                        <a:pt x="26351" y="21400"/>
                        <a:pt x="26733" y="21625"/>
                        <a:pt x="26575" y="22008"/>
                      </a:cubicBezTo>
                      <a:cubicBezTo>
                        <a:pt x="26351" y="22338"/>
                        <a:pt x="25743" y="22060"/>
                        <a:pt x="25796" y="22892"/>
                      </a:cubicBezTo>
                      <a:cubicBezTo>
                        <a:pt x="25489" y="22425"/>
                        <a:pt x="25525" y="21490"/>
                        <a:pt x="25170" y="21490"/>
                      </a:cubicBezTo>
                      <a:cubicBezTo>
                        <a:pt x="25143" y="21490"/>
                        <a:pt x="25114" y="21495"/>
                        <a:pt x="25083" y="21506"/>
                      </a:cubicBezTo>
                      <a:cubicBezTo>
                        <a:pt x="25585" y="21176"/>
                        <a:pt x="25915" y="21123"/>
                        <a:pt x="26073" y="21018"/>
                      </a:cubicBezTo>
                      <a:lnTo>
                        <a:pt x="26073" y="21018"/>
                      </a:lnTo>
                      <a:cubicBezTo>
                        <a:pt x="26351" y="21176"/>
                        <a:pt x="25862" y="21400"/>
                        <a:pt x="25915" y="21678"/>
                      </a:cubicBezTo>
                      <a:cubicBezTo>
                        <a:pt x="25915" y="21828"/>
                        <a:pt x="25974" y="21868"/>
                        <a:pt x="26059" y="21868"/>
                      </a:cubicBezTo>
                      <a:cubicBezTo>
                        <a:pt x="26158" y="21868"/>
                        <a:pt x="26293" y="21814"/>
                        <a:pt x="26411" y="21814"/>
                      </a:cubicBezTo>
                      <a:cubicBezTo>
                        <a:pt x="26441" y="21814"/>
                        <a:pt x="26471" y="21818"/>
                        <a:pt x="26498" y="21827"/>
                      </a:cubicBezTo>
                      <a:lnTo>
                        <a:pt x="26498" y="21827"/>
                      </a:lnTo>
                      <a:cubicBezTo>
                        <a:pt x="26104" y="21653"/>
                        <a:pt x="26283" y="20838"/>
                        <a:pt x="26621" y="20838"/>
                      </a:cubicBezTo>
                      <a:cubicBezTo>
                        <a:pt x="26640" y="20838"/>
                        <a:pt x="26660" y="20840"/>
                        <a:pt x="26681" y="20846"/>
                      </a:cubicBezTo>
                      <a:cubicBezTo>
                        <a:pt x="26628" y="20516"/>
                        <a:pt x="26351" y="20516"/>
                        <a:pt x="26575" y="20186"/>
                      </a:cubicBezTo>
                      <a:cubicBezTo>
                        <a:pt x="26611" y="20158"/>
                        <a:pt x="26646" y="20147"/>
                        <a:pt x="26679" y="20147"/>
                      </a:cubicBezTo>
                      <a:cubicBezTo>
                        <a:pt x="26813" y="20147"/>
                        <a:pt x="26924" y="20323"/>
                        <a:pt x="26992" y="20323"/>
                      </a:cubicBezTo>
                      <a:cubicBezTo>
                        <a:pt x="27037" y="20323"/>
                        <a:pt x="27063" y="20243"/>
                        <a:pt x="27063" y="19975"/>
                      </a:cubicBezTo>
                      <a:close/>
                      <a:moveTo>
                        <a:pt x="29728" y="23925"/>
                      </a:moveTo>
                      <a:cubicBezTo>
                        <a:pt x="29906" y="23925"/>
                        <a:pt x="30129" y="24002"/>
                        <a:pt x="30417" y="24146"/>
                      </a:cubicBezTo>
                      <a:cubicBezTo>
                        <a:pt x="30034" y="25136"/>
                        <a:pt x="29427" y="24595"/>
                        <a:pt x="29044" y="24978"/>
                      </a:cubicBezTo>
                      <a:cubicBezTo>
                        <a:pt x="29194" y="24244"/>
                        <a:pt x="29368" y="23925"/>
                        <a:pt x="29728" y="23925"/>
                      </a:cubicBezTo>
                      <a:close/>
                      <a:moveTo>
                        <a:pt x="28832" y="24146"/>
                      </a:moveTo>
                      <a:lnTo>
                        <a:pt x="28832" y="24146"/>
                      </a:lnTo>
                      <a:cubicBezTo>
                        <a:pt x="28766" y="24476"/>
                        <a:pt x="28555" y="24648"/>
                        <a:pt x="28331" y="24701"/>
                      </a:cubicBezTo>
                      <a:cubicBezTo>
                        <a:pt x="28331" y="25031"/>
                        <a:pt x="28384" y="25202"/>
                        <a:pt x="28608" y="25202"/>
                      </a:cubicBezTo>
                      <a:cubicBezTo>
                        <a:pt x="28714" y="25136"/>
                        <a:pt x="28714" y="25031"/>
                        <a:pt x="28832" y="25031"/>
                      </a:cubicBezTo>
                      <a:cubicBezTo>
                        <a:pt x="28741" y="24738"/>
                        <a:pt x="28712" y="24630"/>
                        <a:pt x="28727" y="24630"/>
                      </a:cubicBezTo>
                      <a:cubicBezTo>
                        <a:pt x="28769" y="24630"/>
                        <a:pt x="29142" y="25434"/>
                        <a:pt x="29459" y="25434"/>
                      </a:cubicBezTo>
                      <a:cubicBezTo>
                        <a:pt x="29527" y="25434"/>
                        <a:pt x="29592" y="25398"/>
                        <a:pt x="29651" y="25308"/>
                      </a:cubicBezTo>
                      <a:lnTo>
                        <a:pt x="29651" y="25308"/>
                      </a:lnTo>
                      <a:cubicBezTo>
                        <a:pt x="29557" y="25583"/>
                        <a:pt x="29436" y="25629"/>
                        <a:pt x="29312" y="25629"/>
                      </a:cubicBezTo>
                      <a:cubicBezTo>
                        <a:pt x="29249" y="25629"/>
                        <a:pt x="29186" y="25618"/>
                        <a:pt x="29125" y="25618"/>
                      </a:cubicBezTo>
                      <a:cubicBezTo>
                        <a:pt x="29015" y="25618"/>
                        <a:pt x="28912" y="25655"/>
                        <a:pt x="28832" y="25863"/>
                      </a:cubicBezTo>
                      <a:cubicBezTo>
                        <a:pt x="29044" y="25136"/>
                        <a:pt x="28278" y="25585"/>
                        <a:pt x="28001" y="25031"/>
                      </a:cubicBezTo>
                      <a:cubicBezTo>
                        <a:pt x="28278" y="24701"/>
                        <a:pt x="28436" y="24265"/>
                        <a:pt x="28832" y="24146"/>
                      </a:cubicBezTo>
                      <a:close/>
                      <a:moveTo>
                        <a:pt x="32298" y="25415"/>
                      </a:moveTo>
                      <a:cubicBezTo>
                        <a:pt x="32336" y="25415"/>
                        <a:pt x="32370" y="25430"/>
                        <a:pt x="32397" y="25467"/>
                      </a:cubicBezTo>
                      <a:cubicBezTo>
                        <a:pt x="32185" y="25562"/>
                        <a:pt x="31998" y="26074"/>
                        <a:pt x="31790" y="26074"/>
                      </a:cubicBezTo>
                      <a:cubicBezTo>
                        <a:pt x="31738" y="26074"/>
                        <a:pt x="31686" y="26044"/>
                        <a:pt x="31631" y="25968"/>
                      </a:cubicBezTo>
                      <a:cubicBezTo>
                        <a:pt x="31817" y="25782"/>
                        <a:pt x="32112" y="25415"/>
                        <a:pt x="32298" y="25415"/>
                      </a:cubicBezTo>
                      <a:close/>
                      <a:moveTo>
                        <a:pt x="29738" y="25849"/>
                      </a:moveTo>
                      <a:cubicBezTo>
                        <a:pt x="29763" y="25849"/>
                        <a:pt x="29791" y="25853"/>
                        <a:pt x="29823" y="25863"/>
                      </a:cubicBezTo>
                      <a:cubicBezTo>
                        <a:pt x="29704" y="26351"/>
                        <a:pt x="30153" y="25968"/>
                        <a:pt x="30034" y="26523"/>
                      </a:cubicBezTo>
                      <a:cubicBezTo>
                        <a:pt x="30020" y="26526"/>
                        <a:pt x="30007" y="26528"/>
                        <a:pt x="29995" y="26528"/>
                      </a:cubicBezTo>
                      <a:cubicBezTo>
                        <a:pt x="29854" y="26528"/>
                        <a:pt x="29816" y="26312"/>
                        <a:pt x="29667" y="26312"/>
                      </a:cubicBezTo>
                      <a:cubicBezTo>
                        <a:pt x="29633" y="26312"/>
                        <a:pt x="29593" y="26324"/>
                        <a:pt x="29545" y="26351"/>
                      </a:cubicBezTo>
                      <a:cubicBezTo>
                        <a:pt x="29545" y="26022"/>
                        <a:pt x="29584" y="25849"/>
                        <a:pt x="29738" y="25849"/>
                      </a:cubicBezTo>
                      <a:close/>
                      <a:moveTo>
                        <a:pt x="779" y="1"/>
                      </a:moveTo>
                      <a:cubicBezTo>
                        <a:pt x="713" y="449"/>
                        <a:pt x="713" y="555"/>
                        <a:pt x="607" y="832"/>
                      </a:cubicBezTo>
                      <a:cubicBezTo>
                        <a:pt x="589" y="838"/>
                        <a:pt x="571" y="842"/>
                        <a:pt x="555" y="842"/>
                      </a:cubicBezTo>
                      <a:cubicBezTo>
                        <a:pt x="434" y="842"/>
                        <a:pt x="383" y="668"/>
                        <a:pt x="383" y="331"/>
                      </a:cubicBezTo>
                      <a:cubicBezTo>
                        <a:pt x="224" y="331"/>
                        <a:pt x="119" y="449"/>
                        <a:pt x="0" y="555"/>
                      </a:cubicBezTo>
                      <a:lnTo>
                        <a:pt x="0" y="4410"/>
                      </a:lnTo>
                      <a:lnTo>
                        <a:pt x="53" y="4410"/>
                      </a:lnTo>
                      <a:lnTo>
                        <a:pt x="53" y="4898"/>
                      </a:lnTo>
                      <a:cubicBezTo>
                        <a:pt x="53" y="4898"/>
                        <a:pt x="0" y="4898"/>
                        <a:pt x="0" y="4846"/>
                      </a:cubicBezTo>
                      <a:lnTo>
                        <a:pt x="0" y="6060"/>
                      </a:lnTo>
                      <a:cubicBezTo>
                        <a:pt x="383" y="6166"/>
                        <a:pt x="832" y="6324"/>
                        <a:pt x="277" y="6879"/>
                      </a:cubicBezTo>
                      <a:cubicBezTo>
                        <a:pt x="449" y="6931"/>
                        <a:pt x="660" y="6826"/>
                        <a:pt x="660" y="7050"/>
                      </a:cubicBezTo>
                      <a:lnTo>
                        <a:pt x="277" y="7050"/>
                      </a:lnTo>
                      <a:lnTo>
                        <a:pt x="277" y="8093"/>
                      </a:lnTo>
                      <a:cubicBezTo>
                        <a:pt x="502" y="8093"/>
                        <a:pt x="502" y="7816"/>
                        <a:pt x="607" y="7710"/>
                      </a:cubicBezTo>
                      <a:cubicBezTo>
                        <a:pt x="779" y="8370"/>
                        <a:pt x="832" y="8476"/>
                        <a:pt x="990" y="8912"/>
                      </a:cubicBezTo>
                      <a:cubicBezTo>
                        <a:pt x="330" y="8964"/>
                        <a:pt x="832" y="8964"/>
                        <a:pt x="885" y="9242"/>
                      </a:cubicBezTo>
                      <a:cubicBezTo>
                        <a:pt x="1043" y="9743"/>
                        <a:pt x="502" y="9625"/>
                        <a:pt x="713" y="9743"/>
                      </a:cubicBezTo>
                      <a:cubicBezTo>
                        <a:pt x="785" y="9808"/>
                        <a:pt x="1015" y="9916"/>
                        <a:pt x="1234" y="9916"/>
                      </a:cubicBezTo>
                      <a:cubicBezTo>
                        <a:pt x="1374" y="9916"/>
                        <a:pt x="1510" y="9872"/>
                        <a:pt x="1597" y="9743"/>
                      </a:cubicBezTo>
                      <a:lnTo>
                        <a:pt x="1597" y="9743"/>
                      </a:lnTo>
                      <a:cubicBezTo>
                        <a:pt x="1561" y="9748"/>
                        <a:pt x="1530" y="9750"/>
                        <a:pt x="1503" y="9750"/>
                      </a:cubicBezTo>
                      <a:cubicBezTo>
                        <a:pt x="1207" y="9750"/>
                        <a:pt x="1443" y="9496"/>
                        <a:pt x="1492" y="9242"/>
                      </a:cubicBezTo>
                      <a:cubicBezTo>
                        <a:pt x="1471" y="9235"/>
                        <a:pt x="1447" y="9233"/>
                        <a:pt x="1423" y="9233"/>
                      </a:cubicBezTo>
                      <a:cubicBezTo>
                        <a:pt x="1361" y="9233"/>
                        <a:pt x="1291" y="9248"/>
                        <a:pt x="1231" y="9248"/>
                      </a:cubicBezTo>
                      <a:cubicBezTo>
                        <a:pt x="1119" y="9248"/>
                        <a:pt x="1041" y="9197"/>
                        <a:pt x="1109" y="8912"/>
                      </a:cubicBezTo>
                      <a:lnTo>
                        <a:pt x="1109" y="8912"/>
                      </a:lnTo>
                      <a:cubicBezTo>
                        <a:pt x="1877" y="8949"/>
                        <a:pt x="2405" y="9744"/>
                        <a:pt x="2861" y="9744"/>
                      </a:cubicBezTo>
                      <a:cubicBezTo>
                        <a:pt x="3056" y="9744"/>
                        <a:pt x="3238" y="9600"/>
                        <a:pt x="3419" y="9189"/>
                      </a:cubicBezTo>
                      <a:cubicBezTo>
                        <a:pt x="3631" y="9413"/>
                        <a:pt x="3472" y="9519"/>
                        <a:pt x="3578" y="9691"/>
                      </a:cubicBezTo>
                      <a:cubicBezTo>
                        <a:pt x="3855" y="9413"/>
                        <a:pt x="3749" y="8912"/>
                        <a:pt x="3683" y="8529"/>
                      </a:cubicBezTo>
                      <a:cubicBezTo>
                        <a:pt x="3855" y="8529"/>
                        <a:pt x="4013" y="8423"/>
                        <a:pt x="4079" y="8199"/>
                      </a:cubicBezTo>
                      <a:cubicBezTo>
                        <a:pt x="3683" y="8199"/>
                        <a:pt x="3855" y="8093"/>
                        <a:pt x="3961" y="7869"/>
                      </a:cubicBezTo>
                      <a:cubicBezTo>
                        <a:pt x="3802" y="7644"/>
                        <a:pt x="3472" y="7710"/>
                        <a:pt x="3353" y="7380"/>
                      </a:cubicBezTo>
                      <a:lnTo>
                        <a:pt x="3353" y="7380"/>
                      </a:lnTo>
                      <a:cubicBezTo>
                        <a:pt x="3855" y="7591"/>
                        <a:pt x="4568" y="7433"/>
                        <a:pt x="4792" y="7591"/>
                      </a:cubicBezTo>
                      <a:cubicBezTo>
                        <a:pt x="4739" y="7486"/>
                        <a:pt x="4792" y="7209"/>
                        <a:pt x="4845" y="7156"/>
                      </a:cubicBezTo>
                      <a:cubicBezTo>
                        <a:pt x="4878" y="7310"/>
                        <a:pt x="4934" y="7362"/>
                        <a:pt x="5000" y="7362"/>
                      </a:cubicBezTo>
                      <a:cubicBezTo>
                        <a:pt x="5133" y="7362"/>
                        <a:pt x="5309" y="7152"/>
                        <a:pt x="5427" y="7152"/>
                      </a:cubicBezTo>
                      <a:cubicBezTo>
                        <a:pt x="5436" y="7152"/>
                        <a:pt x="5444" y="7153"/>
                        <a:pt x="5452" y="7156"/>
                      </a:cubicBezTo>
                      <a:cubicBezTo>
                        <a:pt x="5665" y="7663"/>
                        <a:pt x="5356" y="8202"/>
                        <a:pt x="4997" y="8202"/>
                      </a:cubicBezTo>
                      <a:cubicBezTo>
                        <a:pt x="4889" y="8202"/>
                        <a:pt x="4777" y="8153"/>
                        <a:pt x="4673" y="8040"/>
                      </a:cubicBezTo>
                      <a:lnTo>
                        <a:pt x="4673" y="8040"/>
                      </a:lnTo>
                      <a:cubicBezTo>
                        <a:pt x="4739" y="8423"/>
                        <a:pt x="4673" y="8634"/>
                        <a:pt x="4515" y="8700"/>
                      </a:cubicBezTo>
                      <a:cubicBezTo>
                        <a:pt x="4472" y="8603"/>
                        <a:pt x="4464" y="8515"/>
                        <a:pt x="4434" y="8515"/>
                      </a:cubicBezTo>
                      <a:cubicBezTo>
                        <a:pt x="4427" y="8515"/>
                        <a:pt x="4419" y="8519"/>
                        <a:pt x="4409" y="8529"/>
                      </a:cubicBezTo>
                      <a:cubicBezTo>
                        <a:pt x="4409" y="8252"/>
                        <a:pt x="4673" y="8370"/>
                        <a:pt x="4568" y="7869"/>
                      </a:cubicBezTo>
                      <a:cubicBezTo>
                        <a:pt x="4430" y="7869"/>
                        <a:pt x="4362" y="7698"/>
                        <a:pt x="4242" y="7698"/>
                      </a:cubicBezTo>
                      <a:cubicBezTo>
                        <a:pt x="4224" y="7698"/>
                        <a:pt x="4205" y="7702"/>
                        <a:pt x="4185" y="7710"/>
                      </a:cubicBezTo>
                      <a:cubicBezTo>
                        <a:pt x="4568" y="8304"/>
                        <a:pt x="4013" y="8304"/>
                        <a:pt x="4185" y="8859"/>
                      </a:cubicBezTo>
                      <a:cubicBezTo>
                        <a:pt x="4279" y="8935"/>
                        <a:pt x="4366" y="8947"/>
                        <a:pt x="4452" y="8947"/>
                      </a:cubicBezTo>
                      <a:cubicBezTo>
                        <a:pt x="4493" y="8947"/>
                        <a:pt x="4533" y="8945"/>
                        <a:pt x="4574" y="8945"/>
                      </a:cubicBezTo>
                      <a:cubicBezTo>
                        <a:pt x="4703" y="8945"/>
                        <a:pt x="4838" y="8971"/>
                        <a:pt x="5003" y="9189"/>
                      </a:cubicBezTo>
                      <a:cubicBezTo>
                        <a:pt x="5003" y="9083"/>
                        <a:pt x="5003" y="8859"/>
                        <a:pt x="5069" y="8859"/>
                      </a:cubicBezTo>
                      <a:cubicBezTo>
                        <a:pt x="5228" y="9691"/>
                        <a:pt x="4621" y="9242"/>
                        <a:pt x="4621" y="9849"/>
                      </a:cubicBezTo>
                      <a:cubicBezTo>
                        <a:pt x="5069" y="9466"/>
                        <a:pt x="5400" y="9360"/>
                        <a:pt x="5664" y="9030"/>
                      </a:cubicBezTo>
                      <a:cubicBezTo>
                        <a:pt x="5558" y="8964"/>
                        <a:pt x="5334" y="9083"/>
                        <a:pt x="5281" y="8859"/>
                      </a:cubicBezTo>
                      <a:cubicBezTo>
                        <a:pt x="5400" y="8859"/>
                        <a:pt x="5400" y="8529"/>
                        <a:pt x="5505" y="8529"/>
                      </a:cubicBezTo>
                      <a:cubicBezTo>
                        <a:pt x="5558" y="8512"/>
                        <a:pt x="5614" y="8503"/>
                        <a:pt x="5672" y="8503"/>
                      </a:cubicBezTo>
                      <a:cubicBezTo>
                        <a:pt x="5982" y="8503"/>
                        <a:pt x="6351" y="8750"/>
                        <a:pt x="6495" y="9360"/>
                      </a:cubicBezTo>
                      <a:cubicBezTo>
                        <a:pt x="6520" y="9178"/>
                        <a:pt x="6639" y="9139"/>
                        <a:pt x="6781" y="9139"/>
                      </a:cubicBezTo>
                      <a:cubicBezTo>
                        <a:pt x="6891" y="9139"/>
                        <a:pt x="7014" y="9162"/>
                        <a:pt x="7118" y="9162"/>
                      </a:cubicBezTo>
                      <a:cubicBezTo>
                        <a:pt x="7173" y="9162"/>
                        <a:pt x="7222" y="9156"/>
                        <a:pt x="7261" y="9136"/>
                      </a:cubicBezTo>
                      <a:cubicBezTo>
                        <a:pt x="7103" y="8040"/>
                        <a:pt x="7868" y="8700"/>
                        <a:pt x="7644" y="8146"/>
                      </a:cubicBezTo>
                      <a:lnTo>
                        <a:pt x="7644" y="8146"/>
                      </a:lnTo>
                      <a:cubicBezTo>
                        <a:pt x="7644" y="8236"/>
                        <a:pt x="7629" y="8271"/>
                        <a:pt x="7605" y="8271"/>
                      </a:cubicBezTo>
                      <a:cubicBezTo>
                        <a:pt x="7528" y="8271"/>
                        <a:pt x="7352" y="7897"/>
                        <a:pt x="7261" y="7816"/>
                      </a:cubicBezTo>
                      <a:lnTo>
                        <a:pt x="7974" y="7816"/>
                      </a:lnTo>
                      <a:cubicBezTo>
                        <a:pt x="8040" y="8199"/>
                        <a:pt x="8145" y="8582"/>
                        <a:pt x="8093" y="9136"/>
                      </a:cubicBezTo>
                      <a:cubicBezTo>
                        <a:pt x="8226" y="9149"/>
                        <a:pt x="8346" y="9156"/>
                        <a:pt x="8460" y="9156"/>
                      </a:cubicBezTo>
                      <a:cubicBezTo>
                        <a:pt x="8807" y="9156"/>
                        <a:pt x="9087" y="9094"/>
                        <a:pt x="9466" y="8964"/>
                      </a:cubicBezTo>
                      <a:cubicBezTo>
                        <a:pt x="9360" y="8912"/>
                        <a:pt x="9241" y="8806"/>
                        <a:pt x="9188" y="8634"/>
                      </a:cubicBezTo>
                      <a:cubicBezTo>
                        <a:pt x="9341" y="8634"/>
                        <a:pt x="9306" y="8288"/>
                        <a:pt x="9493" y="8288"/>
                      </a:cubicBezTo>
                      <a:cubicBezTo>
                        <a:pt x="9515" y="8288"/>
                        <a:pt x="9541" y="8293"/>
                        <a:pt x="9571" y="8304"/>
                      </a:cubicBezTo>
                      <a:cubicBezTo>
                        <a:pt x="9624" y="9083"/>
                        <a:pt x="9518" y="9625"/>
                        <a:pt x="9413" y="10126"/>
                      </a:cubicBezTo>
                      <a:cubicBezTo>
                        <a:pt x="9743" y="10351"/>
                        <a:pt x="10284" y="10021"/>
                        <a:pt x="10403" y="10615"/>
                      </a:cubicBezTo>
                      <a:cubicBezTo>
                        <a:pt x="10020" y="10351"/>
                        <a:pt x="9360" y="10562"/>
                        <a:pt x="9083" y="10126"/>
                      </a:cubicBezTo>
                      <a:cubicBezTo>
                        <a:pt x="9083" y="9902"/>
                        <a:pt x="9360" y="10021"/>
                        <a:pt x="9294" y="9625"/>
                      </a:cubicBezTo>
                      <a:cubicBezTo>
                        <a:pt x="9294" y="9407"/>
                        <a:pt x="9145" y="9298"/>
                        <a:pt x="8997" y="9298"/>
                      </a:cubicBezTo>
                      <a:cubicBezTo>
                        <a:pt x="8848" y="9298"/>
                        <a:pt x="8700" y="9407"/>
                        <a:pt x="8700" y="9625"/>
                      </a:cubicBezTo>
                      <a:cubicBezTo>
                        <a:pt x="8806" y="9955"/>
                        <a:pt x="8911" y="10285"/>
                        <a:pt x="9030" y="10681"/>
                      </a:cubicBezTo>
                      <a:cubicBezTo>
                        <a:pt x="8630" y="10385"/>
                        <a:pt x="8442" y="10307"/>
                        <a:pt x="8221" y="10307"/>
                      </a:cubicBezTo>
                      <a:cubicBezTo>
                        <a:pt x="8106" y="10307"/>
                        <a:pt x="7982" y="10328"/>
                        <a:pt x="7815" y="10351"/>
                      </a:cubicBezTo>
                      <a:cubicBezTo>
                        <a:pt x="7763" y="10126"/>
                        <a:pt x="8145" y="9691"/>
                        <a:pt x="7868" y="9625"/>
                      </a:cubicBezTo>
                      <a:lnTo>
                        <a:pt x="7868" y="9625"/>
                      </a:lnTo>
                      <a:cubicBezTo>
                        <a:pt x="7854" y="9775"/>
                        <a:pt x="7827" y="9832"/>
                        <a:pt x="7795" y="9832"/>
                      </a:cubicBezTo>
                      <a:cubicBezTo>
                        <a:pt x="7710" y="9832"/>
                        <a:pt x="7591" y="9420"/>
                        <a:pt x="7591" y="9294"/>
                      </a:cubicBezTo>
                      <a:cubicBezTo>
                        <a:pt x="7050" y="9540"/>
                        <a:pt x="6611" y="9674"/>
                        <a:pt x="6157" y="9674"/>
                      </a:cubicBezTo>
                      <a:cubicBezTo>
                        <a:pt x="5880" y="9674"/>
                        <a:pt x="5596" y="9624"/>
                        <a:pt x="5281" y="9519"/>
                      </a:cubicBezTo>
                      <a:cubicBezTo>
                        <a:pt x="5069" y="10615"/>
                        <a:pt x="4568" y="10456"/>
                        <a:pt x="4132" y="10892"/>
                      </a:cubicBezTo>
                      <a:cubicBezTo>
                        <a:pt x="4291" y="10892"/>
                        <a:pt x="4462" y="11011"/>
                        <a:pt x="4515" y="11222"/>
                      </a:cubicBezTo>
                      <a:cubicBezTo>
                        <a:pt x="4409" y="11222"/>
                        <a:pt x="4409" y="11341"/>
                        <a:pt x="4291" y="11394"/>
                      </a:cubicBezTo>
                      <a:cubicBezTo>
                        <a:pt x="4206" y="11088"/>
                        <a:pt x="3835" y="10639"/>
                        <a:pt x="3582" y="10639"/>
                      </a:cubicBezTo>
                      <a:cubicBezTo>
                        <a:pt x="3518" y="10639"/>
                        <a:pt x="3462" y="10667"/>
                        <a:pt x="3419" y="10733"/>
                      </a:cubicBezTo>
                      <a:cubicBezTo>
                        <a:pt x="3525" y="10733"/>
                        <a:pt x="3472" y="10892"/>
                        <a:pt x="3419" y="11064"/>
                      </a:cubicBezTo>
                      <a:cubicBezTo>
                        <a:pt x="3631" y="11499"/>
                        <a:pt x="4621" y="11935"/>
                        <a:pt x="4132" y="12054"/>
                      </a:cubicBezTo>
                      <a:cubicBezTo>
                        <a:pt x="4215" y="12182"/>
                        <a:pt x="4333" y="12227"/>
                        <a:pt x="4459" y="12227"/>
                      </a:cubicBezTo>
                      <a:cubicBezTo>
                        <a:pt x="4657" y="12227"/>
                        <a:pt x="4875" y="12118"/>
                        <a:pt x="5003" y="12054"/>
                      </a:cubicBezTo>
                      <a:lnTo>
                        <a:pt x="5003" y="12054"/>
                      </a:lnTo>
                      <a:cubicBezTo>
                        <a:pt x="5003" y="12436"/>
                        <a:pt x="4845" y="12542"/>
                        <a:pt x="5003" y="12872"/>
                      </a:cubicBezTo>
                      <a:cubicBezTo>
                        <a:pt x="5505" y="12767"/>
                        <a:pt x="5122" y="12331"/>
                        <a:pt x="5505" y="12054"/>
                      </a:cubicBezTo>
                      <a:cubicBezTo>
                        <a:pt x="5543" y="12049"/>
                        <a:pt x="5579" y="12047"/>
                        <a:pt x="5614" y="12047"/>
                      </a:cubicBezTo>
                      <a:cubicBezTo>
                        <a:pt x="5980" y="12047"/>
                        <a:pt x="6189" y="12289"/>
                        <a:pt x="6442" y="12542"/>
                      </a:cubicBezTo>
                      <a:cubicBezTo>
                        <a:pt x="6403" y="12630"/>
                        <a:pt x="6364" y="12660"/>
                        <a:pt x="6327" y="12660"/>
                      </a:cubicBezTo>
                      <a:cubicBezTo>
                        <a:pt x="6249" y="12660"/>
                        <a:pt x="6179" y="12527"/>
                        <a:pt x="6128" y="12527"/>
                      </a:cubicBezTo>
                      <a:cubicBezTo>
                        <a:pt x="6098" y="12527"/>
                        <a:pt x="6075" y="12572"/>
                        <a:pt x="6060" y="12714"/>
                      </a:cubicBezTo>
                      <a:cubicBezTo>
                        <a:pt x="6218" y="13044"/>
                        <a:pt x="6495" y="13255"/>
                        <a:pt x="6654" y="13704"/>
                      </a:cubicBezTo>
                      <a:cubicBezTo>
                        <a:pt x="6601" y="13915"/>
                        <a:pt x="6548" y="13981"/>
                        <a:pt x="6654" y="14192"/>
                      </a:cubicBezTo>
                      <a:cubicBezTo>
                        <a:pt x="6390" y="14192"/>
                        <a:pt x="6165" y="14192"/>
                        <a:pt x="6165" y="14522"/>
                      </a:cubicBezTo>
                      <a:cubicBezTo>
                        <a:pt x="6324" y="14522"/>
                        <a:pt x="6390" y="14694"/>
                        <a:pt x="6271" y="14852"/>
                      </a:cubicBezTo>
                      <a:cubicBezTo>
                        <a:pt x="6300" y="14873"/>
                        <a:pt x="6338" y="14880"/>
                        <a:pt x="6382" y="14880"/>
                      </a:cubicBezTo>
                      <a:cubicBezTo>
                        <a:pt x="6493" y="14880"/>
                        <a:pt x="6637" y="14832"/>
                        <a:pt x="6750" y="14832"/>
                      </a:cubicBezTo>
                      <a:cubicBezTo>
                        <a:pt x="6854" y="14832"/>
                        <a:pt x="6931" y="14872"/>
                        <a:pt x="6931" y="15024"/>
                      </a:cubicBezTo>
                      <a:lnTo>
                        <a:pt x="6931" y="15512"/>
                      </a:lnTo>
                      <a:cubicBezTo>
                        <a:pt x="6887" y="15537"/>
                        <a:pt x="6831" y="15545"/>
                        <a:pt x="6769" y="15545"/>
                      </a:cubicBezTo>
                      <a:cubicBezTo>
                        <a:pt x="6668" y="15545"/>
                        <a:pt x="6552" y="15525"/>
                        <a:pt x="6449" y="15525"/>
                      </a:cubicBezTo>
                      <a:cubicBezTo>
                        <a:pt x="6307" y="15525"/>
                        <a:pt x="6189" y="15562"/>
                        <a:pt x="6165" y="15737"/>
                      </a:cubicBezTo>
                      <a:cubicBezTo>
                        <a:pt x="6281" y="15962"/>
                        <a:pt x="6527" y="16102"/>
                        <a:pt x="6676" y="16102"/>
                      </a:cubicBezTo>
                      <a:cubicBezTo>
                        <a:pt x="6816" y="16102"/>
                        <a:pt x="6871" y="15978"/>
                        <a:pt x="6654" y="15684"/>
                      </a:cubicBezTo>
                      <a:cubicBezTo>
                        <a:pt x="6700" y="15672"/>
                        <a:pt x="6744" y="15667"/>
                        <a:pt x="6786" y="15667"/>
                      </a:cubicBezTo>
                      <a:cubicBezTo>
                        <a:pt x="7005" y="15667"/>
                        <a:pt x="7178" y="15802"/>
                        <a:pt x="7312" y="15802"/>
                      </a:cubicBezTo>
                      <a:cubicBezTo>
                        <a:pt x="7405" y="15802"/>
                        <a:pt x="7480" y="15736"/>
                        <a:pt x="7538" y="15512"/>
                      </a:cubicBezTo>
                      <a:cubicBezTo>
                        <a:pt x="7103" y="15407"/>
                        <a:pt x="7380" y="15077"/>
                        <a:pt x="7261" y="14364"/>
                      </a:cubicBezTo>
                      <a:cubicBezTo>
                        <a:pt x="7591" y="14245"/>
                        <a:pt x="7485" y="14245"/>
                        <a:pt x="7644" y="13374"/>
                      </a:cubicBezTo>
                      <a:cubicBezTo>
                        <a:pt x="7103" y="13255"/>
                        <a:pt x="6654" y="12991"/>
                        <a:pt x="6548" y="12212"/>
                      </a:cubicBezTo>
                      <a:cubicBezTo>
                        <a:pt x="6587" y="11989"/>
                        <a:pt x="6717" y="11953"/>
                        <a:pt x="6874" y="11953"/>
                      </a:cubicBezTo>
                      <a:cubicBezTo>
                        <a:pt x="6947" y="11953"/>
                        <a:pt x="7027" y="11961"/>
                        <a:pt x="7106" y="11961"/>
                      </a:cubicBezTo>
                      <a:cubicBezTo>
                        <a:pt x="7315" y="11961"/>
                        <a:pt x="7518" y="11905"/>
                        <a:pt x="7591" y="11499"/>
                      </a:cubicBezTo>
                      <a:lnTo>
                        <a:pt x="7591" y="11499"/>
                      </a:lnTo>
                      <a:cubicBezTo>
                        <a:pt x="7763" y="12159"/>
                        <a:pt x="7314" y="11935"/>
                        <a:pt x="7314" y="12331"/>
                      </a:cubicBezTo>
                      <a:cubicBezTo>
                        <a:pt x="7370" y="12312"/>
                        <a:pt x="7416" y="12303"/>
                        <a:pt x="7454" y="12303"/>
                      </a:cubicBezTo>
                      <a:cubicBezTo>
                        <a:pt x="7757" y="12303"/>
                        <a:pt x="7538" y="12862"/>
                        <a:pt x="7538" y="13202"/>
                      </a:cubicBezTo>
                      <a:cubicBezTo>
                        <a:pt x="7835" y="13079"/>
                        <a:pt x="8037" y="12487"/>
                        <a:pt x="8341" y="12487"/>
                      </a:cubicBezTo>
                      <a:cubicBezTo>
                        <a:pt x="8428" y="12487"/>
                        <a:pt x="8524" y="12537"/>
                        <a:pt x="8634" y="12661"/>
                      </a:cubicBezTo>
                      <a:cubicBezTo>
                        <a:pt x="8476" y="11935"/>
                        <a:pt x="9241" y="11605"/>
                        <a:pt x="9188" y="11169"/>
                      </a:cubicBezTo>
                      <a:lnTo>
                        <a:pt x="9188" y="11169"/>
                      </a:lnTo>
                      <a:cubicBezTo>
                        <a:pt x="9624" y="11275"/>
                        <a:pt x="10073" y="11011"/>
                        <a:pt x="10284" y="11829"/>
                      </a:cubicBezTo>
                      <a:cubicBezTo>
                        <a:pt x="10246" y="11861"/>
                        <a:pt x="10208" y="11874"/>
                        <a:pt x="10171" y="11874"/>
                      </a:cubicBezTo>
                      <a:cubicBezTo>
                        <a:pt x="10014" y="11874"/>
                        <a:pt x="9862" y="11654"/>
                        <a:pt x="9750" y="11654"/>
                      </a:cubicBezTo>
                      <a:cubicBezTo>
                        <a:pt x="9699" y="11654"/>
                        <a:pt x="9656" y="11699"/>
                        <a:pt x="9624" y="11829"/>
                      </a:cubicBezTo>
                      <a:cubicBezTo>
                        <a:pt x="10179" y="12001"/>
                        <a:pt x="9796" y="12991"/>
                        <a:pt x="10020" y="13479"/>
                      </a:cubicBezTo>
                      <a:cubicBezTo>
                        <a:pt x="10179" y="12661"/>
                        <a:pt x="10126" y="11829"/>
                        <a:pt x="11010" y="11605"/>
                      </a:cubicBezTo>
                      <a:cubicBezTo>
                        <a:pt x="11010" y="11899"/>
                        <a:pt x="11251" y="12245"/>
                        <a:pt x="11397" y="12245"/>
                      </a:cubicBezTo>
                      <a:cubicBezTo>
                        <a:pt x="11447" y="12245"/>
                        <a:pt x="11485" y="12204"/>
                        <a:pt x="11499" y="12106"/>
                      </a:cubicBezTo>
                      <a:cubicBezTo>
                        <a:pt x="11446" y="12106"/>
                        <a:pt x="11604" y="11552"/>
                        <a:pt x="11604" y="11446"/>
                      </a:cubicBezTo>
                      <a:cubicBezTo>
                        <a:pt x="11882" y="12001"/>
                        <a:pt x="12489" y="11935"/>
                        <a:pt x="12924" y="12265"/>
                      </a:cubicBezTo>
                      <a:cubicBezTo>
                        <a:pt x="12825" y="12581"/>
                        <a:pt x="12635" y="12698"/>
                        <a:pt x="12439" y="12698"/>
                      </a:cubicBezTo>
                      <a:cubicBezTo>
                        <a:pt x="12325" y="12698"/>
                        <a:pt x="12208" y="12658"/>
                        <a:pt x="12106" y="12595"/>
                      </a:cubicBezTo>
                      <a:lnTo>
                        <a:pt x="12106" y="12595"/>
                      </a:lnTo>
                      <a:cubicBezTo>
                        <a:pt x="12158" y="12918"/>
                        <a:pt x="12317" y="13032"/>
                        <a:pt x="12505" y="13032"/>
                      </a:cubicBezTo>
                      <a:cubicBezTo>
                        <a:pt x="12701" y="13032"/>
                        <a:pt x="12928" y="12908"/>
                        <a:pt x="13096" y="12767"/>
                      </a:cubicBezTo>
                      <a:cubicBezTo>
                        <a:pt x="13096" y="13097"/>
                        <a:pt x="13255" y="13097"/>
                        <a:pt x="13321" y="13255"/>
                      </a:cubicBezTo>
                      <a:cubicBezTo>
                        <a:pt x="13096" y="13704"/>
                        <a:pt x="12766" y="13915"/>
                        <a:pt x="12436" y="14139"/>
                      </a:cubicBezTo>
                      <a:cubicBezTo>
                        <a:pt x="12485" y="13781"/>
                        <a:pt x="12307" y="13686"/>
                        <a:pt x="12052" y="13686"/>
                      </a:cubicBezTo>
                      <a:cubicBezTo>
                        <a:pt x="11763" y="13686"/>
                        <a:pt x="11376" y="13809"/>
                        <a:pt x="11116" y="13809"/>
                      </a:cubicBezTo>
                      <a:cubicBezTo>
                        <a:pt x="11063" y="14364"/>
                        <a:pt x="10839" y="14694"/>
                        <a:pt x="10839" y="14971"/>
                      </a:cubicBezTo>
                      <a:cubicBezTo>
                        <a:pt x="10680" y="14852"/>
                        <a:pt x="10561" y="14417"/>
                        <a:pt x="10733" y="14139"/>
                      </a:cubicBezTo>
                      <a:lnTo>
                        <a:pt x="10733" y="14139"/>
                      </a:lnTo>
                      <a:cubicBezTo>
                        <a:pt x="10575" y="14222"/>
                        <a:pt x="10454" y="14288"/>
                        <a:pt x="10400" y="14288"/>
                      </a:cubicBezTo>
                      <a:cubicBezTo>
                        <a:pt x="10341" y="14288"/>
                        <a:pt x="10364" y="14209"/>
                        <a:pt x="10509" y="13981"/>
                      </a:cubicBezTo>
                      <a:cubicBezTo>
                        <a:pt x="10306" y="13940"/>
                        <a:pt x="10188" y="13865"/>
                        <a:pt x="10050" y="13865"/>
                      </a:cubicBezTo>
                      <a:cubicBezTo>
                        <a:pt x="9964" y="13865"/>
                        <a:pt x="9870" y="13895"/>
                        <a:pt x="9743" y="13981"/>
                      </a:cubicBezTo>
                      <a:cubicBezTo>
                        <a:pt x="9848" y="14641"/>
                        <a:pt x="9743" y="14800"/>
                        <a:pt x="9848" y="15182"/>
                      </a:cubicBezTo>
                      <a:cubicBezTo>
                        <a:pt x="10003" y="15015"/>
                        <a:pt x="10146" y="14951"/>
                        <a:pt x="10284" y="14951"/>
                      </a:cubicBezTo>
                      <a:cubicBezTo>
                        <a:pt x="10735" y="14951"/>
                        <a:pt x="11139" y="15631"/>
                        <a:pt x="11776" y="15631"/>
                      </a:cubicBezTo>
                      <a:cubicBezTo>
                        <a:pt x="11869" y="15142"/>
                        <a:pt x="12435" y="14612"/>
                        <a:pt x="12721" y="14612"/>
                      </a:cubicBezTo>
                      <a:cubicBezTo>
                        <a:pt x="12759" y="14612"/>
                        <a:pt x="12792" y="14621"/>
                        <a:pt x="12819" y="14641"/>
                      </a:cubicBezTo>
                      <a:cubicBezTo>
                        <a:pt x="12660" y="14641"/>
                        <a:pt x="12594" y="14747"/>
                        <a:pt x="12542" y="14971"/>
                      </a:cubicBezTo>
                      <a:cubicBezTo>
                        <a:pt x="12872" y="15077"/>
                        <a:pt x="12924" y="15077"/>
                        <a:pt x="13373" y="15301"/>
                      </a:cubicBezTo>
                      <a:cubicBezTo>
                        <a:pt x="13426" y="14522"/>
                        <a:pt x="12924" y="14694"/>
                        <a:pt x="12924" y="14139"/>
                      </a:cubicBezTo>
                      <a:lnTo>
                        <a:pt x="12924" y="14139"/>
                      </a:lnTo>
                      <a:cubicBezTo>
                        <a:pt x="13051" y="14266"/>
                        <a:pt x="13106" y="14371"/>
                        <a:pt x="13161" y="14371"/>
                      </a:cubicBezTo>
                      <a:cubicBezTo>
                        <a:pt x="13203" y="14371"/>
                        <a:pt x="13245" y="14307"/>
                        <a:pt x="13321" y="14139"/>
                      </a:cubicBezTo>
                      <a:cubicBezTo>
                        <a:pt x="13416" y="14235"/>
                        <a:pt x="13382" y="14656"/>
                        <a:pt x="13581" y="14656"/>
                      </a:cubicBezTo>
                      <a:cubicBezTo>
                        <a:pt x="13601" y="14656"/>
                        <a:pt x="13624" y="14651"/>
                        <a:pt x="13651" y="14641"/>
                      </a:cubicBezTo>
                      <a:cubicBezTo>
                        <a:pt x="13981" y="14575"/>
                        <a:pt x="13981" y="14034"/>
                        <a:pt x="14245" y="13915"/>
                      </a:cubicBezTo>
                      <a:cubicBezTo>
                        <a:pt x="14189" y="13846"/>
                        <a:pt x="14149" y="13821"/>
                        <a:pt x="14114" y="13821"/>
                      </a:cubicBezTo>
                      <a:cubicBezTo>
                        <a:pt x="14023" y="13821"/>
                        <a:pt x="13971" y="13986"/>
                        <a:pt x="13808" y="13986"/>
                      </a:cubicBezTo>
                      <a:cubicBezTo>
                        <a:pt x="13792" y="13986"/>
                        <a:pt x="13774" y="13985"/>
                        <a:pt x="13756" y="13981"/>
                      </a:cubicBezTo>
                      <a:cubicBezTo>
                        <a:pt x="13651" y="13427"/>
                        <a:pt x="13373" y="13255"/>
                        <a:pt x="13532" y="12767"/>
                      </a:cubicBezTo>
                      <a:lnTo>
                        <a:pt x="13532" y="12767"/>
                      </a:lnTo>
                      <a:cubicBezTo>
                        <a:pt x="13598" y="13164"/>
                        <a:pt x="13832" y="13221"/>
                        <a:pt x="14063" y="13221"/>
                      </a:cubicBezTo>
                      <a:cubicBezTo>
                        <a:pt x="14156" y="13221"/>
                        <a:pt x="14249" y="13212"/>
                        <a:pt x="14329" y="13212"/>
                      </a:cubicBezTo>
                      <a:cubicBezTo>
                        <a:pt x="14408" y="13212"/>
                        <a:pt x="14476" y="13220"/>
                        <a:pt x="14522" y="13255"/>
                      </a:cubicBezTo>
                      <a:cubicBezTo>
                        <a:pt x="14522" y="13585"/>
                        <a:pt x="14192" y="13374"/>
                        <a:pt x="14245" y="13757"/>
                      </a:cubicBezTo>
                      <a:cubicBezTo>
                        <a:pt x="14300" y="13770"/>
                        <a:pt x="14352" y="13776"/>
                        <a:pt x="14401" y="13776"/>
                      </a:cubicBezTo>
                      <a:cubicBezTo>
                        <a:pt x="14541" y="13776"/>
                        <a:pt x="14652" y="13722"/>
                        <a:pt x="14731" y="13608"/>
                      </a:cubicBezTo>
                      <a:lnTo>
                        <a:pt x="14731" y="13608"/>
                      </a:lnTo>
                      <a:cubicBezTo>
                        <a:pt x="14532" y="13925"/>
                        <a:pt x="14750" y="14142"/>
                        <a:pt x="14905" y="14245"/>
                      </a:cubicBezTo>
                      <a:cubicBezTo>
                        <a:pt x="15076" y="13862"/>
                        <a:pt x="14641" y="13585"/>
                        <a:pt x="14905" y="13427"/>
                      </a:cubicBezTo>
                      <a:cubicBezTo>
                        <a:pt x="15301" y="13427"/>
                        <a:pt x="15354" y="13915"/>
                        <a:pt x="15736" y="13915"/>
                      </a:cubicBezTo>
                      <a:cubicBezTo>
                        <a:pt x="15842" y="13202"/>
                        <a:pt x="15459" y="13427"/>
                        <a:pt x="15301" y="13097"/>
                      </a:cubicBezTo>
                      <a:cubicBezTo>
                        <a:pt x="15391" y="12939"/>
                        <a:pt x="15570" y="12905"/>
                        <a:pt x="15768" y="12905"/>
                      </a:cubicBezTo>
                      <a:cubicBezTo>
                        <a:pt x="15920" y="12905"/>
                        <a:pt x="16082" y="12925"/>
                        <a:pt x="16225" y="12925"/>
                      </a:cubicBezTo>
                      <a:cubicBezTo>
                        <a:pt x="16397" y="13532"/>
                        <a:pt x="16119" y="13757"/>
                        <a:pt x="16225" y="14087"/>
                      </a:cubicBezTo>
                      <a:cubicBezTo>
                        <a:pt x="16291" y="13981"/>
                        <a:pt x="16674" y="14034"/>
                        <a:pt x="16727" y="13427"/>
                      </a:cubicBezTo>
                      <a:cubicBezTo>
                        <a:pt x="16449" y="13427"/>
                        <a:pt x="16397" y="13149"/>
                        <a:pt x="16291" y="12925"/>
                      </a:cubicBezTo>
                      <a:cubicBezTo>
                        <a:pt x="16373" y="12842"/>
                        <a:pt x="16469" y="12805"/>
                        <a:pt x="16567" y="12805"/>
                      </a:cubicBezTo>
                      <a:cubicBezTo>
                        <a:pt x="16861" y="12805"/>
                        <a:pt x="17175" y="13139"/>
                        <a:pt x="17215" y="13585"/>
                      </a:cubicBezTo>
                      <a:cubicBezTo>
                        <a:pt x="16555" y="13704"/>
                        <a:pt x="16951" y="14694"/>
                        <a:pt x="16555" y="15077"/>
                      </a:cubicBezTo>
                      <a:cubicBezTo>
                        <a:pt x="16723" y="15077"/>
                        <a:pt x="17075" y="15350"/>
                        <a:pt x="17286" y="15350"/>
                      </a:cubicBezTo>
                      <a:cubicBezTo>
                        <a:pt x="17357" y="15350"/>
                        <a:pt x="17413" y="15319"/>
                        <a:pt x="17439" y="15235"/>
                      </a:cubicBezTo>
                      <a:cubicBezTo>
                        <a:pt x="17109" y="14245"/>
                        <a:pt x="17545" y="13374"/>
                        <a:pt x="17387" y="12872"/>
                      </a:cubicBezTo>
                      <a:cubicBezTo>
                        <a:pt x="17411" y="12871"/>
                        <a:pt x="17434" y="12870"/>
                        <a:pt x="17457" y="12870"/>
                      </a:cubicBezTo>
                      <a:cubicBezTo>
                        <a:pt x="18310" y="12870"/>
                        <a:pt x="18059" y="13825"/>
                        <a:pt x="18535" y="14417"/>
                      </a:cubicBezTo>
                      <a:cubicBezTo>
                        <a:pt x="18465" y="14578"/>
                        <a:pt x="18358" y="14650"/>
                        <a:pt x="18255" y="14650"/>
                      </a:cubicBezTo>
                      <a:cubicBezTo>
                        <a:pt x="18048" y="14650"/>
                        <a:pt x="17861" y="14357"/>
                        <a:pt x="18047" y="13915"/>
                      </a:cubicBezTo>
                      <a:cubicBezTo>
                        <a:pt x="17913" y="13852"/>
                        <a:pt x="17803" y="13771"/>
                        <a:pt x="17699" y="13771"/>
                      </a:cubicBezTo>
                      <a:cubicBezTo>
                        <a:pt x="17629" y="13771"/>
                        <a:pt x="17562" y="13808"/>
                        <a:pt x="17492" y="13915"/>
                      </a:cubicBezTo>
                      <a:cubicBezTo>
                        <a:pt x="17664" y="14034"/>
                        <a:pt x="17717" y="14311"/>
                        <a:pt x="17717" y="14747"/>
                      </a:cubicBezTo>
                      <a:cubicBezTo>
                        <a:pt x="18377" y="15024"/>
                        <a:pt x="18865" y="14575"/>
                        <a:pt x="19037" y="15565"/>
                      </a:cubicBezTo>
                      <a:cubicBezTo>
                        <a:pt x="18969" y="15532"/>
                        <a:pt x="18896" y="15406"/>
                        <a:pt x="18839" y="15406"/>
                      </a:cubicBezTo>
                      <a:cubicBezTo>
                        <a:pt x="18806" y="15406"/>
                        <a:pt x="18779" y="15446"/>
                        <a:pt x="18760" y="15565"/>
                      </a:cubicBezTo>
                      <a:cubicBezTo>
                        <a:pt x="18963" y="15691"/>
                        <a:pt x="19458" y="16080"/>
                        <a:pt x="19733" y="16080"/>
                      </a:cubicBezTo>
                      <a:cubicBezTo>
                        <a:pt x="19833" y="16080"/>
                        <a:pt x="19904" y="16029"/>
                        <a:pt x="19921" y="15895"/>
                      </a:cubicBezTo>
                      <a:cubicBezTo>
                        <a:pt x="19803" y="15843"/>
                        <a:pt x="19803" y="15631"/>
                        <a:pt x="19855" y="15407"/>
                      </a:cubicBezTo>
                      <a:lnTo>
                        <a:pt x="19855" y="15407"/>
                      </a:lnTo>
                      <a:cubicBezTo>
                        <a:pt x="19834" y="15410"/>
                        <a:pt x="19813" y="15411"/>
                        <a:pt x="19793" y="15411"/>
                      </a:cubicBezTo>
                      <a:cubicBezTo>
                        <a:pt x="19460" y="15411"/>
                        <a:pt x="19357" y="15008"/>
                        <a:pt x="19195" y="14747"/>
                      </a:cubicBezTo>
                      <a:lnTo>
                        <a:pt x="19195" y="14747"/>
                      </a:lnTo>
                      <a:cubicBezTo>
                        <a:pt x="19461" y="14927"/>
                        <a:pt x="19692" y="15312"/>
                        <a:pt x="19944" y="15312"/>
                      </a:cubicBezTo>
                      <a:cubicBezTo>
                        <a:pt x="20005" y="15312"/>
                        <a:pt x="20068" y="15290"/>
                        <a:pt x="20133" y="15235"/>
                      </a:cubicBezTo>
                      <a:lnTo>
                        <a:pt x="20133" y="15235"/>
                      </a:lnTo>
                      <a:cubicBezTo>
                        <a:pt x="19855" y="15684"/>
                        <a:pt x="20133" y="16225"/>
                        <a:pt x="20357" y="16397"/>
                      </a:cubicBezTo>
                      <a:cubicBezTo>
                        <a:pt x="20320" y="16629"/>
                        <a:pt x="20061" y="16887"/>
                        <a:pt x="19856" y="16887"/>
                      </a:cubicBezTo>
                      <a:cubicBezTo>
                        <a:pt x="19769" y="16887"/>
                        <a:pt x="19691" y="16841"/>
                        <a:pt x="19644" y="16727"/>
                      </a:cubicBezTo>
                      <a:lnTo>
                        <a:pt x="19644" y="16727"/>
                      </a:lnTo>
                      <a:cubicBezTo>
                        <a:pt x="19679" y="16738"/>
                        <a:pt x="19708" y="16743"/>
                        <a:pt x="19733" y="16743"/>
                      </a:cubicBezTo>
                      <a:cubicBezTo>
                        <a:pt x="19939" y="16743"/>
                        <a:pt x="19797" y="16379"/>
                        <a:pt x="19750" y="16225"/>
                      </a:cubicBezTo>
                      <a:cubicBezTo>
                        <a:pt x="19728" y="16223"/>
                        <a:pt x="19707" y="16222"/>
                        <a:pt x="19689" y="16222"/>
                      </a:cubicBezTo>
                      <a:cubicBezTo>
                        <a:pt x="19299" y="16222"/>
                        <a:pt x="19687" y="16734"/>
                        <a:pt x="19472" y="16885"/>
                      </a:cubicBezTo>
                      <a:cubicBezTo>
                        <a:pt x="19042" y="16851"/>
                        <a:pt x="18870" y="16609"/>
                        <a:pt x="18667" y="16609"/>
                      </a:cubicBezTo>
                      <a:cubicBezTo>
                        <a:pt x="18559" y="16609"/>
                        <a:pt x="18441" y="16678"/>
                        <a:pt x="18271" y="16885"/>
                      </a:cubicBezTo>
                      <a:cubicBezTo>
                        <a:pt x="18535" y="17215"/>
                        <a:pt x="18984" y="17163"/>
                        <a:pt x="19142" y="17546"/>
                      </a:cubicBezTo>
                      <a:cubicBezTo>
                        <a:pt x="18978" y="17445"/>
                        <a:pt x="18833" y="17406"/>
                        <a:pt x="18697" y="17406"/>
                      </a:cubicBezTo>
                      <a:cubicBezTo>
                        <a:pt x="18385" y="17406"/>
                        <a:pt x="18119" y="17614"/>
                        <a:pt x="17769" y="17770"/>
                      </a:cubicBezTo>
                      <a:cubicBezTo>
                        <a:pt x="17717" y="18047"/>
                        <a:pt x="17941" y="18206"/>
                        <a:pt x="17769" y="18272"/>
                      </a:cubicBezTo>
                      <a:cubicBezTo>
                        <a:pt x="17581" y="18272"/>
                        <a:pt x="17514" y="18076"/>
                        <a:pt x="17301" y="18076"/>
                      </a:cubicBezTo>
                      <a:cubicBezTo>
                        <a:pt x="17261" y="18076"/>
                        <a:pt x="17215" y="18083"/>
                        <a:pt x="17162" y="18100"/>
                      </a:cubicBezTo>
                      <a:cubicBezTo>
                        <a:pt x="17215" y="18430"/>
                        <a:pt x="17057" y="18483"/>
                        <a:pt x="17057" y="18760"/>
                      </a:cubicBezTo>
                      <a:cubicBezTo>
                        <a:pt x="17612" y="18760"/>
                        <a:pt x="17767" y="19224"/>
                        <a:pt x="18070" y="19224"/>
                      </a:cubicBezTo>
                      <a:cubicBezTo>
                        <a:pt x="18156" y="19224"/>
                        <a:pt x="18254" y="19187"/>
                        <a:pt x="18377" y="19090"/>
                      </a:cubicBezTo>
                      <a:cubicBezTo>
                        <a:pt x="18377" y="18324"/>
                        <a:pt x="18205" y="18707"/>
                        <a:pt x="18047" y="18100"/>
                      </a:cubicBezTo>
                      <a:cubicBezTo>
                        <a:pt x="18535" y="17876"/>
                        <a:pt x="18654" y="18153"/>
                        <a:pt x="18984" y="17770"/>
                      </a:cubicBezTo>
                      <a:lnTo>
                        <a:pt x="18984" y="17770"/>
                      </a:lnTo>
                      <a:cubicBezTo>
                        <a:pt x="18707" y="18272"/>
                        <a:pt x="19367" y="18272"/>
                        <a:pt x="19090" y="18932"/>
                      </a:cubicBezTo>
                      <a:cubicBezTo>
                        <a:pt x="19195" y="18932"/>
                        <a:pt x="19314" y="18813"/>
                        <a:pt x="19367" y="18760"/>
                      </a:cubicBezTo>
                      <a:lnTo>
                        <a:pt x="19367" y="18760"/>
                      </a:lnTo>
                      <a:cubicBezTo>
                        <a:pt x="19195" y="19090"/>
                        <a:pt x="19472" y="19592"/>
                        <a:pt x="19803" y="19592"/>
                      </a:cubicBezTo>
                      <a:cubicBezTo>
                        <a:pt x="19959" y="19435"/>
                        <a:pt x="19929" y="18916"/>
                        <a:pt x="20173" y="18916"/>
                      </a:cubicBezTo>
                      <a:cubicBezTo>
                        <a:pt x="20196" y="18916"/>
                        <a:pt x="20222" y="18921"/>
                        <a:pt x="20251" y="18932"/>
                      </a:cubicBezTo>
                      <a:lnTo>
                        <a:pt x="20304" y="19592"/>
                      </a:lnTo>
                      <a:cubicBezTo>
                        <a:pt x="20443" y="19506"/>
                        <a:pt x="20512" y="19463"/>
                        <a:pt x="20588" y="19463"/>
                      </a:cubicBezTo>
                      <a:cubicBezTo>
                        <a:pt x="20664" y="19463"/>
                        <a:pt x="20746" y="19506"/>
                        <a:pt x="20911" y="19592"/>
                      </a:cubicBezTo>
                      <a:cubicBezTo>
                        <a:pt x="20911" y="19367"/>
                        <a:pt x="20845" y="19090"/>
                        <a:pt x="20964" y="19037"/>
                      </a:cubicBezTo>
                      <a:cubicBezTo>
                        <a:pt x="20987" y="19201"/>
                        <a:pt x="21069" y="19244"/>
                        <a:pt x="21170" y="19244"/>
                      </a:cubicBezTo>
                      <a:cubicBezTo>
                        <a:pt x="21283" y="19244"/>
                        <a:pt x="21420" y="19189"/>
                        <a:pt x="21519" y="19189"/>
                      </a:cubicBezTo>
                      <a:cubicBezTo>
                        <a:pt x="21538" y="19189"/>
                        <a:pt x="21556" y="19191"/>
                        <a:pt x="21572" y="19196"/>
                      </a:cubicBezTo>
                      <a:cubicBezTo>
                        <a:pt x="21506" y="19420"/>
                        <a:pt x="21453" y="19697"/>
                        <a:pt x="21506" y="20080"/>
                      </a:cubicBezTo>
                      <a:cubicBezTo>
                        <a:pt x="21522" y="20078"/>
                        <a:pt x="21538" y="20078"/>
                        <a:pt x="21552" y="20078"/>
                      </a:cubicBezTo>
                      <a:cubicBezTo>
                        <a:pt x="21957" y="20078"/>
                        <a:pt x="21505" y="20743"/>
                        <a:pt x="21955" y="20743"/>
                      </a:cubicBezTo>
                      <a:cubicBezTo>
                        <a:pt x="21971" y="20743"/>
                        <a:pt x="21989" y="20742"/>
                        <a:pt x="22007" y="20740"/>
                      </a:cubicBezTo>
                      <a:cubicBezTo>
                        <a:pt x="22450" y="20675"/>
                        <a:pt x="23234" y="20350"/>
                        <a:pt x="23881" y="20350"/>
                      </a:cubicBezTo>
                      <a:cubicBezTo>
                        <a:pt x="24276" y="20350"/>
                        <a:pt x="24621" y="20471"/>
                        <a:pt x="24806" y="20846"/>
                      </a:cubicBezTo>
                      <a:cubicBezTo>
                        <a:pt x="24569" y="20704"/>
                        <a:pt x="24364" y="20508"/>
                        <a:pt x="24008" y="20508"/>
                      </a:cubicBezTo>
                      <a:cubicBezTo>
                        <a:pt x="23968" y="20508"/>
                        <a:pt x="23926" y="20511"/>
                        <a:pt x="23882" y="20516"/>
                      </a:cubicBezTo>
                      <a:cubicBezTo>
                        <a:pt x="23816" y="21070"/>
                        <a:pt x="24146" y="20912"/>
                        <a:pt x="24212" y="21176"/>
                      </a:cubicBezTo>
                      <a:cubicBezTo>
                        <a:pt x="24067" y="21130"/>
                        <a:pt x="23985" y="21104"/>
                        <a:pt x="23916" y="21104"/>
                      </a:cubicBezTo>
                      <a:cubicBezTo>
                        <a:pt x="23828" y="21104"/>
                        <a:pt x="23760" y="21146"/>
                        <a:pt x="23605" y="21242"/>
                      </a:cubicBezTo>
                      <a:cubicBezTo>
                        <a:pt x="23605" y="20912"/>
                        <a:pt x="23486" y="20793"/>
                        <a:pt x="23380" y="20688"/>
                      </a:cubicBezTo>
                      <a:cubicBezTo>
                        <a:pt x="23132" y="20992"/>
                        <a:pt x="22854" y="21064"/>
                        <a:pt x="22566" y="21064"/>
                      </a:cubicBezTo>
                      <a:cubicBezTo>
                        <a:pt x="22306" y="21064"/>
                        <a:pt x="22038" y="21005"/>
                        <a:pt x="21775" y="21005"/>
                      </a:cubicBezTo>
                      <a:cubicBezTo>
                        <a:pt x="21429" y="21005"/>
                        <a:pt x="21091" y="21106"/>
                        <a:pt x="20793" y="21572"/>
                      </a:cubicBezTo>
                      <a:cubicBezTo>
                        <a:pt x="20875" y="21572"/>
                        <a:pt x="20961" y="21568"/>
                        <a:pt x="21045" y="21568"/>
                      </a:cubicBezTo>
                      <a:cubicBezTo>
                        <a:pt x="21298" y="21568"/>
                        <a:pt x="21535" y="21605"/>
                        <a:pt x="21624" y="21902"/>
                      </a:cubicBezTo>
                      <a:cubicBezTo>
                        <a:pt x="21506" y="22008"/>
                        <a:pt x="21400" y="22060"/>
                        <a:pt x="21294" y="22232"/>
                      </a:cubicBezTo>
                      <a:cubicBezTo>
                        <a:pt x="21422" y="22275"/>
                        <a:pt x="21481" y="22420"/>
                        <a:pt x="21616" y="22420"/>
                      </a:cubicBezTo>
                      <a:cubicBezTo>
                        <a:pt x="21649" y="22420"/>
                        <a:pt x="21686" y="22411"/>
                        <a:pt x="21730" y="22391"/>
                      </a:cubicBezTo>
                      <a:cubicBezTo>
                        <a:pt x="21954" y="22166"/>
                        <a:pt x="21624" y="21400"/>
                        <a:pt x="21783" y="21400"/>
                      </a:cubicBezTo>
                      <a:cubicBezTo>
                        <a:pt x="22113" y="21506"/>
                        <a:pt x="22496" y="21453"/>
                        <a:pt x="22614" y="21902"/>
                      </a:cubicBezTo>
                      <a:cubicBezTo>
                        <a:pt x="22496" y="22060"/>
                        <a:pt x="22232" y="21955"/>
                        <a:pt x="22284" y="22391"/>
                      </a:cubicBezTo>
                      <a:cubicBezTo>
                        <a:pt x="22485" y="22356"/>
                        <a:pt x="22625" y="22332"/>
                        <a:pt x="22736" y="22332"/>
                      </a:cubicBezTo>
                      <a:cubicBezTo>
                        <a:pt x="22962" y="22332"/>
                        <a:pt x="23071" y="22429"/>
                        <a:pt x="23327" y="22721"/>
                      </a:cubicBezTo>
                      <a:cubicBezTo>
                        <a:pt x="23605" y="22562"/>
                        <a:pt x="23050" y="22496"/>
                        <a:pt x="23222" y="22060"/>
                      </a:cubicBezTo>
                      <a:cubicBezTo>
                        <a:pt x="23390" y="22018"/>
                        <a:pt x="23533" y="21868"/>
                        <a:pt x="23724" y="21868"/>
                      </a:cubicBezTo>
                      <a:cubicBezTo>
                        <a:pt x="23773" y="21868"/>
                        <a:pt x="23825" y="21878"/>
                        <a:pt x="23882" y="21902"/>
                      </a:cubicBezTo>
                      <a:cubicBezTo>
                        <a:pt x="23882" y="22773"/>
                        <a:pt x="24370" y="22721"/>
                        <a:pt x="24700" y="23051"/>
                      </a:cubicBezTo>
                      <a:cubicBezTo>
                        <a:pt x="24317" y="23051"/>
                        <a:pt x="24040" y="23103"/>
                        <a:pt x="24040" y="23711"/>
                      </a:cubicBezTo>
                      <a:cubicBezTo>
                        <a:pt x="24071" y="23720"/>
                        <a:pt x="24101" y="23725"/>
                        <a:pt x="24130" y="23725"/>
                      </a:cubicBezTo>
                      <a:cubicBezTo>
                        <a:pt x="24327" y="23725"/>
                        <a:pt x="24505" y="23539"/>
                        <a:pt x="24678" y="23539"/>
                      </a:cubicBezTo>
                      <a:cubicBezTo>
                        <a:pt x="24761" y="23539"/>
                        <a:pt x="24843" y="23582"/>
                        <a:pt x="24925" y="23711"/>
                      </a:cubicBezTo>
                      <a:cubicBezTo>
                        <a:pt x="24806" y="22998"/>
                        <a:pt x="25202" y="23051"/>
                        <a:pt x="25308" y="22721"/>
                      </a:cubicBezTo>
                      <a:cubicBezTo>
                        <a:pt x="25360" y="23051"/>
                        <a:pt x="25532" y="23156"/>
                        <a:pt x="25638" y="23381"/>
                      </a:cubicBezTo>
                      <a:cubicBezTo>
                        <a:pt x="24978" y="23381"/>
                        <a:pt x="24872" y="24212"/>
                        <a:pt x="24317" y="24371"/>
                      </a:cubicBezTo>
                      <a:cubicBezTo>
                        <a:pt x="24183" y="24031"/>
                        <a:pt x="24033" y="23913"/>
                        <a:pt x="23876" y="23913"/>
                      </a:cubicBezTo>
                      <a:cubicBezTo>
                        <a:pt x="23520" y="23913"/>
                        <a:pt x="23125" y="24513"/>
                        <a:pt x="22775" y="24513"/>
                      </a:cubicBezTo>
                      <a:cubicBezTo>
                        <a:pt x="22702" y="24513"/>
                        <a:pt x="22630" y="24487"/>
                        <a:pt x="22562" y="24424"/>
                      </a:cubicBezTo>
                      <a:cubicBezTo>
                        <a:pt x="22562" y="23764"/>
                        <a:pt x="23222" y="24094"/>
                        <a:pt x="23327" y="23552"/>
                      </a:cubicBezTo>
                      <a:cubicBezTo>
                        <a:pt x="22892" y="23381"/>
                        <a:pt x="22826" y="22668"/>
                        <a:pt x="22614" y="22562"/>
                      </a:cubicBezTo>
                      <a:lnTo>
                        <a:pt x="22614" y="22892"/>
                      </a:lnTo>
                      <a:cubicBezTo>
                        <a:pt x="22562" y="22892"/>
                        <a:pt x="22496" y="23051"/>
                        <a:pt x="22614" y="23051"/>
                      </a:cubicBezTo>
                      <a:cubicBezTo>
                        <a:pt x="22614" y="22943"/>
                        <a:pt x="22636" y="22900"/>
                        <a:pt x="22666" y="22900"/>
                      </a:cubicBezTo>
                      <a:cubicBezTo>
                        <a:pt x="22743" y="22900"/>
                        <a:pt x="22873" y="23181"/>
                        <a:pt x="22826" y="23381"/>
                      </a:cubicBezTo>
                      <a:cubicBezTo>
                        <a:pt x="22751" y="23283"/>
                        <a:pt x="22694" y="23245"/>
                        <a:pt x="22645" y="23245"/>
                      </a:cubicBezTo>
                      <a:cubicBezTo>
                        <a:pt x="22491" y="23245"/>
                        <a:pt x="22422" y="23615"/>
                        <a:pt x="22184" y="23615"/>
                      </a:cubicBezTo>
                      <a:cubicBezTo>
                        <a:pt x="22162" y="23615"/>
                        <a:pt x="22138" y="23612"/>
                        <a:pt x="22113" y="23605"/>
                      </a:cubicBezTo>
                      <a:lnTo>
                        <a:pt x="22113" y="23605"/>
                      </a:lnTo>
                      <a:cubicBezTo>
                        <a:pt x="22060" y="24041"/>
                        <a:pt x="22337" y="23935"/>
                        <a:pt x="22337" y="24265"/>
                      </a:cubicBezTo>
                      <a:cubicBezTo>
                        <a:pt x="22241" y="24362"/>
                        <a:pt x="22162" y="24397"/>
                        <a:pt x="22094" y="24397"/>
                      </a:cubicBezTo>
                      <a:cubicBezTo>
                        <a:pt x="21918" y="24397"/>
                        <a:pt x="21814" y="24160"/>
                        <a:pt x="21650" y="24160"/>
                      </a:cubicBezTo>
                      <a:cubicBezTo>
                        <a:pt x="21593" y="24160"/>
                        <a:pt x="21529" y="24188"/>
                        <a:pt x="21453" y="24265"/>
                      </a:cubicBezTo>
                      <a:cubicBezTo>
                        <a:pt x="21848" y="24494"/>
                        <a:pt x="22323" y="24860"/>
                        <a:pt x="22734" y="24860"/>
                      </a:cubicBezTo>
                      <a:cubicBezTo>
                        <a:pt x="23010" y="24860"/>
                        <a:pt x="23258" y="24695"/>
                        <a:pt x="23433" y="24212"/>
                      </a:cubicBezTo>
                      <a:cubicBezTo>
                        <a:pt x="23732" y="24353"/>
                        <a:pt x="24319" y="24817"/>
                        <a:pt x="24841" y="24817"/>
                      </a:cubicBezTo>
                      <a:cubicBezTo>
                        <a:pt x="25102" y="24817"/>
                        <a:pt x="25347" y="24701"/>
                        <a:pt x="25532" y="24371"/>
                      </a:cubicBezTo>
                      <a:lnTo>
                        <a:pt x="25532" y="24371"/>
                      </a:lnTo>
                      <a:cubicBezTo>
                        <a:pt x="25481" y="24397"/>
                        <a:pt x="25438" y="24409"/>
                        <a:pt x="25401" y="24409"/>
                      </a:cubicBezTo>
                      <a:cubicBezTo>
                        <a:pt x="25200" y="24409"/>
                        <a:pt x="25192" y="24061"/>
                        <a:pt x="25136" y="23882"/>
                      </a:cubicBezTo>
                      <a:lnTo>
                        <a:pt x="25136" y="23882"/>
                      </a:lnTo>
                      <a:cubicBezTo>
                        <a:pt x="25161" y="23900"/>
                        <a:pt x="25186" y="23908"/>
                        <a:pt x="25211" y="23908"/>
                      </a:cubicBezTo>
                      <a:cubicBezTo>
                        <a:pt x="25346" y="23908"/>
                        <a:pt x="25475" y="23691"/>
                        <a:pt x="25574" y="23691"/>
                      </a:cubicBezTo>
                      <a:cubicBezTo>
                        <a:pt x="25621" y="23691"/>
                        <a:pt x="25660" y="23739"/>
                        <a:pt x="25690" y="23882"/>
                      </a:cubicBezTo>
                      <a:cubicBezTo>
                        <a:pt x="25638" y="23935"/>
                        <a:pt x="25532" y="23882"/>
                        <a:pt x="25532" y="24041"/>
                      </a:cubicBezTo>
                      <a:cubicBezTo>
                        <a:pt x="25576" y="24058"/>
                        <a:pt x="25615" y="24066"/>
                        <a:pt x="25649" y="24066"/>
                      </a:cubicBezTo>
                      <a:cubicBezTo>
                        <a:pt x="25824" y="24066"/>
                        <a:pt x="25906" y="23882"/>
                        <a:pt x="26126" y="23882"/>
                      </a:cubicBezTo>
                      <a:cubicBezTo>
                        <a:pt x="26084" y="24311"/>
                        <a:pt x="26423" y="24607"/>
                        <a:pt x="26618" y="24607"/>
                      </a:cubicBezTo>
                      <a:cubicBezTo>
                        <a:pt x="26670" y="24607"/>
                        <a:pt x="26711" y="24586"/>
                        <a:pt x="26733" y="24542"/>
                      </a:cubicBezTo>
                      <a:cubicBezTo>
                        <a:pt x="26575" y="24265"/>
                        <a:pt x="26681" y="24041"/>
                        <a:pt x="26905" y="23882"/>
                      </a:cubicBezTo>
                      <a:cubicBezTo>
                        <a:pt x="26628" y="23552"/>
                        <a:pt x="26351" y="23275"/>
                        <a:pt x="26298" y="22496"/>
                      </a:cubicBezTo>
                      <a:cubicBezTo>
                        <a:pt x="26528" y="22401"/>
                        <a:pt x="26682" y="22262"/>
                        <a:pt x="26840" y="22262"/>
                      </a:cubicBezTo>
                      <a:cubicBezTo>
                        <a:pt x="26945" y="22262"/>
                        <a:pt x="27051" y="22323"/>
                        <a:pt x="27182" y="22496"/>
                      </a:cubicBezTo>
                      <a:cubicBezTo>
                        <a:pt x="27182" y="22773"/>
                        <a:pt x="27063" y="22945"/>
                        <a:pt x="27011" y="23156"/>
                      </a:cubicBezTo>
                      <a:cubicBezTo>
                        <a:pt x="27048" y="23136"/>
                        <a:pt x="27078" y="23126"/>
                        <a:pt x="27102" y="23126"/>
                      </a:cubicBezTo>
                      <a:cubicBezTo>
                        <a:pt x="27295" y="23126"/>
                        <a:pt x="27115" y="23707"/>
                        <a:pt x="27283" y="23707"/>
                      </a:cubicBezTo>
                      <a:cubicBezTo>
                        <a:pt x="27310" y="23707"/>
                        <a:pt x="27346" y="23692"/>
                        <a:pt x="27393" y="23658"/>
                      </a:cubicBezTo>
                      <a:cubicBezTo>
                        <a:pt x="27341" y="23433"/>
                        <a:pt x="27446" y="22945"/>
                        <a:pt x="27393" y="22496"/>
                      </a:cubicBezTo>
                      <a:lnTo>
                        <a:pt x="27393" y="22496"/>
                      </a:lnTo>
                      <a:cubicBezTo>
                        <a:pt x="27465" y="22611"/>
                        <a:pt x="27517" y="22653"/>
                        <a:pt x="27562" y="22653"/>
                      </a:cubicBezTo>
                      <a:cubicBezTo>
                        <a:pt x="27686" y="22653"/>
                        <a:pt x="27749" y="22335"/>
                        <a:pt x="27964" y="22335"/>
                      </a:cubicBezTo>
                      <a:cubicBezTo>
                        <a:pt x="27976" y="22335"/>
                        <a:pt x="27988" y="22336"/>
                        <a:pt x="28001" y="22338"/>
                      </a:cubicBezTo>
                      <a:cubicBezTo>
                        <a:pt x="27948" y="22668"/>
                        <a:pt x="28106" y="22668"/>
                        <a:pt x="28225" y="22826"/>
                      </a:cubicBezTo>
                      <a:cubicBezTo>
                        <a:pt x="28106" y="22945"/>
                        <a:pt x="28001" y="22998"/>
                        <a:pt x="27895" y="23156"/>
                      </a:cubicBezTo>
                      <a:cubicBezTo>
                        <a:pt x="28106" y="23381"/>
                        <a:pt x="28331" y="23658"/>
                        <a:pt x="28608" y="23816"/>
                      </a:cubicBezTo>
                      <a:cubicBezTo>
                        <a:pt x="28598" y="23814"/>
                        <a:pt x="28588" y="23813"/>
                        <a:pt x="28579" y="23813"/>
                      </a:cubicBezTo>
                      <a:cubicBezTo>
                        <a:pt x="28394" y="23813"/>
                        <a:pt x="28495" y="24318"/>
                        <a:pt x="28331" y="24318"/>
                      </a:cubicBezTo>
                      <a:cubicBezTo>
                        <a:pt x="28239" y="24065"/>
                        <a:pt x="28067" y="23884"/>
                        <a:pt x="27888" y="23884"/>
                      </a:cubicBezTo>
                      <a:cubicBezTo>
                        <a:pt x="27758" y="23884"/>
                        <a:pt x="27623" y="23979"/>
                        <a:pt x="27512" y="24212"/>
                      </a:cubicBezTo>
                      <a:cubicBezTo>
                        <a:pt x="27527" y="24217"/>
                        <a:pt x="27544" y="24219"/>
                        <a:pt x="27563" y="24219"/>
                      </a:cubicBezTo>
                      <a:cubicBezTo>
                        <a:pt x="27668" y="24219"/>
                        <a:pt x="27831" y="24153"/>
                        <a:pt x="27951" y="24153"/>
                      </a:cubicBezTo>
                      <a:cubicBezTo>
                        <a:pt x="28041" y="24153"/>
                        <a:pt x="28106" y="24190"/>
                        <a:pt x="28106" y="24318"/>
                      </a:cubicBezTo>
                      <a:cubicBezTo>
                        <a:pt x="27936" y="24403"/>
                        <a:pt x="27758" y="24992"/>
                        <a:pt x="27578" y="24992"/>
                      </a:cubicBezTo>
                      <a:cubicBezTo>
                        <a:pt x="27534" y="24992"/>
                        <a:pt x="27490" y="24958"/>
                        <a:pt x="27446" y="24872"/>
                      </a:cubicBezTo>
                      <a:cubicBezTo>
                        <a:pt x="27484" y="24678"/>
                        <a:pt x="27444" y="24606"/>
                        <a:pt x="27356" y="24606"/>
                      </a:cubicBezTo>
                      <a:cubicBezTo>
                        <a:pt x="27108" y="24606"/>
                        <a:pt x="26478" y="25169"/>
                        <a:pt x="26098" y="25169"/>
                      </a:cubicBezTo>
                      <a:cubicBezTo>
                        <a:pt x="25998" y="25169"/>
                        <a:pt x="25916" y="25130"/>
                        <a:pt x="25862" y="25031"/>
                      </a:cubicBezTo>
                      <a:lnTo>
                        <a:pt x="25862" y="25031"/>
                      </a:lnTo>
                      <a:cubicBezTo>
                        <a:pt x="25968" y="25797"/>
                        <a:pt x="25360" y="25467"/>
                        <a:pt x="25532" y="26074"/>
                      </a:cubicBezTo>
                      <a:cubicBezTo>
                        <a:pt x="25638" y="25968"/>
                        <a:pt x="25915" y="25968"/>
                        <a:pt x="26245" y="25863"/>
                      </a:cubicBezTo>
                      <a:cubicBezTo>
                        <a:pt x="26245" y="26127"/>
                        <a:pt x="26298" y="26245"/>
                        <a:pt x="26351" y="26351"/>
                      </a:cubicBezTo>
                      <a:cubicBezTo>
                        <a:pt x="26243" y="26301"/>
                        <a:pt x="26127" y="26235"/>
                        <a:pt x="26035" y="26235"/>
                      </a:cubicBezTo>
                      <a:cubicBezTo>
                        <a:pt x="25934" y="26235"/>
                        <a:pt x="25862" y="26313"/>
                        <a:pt x="25862" y="26575"/>
                      </a:cubicBezTo>
                      <a:cubicBezTo>
                        <a:pt x="26005" y="26679"/>
                        <a:pt x="26148" y="26727"/>
                        <a:pt x="26288" y="26727"/>
                      </a:cubicBezTo>
                      <a:cubicBezTo>
                        <a:pt x="26523" y="26727"/>
                        <a:pt x="26751" y="26591"/>
                        <a:pt x="26958" y="26351"/>
                      </a:cubicBezTo>
                      <a:cubicBezTo>
                        <a:pt x="26786" y="26127"/>
                        <a:pt x="26456" y="26298"/>
                        <a:pt x="26456" y="25863"/>
                      </a:cubicBezTo>
                      <a:cubicBezTo>
                        <a:pt x="26575" y="25863"/>
                        <a:pt x="26522" y="25585"/>
                        <a:pt x="26628" y="25533"/>
                      </a:cubicBezTo>
                      <a:cubicBezTo>
                        <a:pt x="26690" y="25511"/>
                        <a:pt x="26746" y="25501"/>
                        <a:pt x="26798" y="25501"/>
                      </a:cubicBezTo>
                      <a:cubicBezTo>
                        <a:pt x="27146" y="25501"/>
                        <a:pt x="27249" y="25971"/>
                        <a:pt x="27341" y="26351"/>
                      </a:cubicBezTo>
                      <a:cubicBezTo>
                        <a:pt x="27413" y="26367"/>
                        <a:pt x="27476" y="26375"/>
                        <a:pt x="27532" y="26375"/>
                      </a:cubicBezTo>
                      <a:cubicBezTo>
                        <a:pt x="28011" y="26375"/>
                        <a:pt x="27947" y="25839"/>
                        <a:pt x="28495" y="25839"/>
                      </a:cubicBezTo>
                      <a:cubicBezTo>
                        <a:pt x="28559" y="25839"/>
                        <a:pt x="28631" y="25846"/>
                        <a:pt x="28714" y="25863"/>
                      </a:cubicBezTo>
                      <a:cubicBezTo>
                        <a:pt x="28827" y="26299"/>
                        <a:pt x="28842" y="26418"/>
                        <a:pt x="28981" y="26418"/>
                      </a:cubicBezTo>
                      <a:cubicBezTo>
                        <a:pt x="29052" y="26418"/>
                        <a:pt x="29155" y="26387"/>
                        <a:pt x="29321" y="26351"/>
                      </a:cubicBezTo>
                      <a:lnTo>
                        <a:pt x="29321" y="26351"/>
                      </a:lnTo>
                      <a:cubicBezTo>
                        <a:pt x="29321" y="26575"/>
                        <a:pt x="29162" y="26628"/>
                        <a:pt x="29162" y="26853"/>
                      </a:cubicBezTo>
                      <a:cubicBezTo>
                        <a:pt x="29195" y="26858"/>
                        <a:pt x="29230" y="26860"/>
                        <a:pt x="29266" y="26860"/>
                      </a:cubicBezTo>
                      <a:cubicBezTo>
                        <a:pt x="29372" y="26860"/>
                        <a:pt x="29486" y="26842"/>
                        <a:pt x="29590" y="26842"/>
                      </a:cubicBezTo>
                      <a:cubicBezTo>
                        <a:pt x="29797" y="26842"/>
                        <a:pt x="29960" y="26913"/>
                        <a:pt x="29928" y="27341"/>
                      </a:cubicBezTo>
                      <a:cubicBezTo>
                        <a:pt x="29914" y="27337"/>
                        <a:pt x="29900" y="27335"/>
                        <a:pt x="29888" y="27335"/>
                      </a:cubicBezTo>
                      <a:cubicBezTo>
                        <a:pt x="29756" y="27335"/>
                        <a:pt x="29748" y="27575"/>
                        <a:pt x="29651" y="27671"/>
                      </a:cubicBezTo>
                      <a:cubicBezTo>
                        <a:pt x="29562" y="27627"/>
                        <a:pt x="29510" y="27498"/>
                        <a:pt x="29362" y="27498"/>
                      </a:cubicBezTo>
                      <a:cubicBezTo>
                        <a:pt x="29335" y="27498"/>
                        <a:pt x="29303" y="27502"/>
                        <a:pt x="29268" y="27513"/>
                      </a:cubicBezTo>
                      <a:cubicBezTo>
                        <a:pt x="29215" y="27896"/>
                        <a:pt x="29044" y="28054"/>
                        <a:pt x="28938" y="28331"/>
                      </a:cubicBezTo>
                      <a:cubicBezTo>
                        <a:pt x="29823" y="28107"/>
                        <a:pt x="30483" y="28054"/>
                        <a:pt x="31473" y="27843"/>
                      </a:cubicBezTo>
                      <a:cubicBezTo>
                        <a:pt x="31407" y="27843"/>
                        <a:pt x="31354" y="27671"/>
                        <a:pt x="31473" y="27671"/>
                      </a:cubicBezTo>
                      <a:cubicBezTo>
                        <a:pt x="31531" y="27657"/>
                        <a:pt x="31592" y="27651"/>
                        <a:pt x="31658" y="27651"/>
                      </a:cubicBezTo>
                      <a:cubicBezTo>
                        <a:pt x="32068" y="27651"/>
                        <a:pt x="32610" y="27888"/>
                        <a:pt x="33075" y="27888"/>
                      </a:cubicBezTo>
                      <a:cubicBezTo>
                        <a:pt x="33381" y="27888"/>
                        <a:pt x="33654" y="27786"/>
                        <a:pt x="33836" y="27447"/>
                      </a:cubicBezTo>
                      <a:cubicBezTo>
                        <a:pt x="33816" y="27444"/>
                        <a:pt x="33797" y="27443"/>
                        <a:pt x="33777" y="27443"/>
                      </a:cubicBezTo>
                      <a:cubicBezTo>
                        <a:pt x="33568" y="27443"/>
                        <a:pt x="33391" y="27592"/>
                        <a:pt x="33237" y="27592"/>
                      </a:cubicBezTo>
                      <a:cubicBezTo>
                        <a:pt x="33132" y="27592"/>
                        <a:pt x="33038" y="27522"/>
                        <a:pt x="32951" y="27288"/>
                      </a:cubicBezTo>
                      <a:cubicBezTo>
                        <a:pt x="33176" y="27288"/>
                        <a:pt x="33334" y="27064"/>
                        <a:pt x="33334" y="26628"/>
                      </a:cubicBezTo>
                      <a:cubicBezTo>
                        <a:pt x="33300" y="26628"/>
                        <a:pt x="33260" y="26634"/>
                        <a:pt x="33219" y="26634"/>
                      </a:cubicBezTo>
                      <a:cubicBezTo>
                        <a:pt x="33131" y="26634"/>
                        <a:pt x="33040" y="26609"/>
                        <a:pt x="33004" y="26457"/>
                      </a:cubicBezTo>
                      <a:cubicBezTo>
                        <a:pt x="33453" y="26245"/>
                        <a:pt x="33057" y="26021"/>
                        <a:pt x="33004" y="25638"/>
                      </a:cubicBezTo>
                      <a:lnTo>
                        <a:pt x="33004" y="25638"/>
                      </a:lnTo>
                      <a:cubicBezTo>
                        <a:pt x="33031" y="25647"/>
                        <a:pt x="33056" y="25651"/>
                        <a:pt x="33080" y="25651"/>
                      </a:cubicBezTo>
                      <a:cubicBezTo>
                        <a:pt x="33421" y="25651"/>
                        <a:pt x="33442" y="24827"/>
                        <a:pt x="33271" y="24827"/>
                      </a:cubicBezTo>
                      <a:cubicBezTo>
                        <a:pt x="33231" y="24827"/>
                        <a:pt x="33182" y="24870"/>
                        <a:pt x="33123" y="24978"/>
                      </a:cubicBezTo>
                      <a:cubicBezTo>
                        <a:pt x="33176" y="24978"/>
                        <a:pt x="33229" y="25084"/>
                        <a:pt x="33229" y="25308"/>
                      </a:cubicBezTo>
                      <a:cubicBezTo>
                        <a:pt x="33149" y="25179"/>
                        <a:pt x="33032" y="25117"/>
                        <a:pt x="32883" y="25117"/>
                      </a:cubicBezTo>
                      <a:cubicBezTo>
                        <a:pt x="32834" y="25117"/>
                        <a:pt x="32782" y="25123"/>
                        <a:pt x="32727" y="25136"/>
                      </a:cubicBezTo>
                      <a:cubicBezTo>
                        <a:pt x="32621" y="25414"/>
                        <a:pt x="33004" y="25691"/>
                        <a:pt x="32727" y="25797"/>
                      </a:cubicBezTo>
                      <a:cubicBezTo>
                        <a:pt x="32397" y="25533"/>
                        <a:pt x="32674" y="25308"/>
                        <a:pt x="32621" y="24648"/>
                      </a:cubicBezTo>
                      <a:cubicBezTo>
                        <a:pt x="32366" y="24648"/>
                        <a:pt x="32328" y="24718"/>
                        <a:pt x="32233" y="24718"/>
                      </a:cubicBezTo>
                      <a:cubicBezTo>
                        <a:pt x="32186" y="24718"/>
                        <a:pt x="32124" y="24701"/>
                        <a:pt x="32014" y="24648"/>
                      </a:cubicBezTo>
                      <a:cubicBezTo>
                        <a:pt x="31961" y="25222"/>
                        <a:pt x="31714" y="25344"/>
                        <a:pt x="31453" y="25344"/>
                      </a:cubicBezTo>
                      <a:cubicBezTo>
                        <a:pt x="31260" y="25344"/>
                        <a:pt x="31060" y="25278"/>
                        <a:pt x="30926" y="25278"/>
                      </a:cubicBezTo>
                      <a:cubicBezTo>
                        <a:pt x="30884" y="25278"/>
                        <a:pt x="30849" y="25284"/>
                        <a:pt x="30823" y="25301"/>
                      </a:cubicBezTo>
                      <a:lnTo>
                        <a:pt x="30823" y="25301"/>
                      </a:lnTo>
                      <a:cubicBezTo>
                        <a:pt x="30971" y="25186"/>
                        <a:pt x="30975" y="24803"/>
                        <a:pt x="31143" y="24648"/>
                      </a:cubicBezTo>
                      <a:cubicBezTo>
                        <a:pt x="31192" y="24571"/>
                        <a:pt x="31243" y="24545"/>
                        <a:pt x="31293" y="24545"/>
                      </a:cubicBezTo>
                      <a:cubicBezTo>
                        <a:pt x="31396" y="24545"/>
                        <a:pt x="31500" y="24649"/>
                        <a:pt x="31605" y="24649"/>
                      </a:cubicBezTo>
                      <a:cubicBezTo>
                        <a:pt x="31671" y="24649"/>
                        <a:pt x="31737" y="24608"/>
                        <a:pt x="31803" y="24476"/>
                      </a:cubicBezTo>
                      <a:cubicBezTo>
                        <a:pt x="31578" y="24318"/>
                        <a:pt x="31473" y="24318"/>
                        <a:pt x="31024" y="24318"/>
                      </a:cubicBezTo>
                      <a:cubicBezTo>
                        <a:pt x="30866" y="24701"/>
                        <a:pt x="30694" y="24978"/>
                        <a:pt x="30417" y="25136"/>
                      </a:cubicBezTo>
                      <a:cubicBezTo>
                        <a:pt x="30535" y="24371"/>
                        <a:pt x="30417" y="23764"/>
                        <a:pt x="31077" y="23486"/>
                      </a:cubicBezTo>
                      <a:cubicBezTo>
                        <a:pt x="31143" y="23711"/>
                        <a:pt x="31077" y="24094"/>
                        <a:pt x="31196" y="24146"/>
                      </a:cubicBezTo>
                      <a:cubicBezTo>
                        <a:pt x="31196" y="23595"/>
                        <a:pt x="31593" y="23296"/>
                        <a:pt x="31939" y="23296"/>
                      </a:cubicBezTo>
                      <a:cubicBezTo>
                        <a:pt x="32073" y="23296"/>
                        <a:pt x="32199" y="23341"/>
                        <a:pt x="32291" y="23433"/>
                      </a:cubicBezTo>
                      <a:cubicBezTo>
                        <a:pt x="32263" y="23428"/>
                        <a:pt x="32233" y="23426"/>
                        <a:pt x="32201" y="23426"/>
                      </a:cubicBezTo>
                      <a:cubicBezTo>
                        <a:pt x="31913" y="23426"/>
                        <a:pt x="31494" y="23626"/>
                        <a:pt x="31684" y="23816"/>
                      </a:cubicBezTo>
                      <a:cubicBezTo>
                        <a:pt x="31837" y="23769"/>
                        <a:pt x="31895" y="23597"/>
                        <a:pt x="32065" y="23597"/>
                      </a:cubicBezTo>
                      <a:cubicBezTo>
                        <a:pt x="32086" y="23597"/>
                        <a:pt x="32108" y="23599"/>
                        <a:pt x="32133" y="23605"/>
                      </a:cubicBezTo>
                      <a:cubicBezTo>
                        <a:pt x="32133" y="23935"/>
                        <a:pt x="32067" y="24146"/>
                        <a:pt x="32014" y="24318"/>
                      </a:cubicBezTo>
                      <a:cubicBezTo>
                        <a:pt x="32038" y="24326"/>
                        <a:pt x="32060" y="24329"/>
                        <a:pt x="32079" y="24329"/>
                      </a:cubicBezTo>
                      <a:cubicBezTo>
                        <a:pt x="32315" y="24329"/>
                        <a:pt x="32152" y="23764"/>
                        <a:pt x="32397" y="23764"/>
                      </a:cubicBezTo>
                      <a:cubicBezTo>
                        <a:pt x="32397" y="24146"/>
                        <a:pt x="32516" y="24318"/>
                        <a:pt x="32727" y="24318"/>
                      </a:cubicBezTo>
                      <a:cubicBezTo>
                        <a:pt x="33004" y="23988"/>
                        <a:pt x="32463" y="23764"/>
                        <a:pt x="32674" y="23605"/>
                      </a:cubicBezTo>
                      <a:cubicBezTo>
                        <a:pt x="32718" y="23589"/>
                        <a:pt x="32755" y="23583"/>
                        <a:pt x="32787" y="23583"/>
                      </a:cubicBezTo>
                      <a:cubicBezTo>
                        <a:pt x="32964" y="23583"/>
                        <a:pt x="32986" y="23786"/>
                        <a:pt x="33134" y="23786"/>
                      </a:cubicBezTo>
                      <a:cubicBezTo>
                        <a:pt x="33161" y="23786"/>
                        <a:pt x="33192" y="23779"/>
                        <a:pt x="33229" y="23764"/>
                      </a:cubicBezTo>
                      <a:cubicBezTo>
                        <a:pt x="33229" y="23521"/>
                        <a:pt x="33148" y="23075"/>
                        <a:pt x="33305" y="23075"/>
                      </a:cubicBezTo>
                      <a:cubicBezTo>
                        <a:pt x="33327" y="23075"/>
                        <a:pt x="33354" y="23084"/>
                        <a:pt x="33387" y="23103"/>
                      </a:cubicBezTo>
                      <a:cubicBezTo>
                        <a:pt x="33387" y="23328"/>
                        <a:pt x="33334" y="23486"/>
                        <a:pt x="33281" y="23605"/>
                      </a:cubicBezTo>
                      <a:cubicBezTo>
                        <a:pt x="33836" y="23552"/>
                        <a:pt x="33783" y="23433"/>
                        <a:pt x="34272" y="23275"/>
                      </a:cubicBezTo>
                      <a:lnTo>
                        <a:pt x="34272" y="23275"/>
                      </a:lnTo>
                      <a:cubicBezTo>
                        <a:pt x="34272" y="23433"/>
                        <a:pt x="34219" y="23486"/>
                        <a:pt x="34219" y="23605"/>
                      </a:cubicBezTo>
                      <a:cubicBezTo>
                        <a:pt x="34549" y="23222"/>
                        <a:pt x="34984" y="23605"/>
                        <a:pt x="35103" y="22615"/>
                      </a:cubicBezTo>
                      <a:lnTo>
                        <a:pt x="35103" y="22615"/>
                      </a:lnTo>
                      <a:cubicBezTo>
                        <a:pt x="35005" y="22635"/>
                        <a:pt x="34911" y="22643"/>
                        <a:pt x="34821" y="22643"/>
                      </a:cubicBezTo>
                      <a:cubicBezTo>
                        <a:pt x="34492" y="22643"/>
                        <a:pt x="34217" y="22538"/>
                        <a:pt x="34016" y="22538"/>
                      </a:cubicBezTo>
                      <a:cubicBezTo>
                        <a:pt x="33835" y="22538"/>
                        <a:pt x="33713" y="22623"/>
                        <a:pt x="33664" y="22945"/>
                      </a:cubicBezTo>
                      <a:cubicBezTo>
                        <a:pt x="33057" y="22562"/>
                        <a:pt x="32344" y="22945"/>
                        <a:pt x="31961" y="22443"/>
                      </a:cubicBezTo>
                      <a:cubicBezTo>
                        <a:pt x="31758" y="22696"/>
                        <a:pt x="31390" y="22883"/>
                        <a:pt x="31077" y="22883"/>
                      </a:cubicBezTo>
                      <a:cubicBezTo>
                        <a:pt x="30638" y="22883"/>
                        <a:pt x="30309" y="22516"/>
                        <a:pt x="30694" y="21453"/>
                      </a:cubicBezTo>
                      <a:cubicBezTo>
                        <a:pt x="30535" y="21453"/>
                        <a:pt x="30364" y="21453"/>
                        <a:pt x="30258" y="21295"/>
                      </a:cubicBezTo>
                      <a:lnTo>
                        <a:pt x="30258" y="21295"/>
                      </a:lnTo>
                      <a:cubicBezTo>
                        <a:pt x="30372" y="21636"/>
                        <a:pt x="30374" y="21736"/>
                        <a:pt x="30324" y="21736"/>
                      </a:cubicBezTo>
                      <a:cubicBezTo>
                        <a:pt x="30254" y="21736"/>
                        <a:pt x="30079" y="21536"/>
                        <a:pt x="29965" y="21536"/>
                      </a:cubicBezTo>
                      <a:cubicBezTo>
                        <a:pt x="29925" y="21536"/>
                        <a:pt x="29893" y="21560"/>
                        <a:pt x="29875" y="21625"/>
                      </a:cubicBezTo>
                      <a:cubicBezTo>
                        <a:pt x="30258" y="21730"/>
                        <a:pt x="29651" y="22443"/>
                        <a:pt x="29981" y="22496"/>
                      </a:cubicBezTo>
                      <a:cubicBezTo>
                        <a:pt x="29998" y="22359"/>
                        <a:pt x="30042" y="22308"/>
                        <a:pt x="30096" y="22308"/>
                      </a:cubicBezTo>
                      <a:cubicBezTo>
                        <a:pt x="30214" y="22308"/>
                        <a:pt x="30380" y="22550"/>
                        <a:pt x="30417" y="22668"/>
                      </a:cubicBezTo>
                      <a:cubicBezTo>
                        <a:pt x="30319" y="22873"/>
                        <a:pt x="30226" y="22934"/>
                        <a:pt x="30120" y="22934"/>
                      </a:cubicBezTo>
                      <a:cubicBezTo>
                        <a:pt x="29970" y="22934"/>
                        <a:pt x="29792" y="22811"/>
                        <a:pt x="29532" y="22811"/>
                      </a:cubicBezTo>
                      <a:cubicBezTo>
                        <a:pt x="29482" y="22811"/>
                        <a:pt x="29430" y="22816"/>
                        <a:pt x="29374" y="22826"/>
                      </a:cubicBezTo>
                      <a:cubicBezTo>
                        <a:pt x="29268" y="23222"/>
                        <a:pt x="29823" y="23328"/>
                        <a:pt x="29493" y="23486"/>
                      </a:cubicBezTo>
                      <a:cubicBezTo>
                        <a:pt x="29451" y="23510"/>
                        <a:pt x="29414" y="23520"/>
                        <a:pt x="29380" y="23520"/>
                      </a:cubicBezTo>
                      <a:cubicBezTo>
                        <a:pt x="29149" y="23520"/>
                        <a:pt x="29059" y="23044"/>
                        <a:pt x="28712" y="23044"/>
                      </a:cubicBezTo>
                      <a:cubicBezTo>
                        <a:pt x="28622" y="23044"/>
                        <a:pt x="28515" y="23076"/>
                        <a:pt x="28384" y="23156"/>
                      </a:cubicBezTo>
                      <a:cubicBezTo>
                        <a:pt x="28384" y="22668"/>
                        <a:pt x="28106" y="22615"/>
                        <a:pt x="28106" y="22166"/>
                      </a:cubicBezTo>
                      <a:lnTo>
                        <a:pt x="28106" y="22166"/>
                      </a:lnTo>
                      <a:cubicBezTo>
                        <a:pt x="28125" y="22173"/>
                        <a:pt x="28142" y="22176"/>
                        <a:pt x="28158" y="22176"/>
                      </a:cubicBezTo>
                      <a:cubicBezTo>
                        <a:pt x="28278" y="22176"/>
                        <a:pt x="28337" y="22001"/>
                        <a:pt x="28460" y="22001"/>
                      </a:cubicBezTo>
                      <a:cubicBezTo>
                        <a:pt x="28473" y="22001"/>
                        <a:pt x="28487" y="22003"/>
                        <a:pt x="28502" y="22008"/>
                      </a:cubicBezTo>
                      <a:cubicBezTo>
                        <a:pt x="28661" y="22338"/>
                        <a:pt x="28436" y="22338"/>
                        <a:pt x="28608" y="22668"/>
                      </a:cubicBezTo>
                      <a:cubicBezTo>
                        <a:pt x="29044" y="22615"/>
                        <a:pt x="29651" y="22721"/>
                        <a:pt x="29704" y="21955"/>
                      </a:cubicBezTo>
                      <a:cubicBezTo>
                        <a:pt x="29667" y="21939"/>
                        <a:pt x="29635" y="21932"/>
                        <a:pt x="29607" y="21932"/>
                      </a:cubicBezTo>
                      <a:cubicBezTo>
                        <a:pt x="29439" y="21932"/>
                        <a:pt x="29404" y="22174"/>
                        <a:pt x="29261" y="22174"/>
                      </a:cubicBezTo>
                      <a:cubicBezTo>
                        <a:pt x="29247" y="22174"/>
                        <a:pt x="29232" y="22171"/>
                        <a:pt x="29215" y="22166"/>
                      </a:cubicBezTo>
                      <a:cubicBezTo>
                        <a:pt x="29044" y="21625"/>
                        <a:pt x="29162" y="21730"/>
                        <a:pt x="29268" y="21295"/>
                      </a:cubicBezTo>
                      <a:cubicBezTo>
                        <a:pt x="29232" y="21289"/>
                        <a:pt x="29198" y="21286"/>
                        <a:pt x="29167" y="21286"/>
                      </a:cubicBezTo>
                      <a:cubicBezTo>
                        <a:pt x="28913" y="21286"/>
                        <a:pt x="28808" y="21459"/>
                        <a:pt x="28608" y="21506"/>
                      </a:cubicBezTo>
                      <a:cubicBezTo>
                        <a:pt x="28502" y="20965"/>
                        <a:pt x="28106" y="20912"/>
                        <a:pt x="27895" y="20635"/>
                      </a:cubicBezTo>
                      <a:cubicBezTo>
                        <a:pt x="27948" y="20635"/>
                        <a:pt x="28054" y="20635"/>
                        <a:pt x="28054" y="20463"/>
                      </a:cubicBezTo>
                      <a:cubicBezTo>
                        <a:pt x="27948" y="20463"/>
                        <a:pt x="27842" y="20463"/>
                        <a:pt x="27895" y="20133"/>
                      </a:cubicBezTo>
                      <a:cubicBezTo>
                        <a:pt x="27955" y="20123"/>
                        <a:pt x="28011" y="20119"/>
                        <a:pt x="28064" y="20119"/>
                      </a:cubicBezTo>
                      <a:cubicBezTo>
                        <a:pt x="28302" y="20119"/>
                        <a:pt x="28477" y="20207"/>
                        <a:pt x="28661" y="20305"/>
                      </a:cubicBezTo>
                      <a:cubicBezTo>
                        <a:pt x="28832" y="19526"/>
                        <a:pt x="28106" y="20186"/>
                        <a:pt x="28172" y="19473"/>
                      </a:cubicBezTo>
                      <a:lnTo>
                        <a:pt x="28172" y="19473"/>
                      </a:lnTo>
                      <a:cubicBezTo>
                        <a:pt x="27842" y="19645"/>
                        <a:pt x="27618" y="19922"/>
                        <a:pt x="27288" y="19975"/>
                      </a:cubicBezTo>
                      <a:cubicBezTo>
                        <a:pt x="27235" y="19420"/>
                        <a:pt x="27116" y="19420"/>
                        <a:pt x="27235" y="18985"/>
                      </a:cubicBezTo>
                      <a:cubicBezTo>
                        <a:pt x="27225" y="18983"/>
                        <a:pt x="27215" y="18982"/>
                        <a:pt x="27206" y="18982"/>
                      </a:cubicBezTo>
                      <a:cubicBezTo>
                        <a:pt x="26961" y="18982"/>
                        <a:pt x="27058" y="19530"/>
                        <a:pt x="26833" y="19530"/>
                      </a:cubicBezTo>
                      <a:cubicBezTo>
                        <a:pt x="26794" y="19530"/>
                        <a:pt x="26744" y="19513"/>
                        <a:pt x="26681" y="19473"/>
                      </a:cubicBezTo>
                      <a:cubicBezTo>
                        <a:pt x="26733" y="19315"/>
                        <a:pt x="26786" y="19037"/>
                        <a:pt x="26733" y="18654"/>
                      </a:cubicBezTo>
                      <a:lnTo>
                        <a:pt x="26733" y="18654"/>
                      </a:lnTo>
                      <a:cubicBezTo>
                        <a:pt x="26351" y="18707"/>
                        <a:pt x="26351" y="19367"/>
                        <a:pt x="26192" y="19697"/>
                      </a:cubicBezTo>
                      <a:cubicBezTo>
                        <a:pt x="26227" y="19697"/>
                        <a:pt x="26268" y="19692"/>
                        <a:pt x="26308" y="19692"/>
                      </a:cubicBezTo>
                      <a:cubicBezTo>
                        <a:pt x="26386" y="19692"/>
                        <a:pt x="26456" y="19715"/>
                        <a:pt x="26456" y="19856"/>
                      </a:cubicBezTo>
                      <a:cubicBezTo>
                        <a:pt x="26192" y="19975"/>
                        <a:pt x="25796" y="20027"/>
                        <a:pt x="26192" y="20357"/>
                      </a:cubicBezTo>
                      <a:cubicBezTo>
                        <a:pt x="25862" y="20305"/>
                        <a:pt x="25690" y="20080"/>
                        <a:pt x="25466" y="19856"/>
                      </a:cubicBezTo>
                      <a:lnTo>
                        <a:pt x="25466" y="19856"/>
                      </a:lnTo>
                      <a:cubicBezTo>
                        <a:pt x="25272" y="19965"/>
                        <a:pt x="25489" y="20707"/>
                        <a:pt x="25272" y="20707"/>
                      </a:cubicBezTo>
                      <a:cubicBezTo>
                        <a:pt x="25253" y="20707"/>
                        <a:pt x="25229" y="20701"/>
                        <a:pt x="25202" y="20688"/>
                      </a:cubicBezTo>
                      <a:cubicBezTo>
                        <a:pt x="25202" y="20410"/>
                        <a:pt x="25202" y="20186"/>
                        <a:pt x="25255" y="20027"/>
                      </a:cubicBezTo>
                      <a:cubicBezTo>
                        <a:pt x="25125" y="20027"/>
                        <a:pt x="24989" y="20034"/>
                        <a:pt x="24855" y="20034"/>
                      </a:cubicBezTo>
                      <a:cubicBezTo>
                        <a:pt x="24470" y="20034"/>
                        <a:pt x="24105" y="19976"/>
                        <a:pt x="23987" y="19526"/>
                      </a:cubicBezTo>
                      <a:cubicBezTo>
                        <a:pt x="24063" y="19392"/>
                        <a:pt x="24134" y="19340"/>
                        <a:pt x="24202" y="19340"/>
                      </a:cubicBezTo>
                      <a:cubicBezTo>
                        <a:pt x="24381" y="19340"/>
                        <a:pt x="24537" y="19702"/>
                        <a:pt x="24700" y="19856"/>
                      </a:cubicBezTo>
                      <a:cubicBezTo>
                        <a:pt x="25083" y="18985"/>
                        <a:pt x="24040" y="19420"/>
                        <a:pt x="24146" y="18536"/>
                      </a:cubicBezTo>
                      <a:lnTo>
                        <a:pt x="24146" y="18536"/>
                      </a:lnTo>
                      <a:cubicBezTo>
                        <a:pt x="23935" y="18602"/>
                        <a:pt x="23763" y="18707"/>
                        <a:pt x="23552" y="18866"/>
                      </a:cubicBezTo>
                      <a:cubicBezTo>
                        <a:pt x="23605" y="18536"/>
                        <a:pt x="23433" y="18536"/>
                        <a:pt x="23380" y="18377"/>
                      </a:cubicBezTo>
                      <a:cubicBezTo>
                        <a:pt x="23831" y="18334"/>
                        <a:pt x="23732" y="17708"/>
                        <a:pt x="24062" y="17708"/>
                      </a:cubicBezTo>
                      <a:cubicBezTo>
                        <a:pt x="24138" y="17708"/>
                        <a:pt x="24237" y="17741"/>
                        <a:pt x="24370" y="17823"/>
                      </a:cubicBezTo>
                      <a:cubicBezTo>
                        <a:pt x="24342" y="17536"/>
                        <a:pt x="24115" y="17461"/>
                        <a:pt x="23889" y="17461"/>
                      </a:cubicBezTo>
                      <a:cubicBezTo>
                        <a:pt x="23688" y="17461"/>
                        <a:pt x="23489" y="17521"/>
                        <a:pt x="23433" y="17546"/>
                      </a:cubicBezTo>
                      <a:cubicBezTo>
                        <a:pt x="23763" y="17163"/>
                        <a:pt x="23380" y="16885"/>
                        <a:pt x="23552" y="16674"/>
                      </a:cubicBezTo>
                      <a:cubicBezTo>
                        <a:pt x="23567" y="16672"/>
                        <a:pt x="23580" y="16671"/>
                        <a:pt x="23592" y="16671"/>
                      </a:cubicBezTo>
                      <a:cubicBezTo>
                        <a:pt x="23871" y="16671"/>
                        <a:pt x="23523" y="17177"/>
                        <a:pt x="23830" y="17177"/>
                      </a:cubicBezTo>
                      <a:cubicBezTo>
                        <a:pt x="23858" y="17177"/>
                        <a:pt x="23893" y="17173"/>
                        <a:pt x="23935" y="17163"/>
                      </a:cubicBezTo>
                      <a:cubicBezTo>
                        <a:pt x="23935" y="16291"/>
                        <a:pt x="23156" y="16621"/>
                        <a:pt x="23103" y="15684"/>
                      </a:cubicBezTo>
                      <a:lnTo>
                        <a:pt x="23103" y="15684"/>
                      </a:lnTo>
                      <a:cubicBezTo>
                        <a:pt x="23289" y="15738"/>
                        <a:pt x="23465" y="15761"/>
                        <a:pt x="23633" y="15761"/>
                      </a:cubicBezTo>
                      <a:cubicBezTo>
                        <a:pt x="24495" y="15761"/>
                        <a:pt x="25130" y="15160"/>
                        <a:pt x="25675" y="15160"/>
                      </a:cubicBezTo>
                      <a:cubicBezTo>
                        <a:pt x="25875" y="15160"/>
                        <a:pt x="26062" y="15240"/>
                        <a:pt x="26245" y="15460"/>
                      </a:cubicBezTo>
                      <a:cubicBezTo>
                        <a:pt x="26073" y="15512"/>
                        <a:pt x="25862" y="15460"/>
                        <a:pt x="25915" y="15843"/>
                      </a:cubicBezTo>
                      <a:cubicBezTo>
                        <a:pt x="25937" y="15837"/>
                        <a:pt x="25958" y="15834"/>
                        <a:pt x="25976" y="15834"/>
                      </a:cubicBezTo>
                      <a:cubicBezTo>
                        <a:pt x="26110" y="15834"/>
                        <a:pt x="26143" y="15969"/>
                        <a:pt x="26286" y="15969"/>
                      </a:cubicBezTo>
                      <a:cubicBezTo>
                        <a:pt x="26305" y="15969"/>
                        <a:pt x="26327" y="15967"/>
                        <a:pt x="26351" y="15961"/>
                      </a:cubicBezTo>
                      <a:cubicBezTo>
                        <a:pt x="26242" y="15545"/>
                        <a:pt x="26437" y="15284"/>
                        <a:pt x="26626" y="15284"/>
                      </a:cubicBezTo>
                      <a:cubicBezTo>
                        <a:pt x="26713" y="15284"/>
                        <a:pt x="26798" y="15339"/>
                        <a:pt x="26852" y="15460"/>
                      </a:cubicBezTo>
                      <a:cubicBezTo>
                        <a:pt x="26786" y="15737"/>
                        <a:pt x="26575" y="15631"/>
                        <a:pt x="26628" y="15961"/>
                      </a:cubicBezTo>
                      <a:cubicBezTo>
                        <a:pt x="26678" y="15961"/>
                        <a:pt x="26736" y="15967"/>
                        <a:pt x="26791" y="15967"/>
                      </a:cubicBezTo>
                      <a:cubicBezTo>
                        <a:pt x="26907" y="15967"/>
                        <a:pt x="27011" y="15942"/>
                        <a:pt x="27011" y="15790"/>
                      </a:cubicBezTo>
                      <a:cubicBezTo>
                        <a:pt x="26914" y="15557"/>
                        <a:pt x="27320" y="15383"/>
                        <a:pt x="27778" y="15383"/>
                      </a:cubicBezTo>
                      <a:cubicBezTo>
                        <a:pt x="28074" y="15383"/>
                        <a:pt x="28391" y="15455"/>
                        <a:pt x="28608" y="15631"/>
                      </a:cubicBezTo>
                      <a:cubicBezTo>
                        <a:pt x="28566" y="15777"/>
                        <a:pt x="28499" y="15824"/>
                        <a:pt x="28421" y="15824"/>
                      </a:cubicBezTo>
                      <a:cubicBezTo>
                        <a:pt x="28276" y="15824"/>
                        <a:pt x="28094" y="15659"/>
                        <a:pt x="27974" y="15659"/>
                      </a:cubicBezTo>
                      <a:cubicBezTo>
                        <a:pt x="27895" y="15659"/>
                        <a:pt x="27842" y="15729"/>
                        <a:pt x="27842" y="15961"/>
                      </a:cubicBezTo>
                      <a:cubicBezTo>
                        <a:pt x="27877" y="15939"/>
                        <a:pt x="27905" y="15929"/>
                        <a:pt x="27928" y="15929"/>
                      </a:cubicBezTo>
                      <a:cubicBezTo>
                        <a:pt x="28082" y="15929"/>
                        <a:pt x="28008" y="16380"/>
                        <a:pt x="28054" y="16621"/>
                      </a:cubicBezTo>
                      <a:cubicBezTo>
                        <a:pt x="28832" y="16555"/>
                        <a:pt x="29268" y="15895"/>
                        <a:pt x="29823" y="15460"/>
                      </a:cubicBezTo>
                      <a:lnTo>
                        <a:pt x="29823" y="15460"/>
                      </a:lnTo>
                      <a:cubicBezTo>
                        <a:pt x="29493" y="16120"/>
                        <a:pt x="30087" y="15790"/>
                        <a:pt x="30087" y="15961"/>
                      </a:cubicBezTo>
                      <a:cubicBezTo>
                        <a:pt x="29757" y="16173"/>
                        <a:pt x="29162" y="15790"/>
                        <a:pt x="29044" y="16780"/>
                      </a:cubicBezTo>
                      <a:cubicBezTo>
                        <a:pt x="29268" y="16780"/>
                        <a:pt x="29545" y="16833"/>
                        <a:pt x="29545" y="17281"/>
                      </a:cubicBezTo>
                      <a:cubicBezTo>
                        <a:pt x="29349" y="17100"/>
                        <a:pt x="29068" y="17055"/>
                        <a:pt x="28759" y="17055"/>
                      </a:cubicBezTo>
                      <a:cubicBezTo>
                        <a:pt x="28462" y="17055"/>
                        <a:pt x="28139" y="17096"/>
                        <a:pt x="27839" y="17096"/>
                      </a:cubicBezTo>
                      <a:cubicBezTo>
                        <a:pt x="27316" y="17096"/>
                        <a:pt x="26861" y="16972"/>
                        <a:pt x="26733" y="16291"/>
                      </a:cubicBezTo>
                      <a:cubicBezTo>
                        <a:pt x="26592" y="16267"/>
                        <a:pt x="26472" y="16237"/>
                        <a:pt x="26367" y="16237"/>
                      </a:cubicBezTo>
                      <a:cubicBezTo>
                        <a:pt x="26187" y="16237"/>
                        <a:pt x="26048" y="16324"/>
                        <a:pt x="25915" y="16674"/>
                      </a:cubicBezTo>
                      <a:cubicBezTo>
                        <a:pt x="25935" y="16663"/>
                        <a:pt x="25957" y="16658"/>
                        <a:pt x="25979" y="16658"/>
                      </a:cubicBezTo>
                      <a:cubicBezTo>
                        <a:pt x="26185" y="16658"/>
                        <a:pt x="26436" y="17115"/>
                        <a:pt x="26245" y="17163"/>
                      </a:cubicBezTo>
                      <a:cubicBezTo>
                        <a:pt x="26192" y="16885"/>
                        <a:pt x="25743" y="17163"/>
                        <a:pt x="25743" y="16833"/>
                      </a:cubicBezTo>
                      <a:cubicBezTo>
                        <a:pt x="25743" y="16503"/>
                        <a:pt x="26021" y="16621"/>
                        <a:pt x="25915" y="16173"/>
                      </a:cubicBezTo>
                      <a:lnTo>
                        <a:pt x="25915" y="16173"/>
                      </a:lnTo>
                      <a:cubicBezTo>
                        <a:pt x="25638" y="16291"/>
                        <a:pt x="25413" y="16173"/>
                        <a:pt x="25308" y="16344"/>
                      </a:cubicBezTo>
                      <a:cubicBezTo>
                        <a:pt x="25378" y="16485"/>
                        <a:pt x="25231" y="16708"/>
                        <a:pt x="25059" y="16708"/>
                      </a:cubicBezTo>
                      <a:cubicBezTo>
                        <a:pt x="24973" y="16708"/>
                        <a:pt x="24881" y="16652"/>
                        <a:pt x="24806" y="16503"/>
                      </a:cubicBezTo>
                      <a:lnTo>
                        <a:pt x="24806" y="16503"/>
                      </a:lnTo>
                      <a:cubicBezTo>
                        <a:pt x="25083" y="17215"/>
                        <a:pt x="24595" y="16780"/>
                        <a:pt x="24542" y="17334"/>
                      </a:cubicBezTo>
                      <a:cubicBezTo>
                        <a:pt x="24872" y="17942"/>
                        <a:pt x="25202" y="17493"/>
                        <a:pt x="25532" y="17994"/>
                      </a:cubicBezTo>
                      <a:cubicBezTo>
                        <a:pt x="25638" y="17387"/>
                        <a:pt x="25083" y="17823"/>
                        <a:pt x="25136" y="17163"/>
                      </a:cubicBezTo>
                      <a:lnTo>
                        <a:pt x="25136" y="17163"/>
                      </a:lnTo>
                      <a:cubicBezTo>
                        <a:pt x="25915" y="17664"/>
                        <a:pt x="27288" y="17770"/>
                        <a:pt x="28225" y="17823"/>
                      </a:cubicBezTo>
                      <a:cubicBezTo>
                        <a:pt x="28434" y="17823"/>
                        <a:pt x="28728" y="17515"/>
                        <a:pt x="28933" y="17515"/>
                      </a:cubicBezTo>
                      <a:cubicBezTo>
                        <a:pt x="29050" y="17515"/>
                        <a:pt x="29138" y="17618"/>
                        <a:pt x="29162" y="17942"/>
                      </a:cubicBezTo>
                      <a:cubicBezTo>
                        <a:pt x="29131" y="17961"/>
                        <a:pt x="29092" y="17967"/>
                        <a:pt x="29050" y="17967"/>
                      </a:cubicBezTo>
                      <a:cubicBezTo>
                        <a:pt x="28967" y="17967"/>
                        <a:pt x="28871" y="17942"/>
                        <a:pt x="28795" y="17942"/>
                      </a:cubicBezTo>
                      <a:cubicBezTo>
                        <a:pt x="28701" y="17942"/>
                        <a:pt x="28637" y="17981"/>
                        <a:pt x="28661" y="18153"/>
                      </a:cubicBezTo>
                      <a:cubicBezTo>
                        <a:pt x="28766" y="18206"/>
                        <a:pt x="28832" y="18377"/>
                        <a:pt x="28832" y="18654"/>
                      </a:cubicBezTo>
                      <a:cubicBezTo>
                        <a:pt x="28958" y="18569"/>
                        <a:pt x="29077" y="18535"/>
                        <a:pt x="29192" y="18535"/>
                      </a:cubicBezTo>
                      <a:cubicBezTo>
                        <a:pt x="29523" y="18535"/>
                        <a:pt x="29820" y="18818"/>
                        <a:pt x="30153" y="18985"/>
                      </a:cubicBezTo>
                      <a:cubicBezTo>
                        <a:pt x="30153" y="18430"/>
                        <a:pt x="30417" y="18430"/>
                        <a:pt x="30747" y="18430"/>
                      </a:cubicBezTo>
                      <a:cubicBezTo>
                        <a:pt x="30706" y="18809"/>
                        <a:pt x="30745" y="18906"/>
                        <a:pt x="30812" y="18906"/>
                      </a:cubicBezTo>
                      <a:cubicBezTo>
                        <a:pt x="30882" y="18906"/>
                        <a:pt x="30982" y="18801"/>
                        <a:pt x="31055" y="18801"/>
                      </a:cubicBezTo>
                      <a:cubicBezTo>
                        <a:pt x="31096" y="18801"/>
                        <a:pt x="31128" y="18833"/>
                        <a:pt x="31143" y="18932"/>
                      </a:cubicBezTo>
                      <a:cubicBezTo>
                        <a:pt x="31143" y="19143"/>
                        <a:pt x="30971" y="19090"/>
                        <a:pt x="30971" y="19262"/>
                      </a:cubicBezTo>
                      <a:cubicBezTo>
                        <a:pt x="31021" y="19181"/>
                        <a:pt x="31070" y="19150"/>
                        <a:pt x="31116" y="19150"/>
                      </a:cubicBezTo>
                      <a:cubicBezTo>
                        <a:pt x="31253" y="19150"/>
                        <a:pt x="31373" y="19409"/>
                        <a:pt x="31477" y="19409"/>
                      </a:cubicBezTo>
                      <a:cubicBezTo>
                        <a:pt x="31534" y="19409"/>
                        <a:pt x="31585" y="19331"/>
                        <a:pt x="31631" y="19090"/>
                      </a:cubicBezTo>
                      <a:cubicBezTo>
                        <a:pt x="31407" y="18932"/>
                        <a:pt x="31077" y="18932"/>
                        <a:pt x="31024" y="18430"/>
                      </a:cubicBezTo>
                      <a:lnTo>
                        <a:pt x="31024" y="18430"/>
                      </a:lnTo>
                      <a:cubicBezTo>
                        <a:pt x="31543" y="18531"/>
                        <a:pt x="31984" y="18645"/>
                        <a:pt x="32373" y="18645"/>
                      </a:cubicBezTo>
                      <a:cubicBezTo>
                        <a:pt x="32647" y="18645"/>
                        <a:pt x="32894" y="18588"/>
                        <a:pt x="33123" y="18430"/>
                      </a:cubicBezTo>
                      <a:cubicBezTo>
                        <a:pt x="33123" y="18324"/>
                        <a:pt x="33057" y="18206"/>
                        <a:pt x="33057" y="18153"/>
                      </a:cubicBezTo>
                      <a:lnTo>
                        <a:pt x="33057" y="18153"/>
                      </a:lnTo>
                      <a:cubicBezTo>
                        <a:pt x="33414" y="18459"/>
                        <a:pt x="33811" y="18585"/>
                        <a:pt x="34187" y="18585"/>
                      </a:cubicBezTo>
                      <a:cubicBezTo>
                        <a:pt x="34685" y="18585"/>
                        <a:pt x="35147" y="18363"/>
                        <a:pt x="35433" y="18047"/>
                      </a:cubicBezTo>
                      <a:cubicBezTo>
                        <a:pt x="35433" y="17612"/>
                        <a:pt x="34932" y="17876"/>
                        <a:pt x="34826" y="17546"/>
                      </a:cubicBezTo>
                      <a:cubicBezTo>
                        <a:pt x="34926" y="17390"/>
                        <a:pt x="35079" y="17322"/>
                        <a:pt x="35247" y="17322"/>
                      </a:cubicBezTo>
                      <a:cubicBezTo>
                        <a:pt x="35435" y="17322"/>
                        <a:pt x="35642" y="17406"/>
                        <a:pt x="35816" y="17546"/>
                      </a:cubicBezTo>
                      <a:cubicBezTo>
                        <a:pt x="35737" y="17696"/>
                        <a:pt x="35687" y="17869"/>
                        <a:pt x="35599" y="17869"/>
                      </a:cubicBezTo>
                      <a:cubicBezTo>
                        <a:pt x="35556" y="17869"/>
                        <a:pt x="35503" y="17827"/>
                        <a:pt x="35433" y="17717"/>
                      </a:cubicBezTo>
                      <a:lnTo>
                        <a:pt x="35433" y="17717"/>
                      </a:lnTo>
                      <a:cubicBezTo>
                        <a:pt x="35486" y="18206"/>
                        <a:pt x="35486" y="18047"/>
                        <a:pt x="35433" y="18536"/>
                      </a:cubicBezTo>
                      <a:cubicBezTo>
                        <a:pt x="35699" y="18536"/>
                        <a:pt x="35820" y="18750"/>
                        <a:pt x="36057" y="18750"/>
                      </a:cubicBezTo>
                      <a:cubicBezTo>
                        <a:pt x="36114" y="18750"/>
                        <a:pt x="36178" y="18738"/>
                        <a:pt x="36252" y="18707"/>
                      </a:cubicBezTo>
                      <a:cubicBezTo>
                        <a:pt x="36297" y="18424"/>
                        <a:pt x="36223" y="18374"/>
                        <a:pt x="36124" y="18374"/>
                      </a:cubicBezTo>
                      <a:cubicBezTo>
                        <a:pt x="36070" y="18374"/>
                        <a:pt x="36010" y="18388"/>
                        <a:pt x="35956" y="18388"/>
                      </a:cubicBezTo>
                      <a:cubicBezTo>
                        <a:pt x="35878" y="18388"/>
                        <a:pt x="35816" y="18358"/>
                        <a:pt x="35816" y="18206"/>
                      </a:cubicBezTo>
                      <a:cubicBezTo>
                        <a:pt x="36093" y="17994"/>
                        <a:pt x="35922" y="17334"/>
                        <a:pt x="36027" y="17215"/>
                      </a:cubicBezTo>
                      <a:cubicBezTo>
                        <a:pt x="36122" y="17203"/>
                        <a:pt x="36205" y="17196"/>
                        <a:pt x="36278" y="17196"/>
                      </a:cubicBezTo>
                      <a:cubicBezTo>
                        <a:pt x="36808" y="17196"/>
                        <a:pt x="36819" y="17533"/>
                        <a:pt x="36912" y="18206"/>
                      </a:cubicBezTo>
                      <a:cubicBezTo>
                        <a:pt x="36762" y="18206"/>
                        <a:pt x="36689" y="18059"/>
                        <a:pt x="36594" y="18059"/>
                      </a:cubicBezTo>
                      <a:cubicBezTo>
                        <a:pt x="36547" y="18059"/>
                        <a:pt x="36494" y="18096"/>
                        <a:pt x="36423" y="18206"/>
                      </a:cubicBezTo>
                      <a:cubicBezTo>
                        <a:pt x="36529" y="18813"/>
                        <a:pt x="36859" y="18932"/>
                        <a:pt x="37136" y="19196"/>
                      </a:cubicBezTo>
                      <a:cubicBezTo>
                        <a:pt x="37295" y="18813"/>
                        <a:pt x="36859" y="18602"/>
                        <a:pt x="37136" y="18536"/>
                      </a:cubicBezTo>
                      <a:cubicBezTo>
                        <a:pt x="37475" y="18434"/>
                        <a:pt x="37782" y="18363"/>
                        <a:pt x="38037" y="18363"/>
                      </a:cubicBezTo>
                      <a:cubicBezTo>
                        <a:pt x="38607" y="18363"/>
                        <a:pt x="38916" y="18716"/>
                        <a:pt x="38734" y="19856"/>
                      </a:cubicBezTo>
                      <a:cubicBezTo>
                        <a:pt x="39882" y="19090"/>
                        <a:pt x="39935" y="19697"/>
                        <a:pt x="40925" y="19143"/>
                      </a:cubicBezTo>
                      <a:lnTo>
                        <a:pt x="40925" y="19143"/>
                      </a:lnTo>
                      <a:cubicBezTo>
                        <a:pt x="40820" y="19592"/>
                        <a:pt x="40648" y="19750"/>
                        <a:pt x="40925" y="20027"/>
                      </a:cubicBezTo>
                      <a:cubicBezTo>
                        <a:pt x="40872" y="20027"/>
                        <a:pt x="40767" y="20027"/>
                        <a:pt x="40767" y="20186"/>
                      </a:cubicBezTo>
                      <a:cubicBezTo>
                        <a:pt x="40925" y="19975"/>
                        <a:pt x="41585" y="19697"/>
                        <a:pt x="41427" y="19473"/>
                      </a:cubicBezTo>
                      <a:lnTo>
                        <a:pt x="41427" y="19473"/>
                      </a:lnTo>
                      <a:cubicBezTo>
                        <a:pt x="41320" y="19520"/>
                        <a:pt x="41267" y="19705"/>
                        <a:pt x="41105" y="19705"/>
                      </a:cubicBezTo>
                      <a:cubicBezTo>
                        <a:pt x="41086" y="19705"/>
                        <a:pt x="41066" y="19703"/>
                        <a:pt x="41044" y="19697"/>
                      </a:cubicBezTo>
                      <a:cubicBezTo>
                        <a:pt x="41308" y="19367"/>
                        <a:pt x="40714" y="18932"/>
                        <a:pt x="41044" y="18654"/>
                      </a:cubicBezTo>
                      <a:lnTo>
                        <a:pt x="41044" y="18654"/>
                      </a:lnTo>
                      <a:cubicBezTo>
                        <a:pt x="41044" y="18746"/>
                        <a:pt x="41063" y="18780"/>
                        <a:pt x="41096" y="18780"/>
                      </a:cubicBezTo>
                      <a:cubicBezTo>
                        <a:pt x="41188" y="18780"/>
                        <a:pt x="41388" y="18509"/>
                        <a:pt x="41566" y="18509"/>
                      </a:cubicBezTo>
                      <a:cubicBezTo>
                        <a:pt x="41659" y="18509"/>
                        <a:pt x="41747" y="18584"/>
                        <a:pt x="41810" y="18813"/>
                      </a:cubicBezTo>
                      <a:cubicBezTo>
                        <a:pt x="41585" y="18813"/>
                        <a:pt x="41374" y="18813"/>
                        <a:pt x="41308" y="19143"/>
                      </a:cubicBezTo>
                      <a:cubicBezTo>
                        <a:pt x="41403" y="19272"/>
                        <a:pt x="41507" y="19322"/>
                        <a:pt x="41607" y="19322"/>
                      </a:cubicBezTo>
                      <a:cubicBezTo>
                        <a:pt x="41854" y="19322"/>
                        <a:pt x="42072" y="19011"/>
                        <a:pt x="42034" y="18813"/>
                      </a:cubicBezTo>
                      <a:lnTo>
                        <a:pt x="42034" y="18813"/>
                      </a:lnTo>
                      <a:cubicBezTo>
                        <a:pt x="42066" y="18834"/>
                        <a:pt x="42096" y="18842"/>
                        <a:pt x="42126" y="18842"/>
                      </a:cubicBezTo>
                      <a:cubicBezTo>
                        <a:pt x="42271" y="18842"/>
                        <a:pt x="42387" y="18629"/>
                        <a:pt x="42490" y="18629"/>
                      </a:cubicBezTo>
                      <a:cubicBezTo>
                        <a:pt x="42538" y="18629"/>
                        <a:pt x="42584" y="18676"/>
                        <a:pt x="42628" y="18813"/>
                      </a:cubicBezTo>
                      <a:cubicBezTo>
                        <a:pt x="42519" y="18931"/>
                        <a:pt x="42435" y="19149"/>
                        <a:pt x="42320" y="19149"/>
                      </a:cubicBezTo>
                      <a:cubicBezTo>
                        <a:pt x="42268" y="19149"/>
                        <a:pt x="42210" y="19104"/>
                        <a:pt x="42140" y="18985"/>
                      </a:cubicBezTo>
                      <a:lnTo>
                        <a:pt x="42140" y="18985"/>
                      </a:lnTo>
                      <a:cubicBezTo>
                        <a:pt x="42056" y="19280"/>
                        <a:pt x="42132" y="19313"/>
                        <a:pt x="42226" y="19313"/>
                      </a:cubicBezTo>
                      <a:cubicBezTo>
                        <a:pt x="42253" y="19313"/>
                        <a:pt x="42281" y="19310"/>
                        <a:pt x="42308" y="19310"/>
                      </a:cubicBezTo>
                      <a:cubicBezTo>
                        <a:pt x="42379" y="19310"/>
                        <a:pt x="42437" y="19330"/>
                        <a:pt x="42417" y="19473"/>
                      </a:cubicBezTo>
                      <a:cubicBezTo>
                        <a:pt x="42520" y="19798"/>
                        <a:pt x="42395" y="20029"/>
                        <a:pt x="42280" y="20029"/>
                      </a:cubicBezTo>
                      <a:cubicBezTo>
                        <a:pt x="42218" y="20029"/>
                        <a:pt x="42158" y="19961"/>
                        <a:pt x="42140" y="19803"/>
                      </a:cubicBezTo>
                      <a:cubicBezTo>
                        <a:pt x="42245" y="19803"/>
                        <a:pt x="42364" y="19750"/>
                        <a:pt x="42364" y="19473"/>
                      </a:cubicBezTo>
                      <a:lnTo>
                        <a:pt x="42364" y="19473"/>
                      </a:lnTo>
                      <a:cubicBezTo>
                        <a:pt x="41664" y="20315"/>
                        <a:pt x="41060" y="20358"/>
                        <a:pt x="40226" y="20358"/>
                      </a:cubicBezTo>
                      <a:cubicBezTo>
                        <a:pt x="40132" y="20358"/>
                        <a:pt x="40035" y="20357"/>
                        <a:pt x="39935" y="20357"/>
                      </a:cubicBezTo>
                      <a:cubicBezTo>
                        <a:pt x="39988" y="20133"/>
                        <a:pt x="40107" y="20080"/>
                        <a:pt x="40159" y="19856"/>
                      </a:cubicBezTo>
                      <a:lnTo>
                        <a:pt x="39724" y="19856"/>
                      </a:lnTo>
                      <a:cubicBezTo>
                        <a:pt x="39605" y="20305"/>
                        <a:pt x="39935" y="20846"/>
                        <a:pt x="39777" y="20846"/>
                      </a:cubicBezTo>
                      <a:cubicBezTo>
                        <a:pt x="39517" y="20698"/>
                        <a:pt x="39454" y="20353"/>
                        <a:pt x="39133" y="20353"/>
                      </a:cubicBezTo>
                      <a:cubicBezTo>
                        <a:pt x="39111" y="20353"/>
                        <a:pt x="39088" y="20354"/>
                        <a:pt x="39064" y="20357"/>
                      </a:cubicBezTo>
                      <a:cubicBezTo>
                        <a:pt x="39064" y="20793"/>
                        <a:pt x="39222" y="20688"/>
                        <a:pt x="39064" y="21018"/>
                      </a:cubicBezTo>
                      <a:cubicBezTo>
                        <a:pt x="39183" y="20915"/>
                        <a:pt x="39292" y="20871"/>
                        <a:pt x="39384" y="20871"/>
                      </a:cubicBezTo>
                      <a:cubicBezTo>
                        <a:pt x="39586" y="20871"/>
                        <a:pt x="39703" y="21084"/>
                        <a:pt x="39658" y="21348"/>
                      </a:cubicBezTo>
                      <a:cubicBezTo>
                        <a:pt x="39699" y="21201"/>
                        <a:pt x="39731" y="21148"/>
                        <a:pt x="39758" y="21148"/>
                      </a:cubicBezTo>
                      <a:cubicBezTo>
                        <a:pt x="39831" y="21148"/>
                        <a:pt x="39871" y="21540"/>
                        <a:pt x="39990" y="21540"/>
                      </a:cubicBezTo>
                      <a:cubicBezTo>
                        <a:pt x="40009" y="21540"/>
                        <a:pt x="40030" y="21530"/>
                        <a:pt x="40054" y="21506"/>
                      </a:cubicBezTo>
                      <a:cubicBezTo>
                        <a:pt x="40384" y="21400"/>
                        <a:pt x="40212" y="20740"/>
                        <a:pt x="40384" y="20688"/>
                      </a:cubicBezTo>
                      <a:cubicBezTo>
                        <a:pt x="40595" y="21123"/>
                        <a:pt x="40820" y="21242"/>
                        <a:pt x="41044" y="21348"/>
                      </a:cubicBezTo>
                      <a:cubicBezTo>
                        <a:pt x="41044" y="21678"/>
                        <a:pt x="40872" y="21783"/>
                        <a:pt x="40767" y="22008"/>
                      </a:cubicBezTo>
                      <a:cubicBezTo>
                        <a:pt x="40810" y="22024"/>
                        <a:pt x="40849" y="22031"/>
                        <a:pt x="40883" y="22031"/>
                      </a:cubicBezTo>
                      <a:cubicBezTo>
                        <a:pt x="41174" y="22031"/>
                        <a:pt x="41139" y="21503"/>
                        <a:pt x="41440" y="21503"/>
                      </a:cubicBezTo>
                      <a:cubicBezTo>
                        <a:pt x="41453" y="21503"/>
                        <a:pt x="41466" y="21504"/>
                        <a:pt x="41480" y="21506"/>
                      </a:cubicBezTo>
                      <a:cubicBezTo>
                        <a:pt x="41480" y="21836"/>
                        <a:pt x="41757" y="21730"/>
                        <a:pt x="41638" y="22166"/>
                      </a:cubicBezTo>
                      <a:cubicBezTo>
                        <a:pt x="41585" y="22317"/>
                        <a:pt x="41505" y="22366"/>
                        <a:pt x="41412" y="22366"/>
                      </a:cubicBezTo>
                      <a:cubicBezTo>
                        <a:pt x="41242" y="22366"/>
                        <a:pt x="41029" y="22202"/>
                        <a:pt x="40869" y="22202"/>
                      </a:cubicBezTo>
                      <a:cubicBezTo>
                        <a:pt x="40765" y="22202"/>
                        <a:pt x="40683" y="22270"/>
                        <a:pt x="40648" y="22496"/>
                      </a:cubicBezTo>
                      <a:cubicBezTo>
                        <a:pt x="40978" y="22721"/>
                        <a:pt x="41150" y="22443"/>
                        <a:pt x="41480" y="22826"/>
                      </a:cubicBezTo>
                      <a:cubicBezTo>
                        <a:pt x="41408" y="22843"/>
                        <a:pt x="41343" y="22850"/>
                        <a:pt x="41284" y="22850"/>
                      </a:cubicBezTo>
                      <a:cubicBezTo>
                        <a:pt x="41060" y="22850"/>
                        <a:pt x="40915" y="22755"/>
                        <a:pt x="40768" y="22755"/>
                      </a:cubicBezTo>
                      <a:cubicBezTo>
                        <a:pt x="40682" y="22755"/>
                        <a:pt x="40594" y="22788"/>
                        <a:pt x="40490" y="22892"/>
                      </a:cubicBezTo>
                      <a:cubicBezTo>
                        <a:pt x="40642" y="23308"/>
                        <a:pt x="40874" y="23445"/>
                        <a:pt x="41126" y="23445"/>
                      </a:cubicBezTo>
                      <a:cubicBezTo>
                        <a:pt x="41506" y="23445"/>
                        <a:pt x="41930" y="23133"/>
                        <a:pt x="42193" y="22998"/>
                      </a:cubicBezTo>
                      <a:cubicBezTo>
                        <a:pt x="42975" y="23036"/>
                        <a:pt x="43596" y="23774"/>
                        <a:pt x="44426" y="23774"/>
                      </a:cubicBezTo>
                      <a:cubicBezTo>
                        <a:pt x="44758" y="23774"/>
                        <a:pt x="45123" y="23656"/>
                        <a:pt x="45546" y="23328"/>
                      </a:cubicBezTo>
                      <a:cubicBezTo>
                        <a:pt x="45163" y="23103"/>
                        <a:pt x="45493" y="22773"/>
                        <a:pt x="45665" y="22615"/>
                      </a:cubicBezTo>
                      <a:cubicBezTo>
                        <a:pt x="45450" y="22554"/>
                        <a:pt x="45213" y="22508"/>
                        <a:pt x="44998" y="22508"/>
                      </a:cubicBezTo>
                      <a:cubicBezTo>
                        <a:pt x="44604" y="22508"/>
                        <a:pt x="44278" y="22661"/>
                        <a:pt x="44278" y="23156"/>
                      </a:cubicBezTo>
                      <a:cubicBezTo>
                        <a:pt x="44192" y="23139"/>
                        <a:pt x="44110" y="23127"/>
                        <a:pt x="44035" y="23127"/>
                      </a:cubicBezTo>
                      <a:cubicBezTo>
                        <a:pt x="43880" y="23127"/>
                        <a:pt x="43755" y="23177"/>
                        <a:pt x="43684" y="23328"/>
                      </a:cubicBezTo>
                      <a:cubicBezTo>
                        <a:pt x="43772" y="22808"/>
                        <a:pt x="43405" y="22662"/>
                        <a:pt x="42948" y="22662"/>
                      </a:cubicBezTo>
                      <a:cubicBezTo>
                        <a:pt x="42581" y="22662"/>
                        <a:pt x="42156" y="22756"/>
                        <a:pt x="41862" y="22826"/>
                      </a:cubicBezTo>
                      <a:cubicBezTo>
                        <a:pt x="42140" y="22285"/>
                        <a:pt x="41968" y="22232"/>
                        <a:pt x="41757" y="21836"/>
                      </a:cubicBezTo>
                      <a:cubicBezTo>
                        <a:pt x="42140" y="21836"/>
                        <a:pt x="42470" y="21836"/>
                        <a:pt x="42628" y="21506"/>
                      </a:cubicBezTo>
                      <a:cubicBezTo>
                        <a:pt x="42576" y="21379"/>
                        <a:pt x="42510" y="21330"/>
                        <a:pt x="42442" y="21330"/>
                      </a:cubicBezTo>
                      <a:cubicBezTo>
                        <a:pt x="42305" y="21330"/>
                        <a:pt x="42157" y="21528"/>
                        <a:pt x="42087" y="21678"/>
                      </a:cubicBezTo>
                      <a:cubicBezTo>
                        <a:pt x="42087" y="21453"/>
                        <a:pt x="42034" y="21295"/>
                        <a:pt x="41968" y="21176"/>
                      </a:cubicBezTo>
                      <a:cubicBezTo>
                        <a:pt x="42099" y="20980"/>
                        <a:pt x="42235" y="20907"/>
                        <a:pt x="42374" y="20907"/>
                      </a:cubicBezTo>
                      <a:cubicBezTo>
                        <a:pt x="42773" y="20907"/>
                        <a:pt x="43203" y="21506"/>
                        <a:pt x="43638" y="21506"/>
                      </a:cubicBezTo>
                      <a:cubicBezTo>
                        <a:pt x="43816" y="21506"/>
                        <a:pt x="43995" y="21406"/>
                        <a:pt x="44173" y="21123"/>
                      </a:cubicBezTo>
                      <a:cubicBezTo>
                        <a:pt x="43565" y="20912"/>
                        <a:pt x="43737" y="20357"/>
                        <a:pt x="43235" y="19975"/>
                      </a:cubicBezTo>
                      <a:cubicBezTo>
                        <a:pt x="43235" y="20310"/>
                        <a:pt x="43195" y="20473"/>
                        <a:pt x="43034" y="20473"/>
                      </a:cubicBezTo>
                      <a:cubicBezTo>
                        <a:pt x="43011" y="20473"/>
                        <a:pt x="42986" y="20470"/>
                        <a:pt x="42958" y="20463"/>
                      </a:cubicBezTo>
                      <a:cubicBezTo>
                        <a:pt x="42800" y="20357"/>
                        <a:pt x="42628" y="20252"/>
                        <a:pt x="42628" y="19803"/>
                      </a:cubicBezTo>
                      <a:cubicBezTo>
                        <a:pt x="42730" y="19754"/>
                        <a:pt x="42844" y="19747"/>
                        <a:pt x="42962" y="19747"/>
                      </a:cubicBezTo>
                      <a:cubicBezTo>
                        <a:pt x="43012" y="19747"/>
                        <a:pt x="43062" y="19748"/>
                        <a:pt x="43113" y="19748"/>
                      </a:cubicBezTo>
                      <a:cubicBezTo>
                        <a:pt x="43330" y="19748"/>
                        <a:pt x="43552" y="19724"/>
                        <a:pt x="43737" y="19473"/>
                      </a:cubicBezTo>
                      <a:cubicBezTo>
                        <a:pt x="43618" y="19420"/>
                        <a:pt x="43565" y="19315"/>
                        <a:pt x="43513" y="19143"/>
                      </a:cubicBezTo>
                      <a:cubicBezTo>
                        <a:pt x="43713" y="19143"/>
                        <a:pt x="43640" y="18796"/>
                        <a:pt x="43819" y="18796"/>
                      </a:cubicBezTo>
                      <a:cubicBezTo>
                        <a:pt x="43840" y="18796"/>
                        <a:pt x="43866" y="18801"/>
                        <a:pt x="43896" y="18813"/>
                      </a:cubicBezTo>
                      <a:cubicBezTo>
                        <a:pt x="43948" y="19037"/>
                        <a:pt x="44067" y="19037"/>
                        <a:pt x="44014" y="19315"/>
                      </a:cubicBezTo>
                      <a:cubicBezTo>
                        <a:pt x="44003" y="19313"/>
                        <a:pt x="43993" y="19312"/>
                        <a:pt x="43983" y="19312"/>
                      </a:cubicBezTo>
                      <a:cubicBezTo>
                        <a:pt x="43695" y="19312"/>
                        <a:pt x="43839" y="20037"/>
                        <a:pt x="43737" y="20305"/>
                      </a:cubicBezTo>
                      <a:cubicBezTo>
                        <a:pt x="44067" y="20635"/>
                        <a:pt x="44397" y="20846"/>
                        <a:pt x="44556" y="21453"/>
                      </a:cubicBezTo>
                      <a:cubicBezTo>
                        <a:pt x="43948" y="22113"/>
                        <a:pt x="42575" y="21453"/>
                        <a:pt x="42193" y="22338"/>
                      </a:cubicBezTo>
                      <a:cubicBezTo>
                        <a:pt x="42292" y="22326"/>
                        <a:pt x="42385" y="22321"/>
                        <a:pt x="42472" y="22321"/>
                      </a:cubicBezTo>
                      <a:cubicBezTo>
                        <a:pt x="42936" y="22321"/>
                        <a:pt x="43236" y="22464"/>
                        <a:pt x="43563" y="22464"/>
                      </a:cubicBezTo>
                      <a:cubicBezTo>
                        <a:pt x="43718" y="22464"/>
                        <a:pt x="43879" y="22432"/>
                        <a:pt x="44067" y="22338"/>
                      </a:cubicBezTo>
                      <a:lnTo>
                        <a:pt x="44067" y="22338"/>
                      </a:lnTo>
                      <a:cubicBezTo>
                        <a:pt x="44120" y="22615"/>
                        <a:pt x="43896" y="22721"/>
                        <a:pt x="44067" y="22826"/>
                      </a:cubicBezTo>
                      <a:cubicBezTo>
                        <a:pt x="44780" y="21836"/>
                        <a:pt x="45770" y="21176"/>
                        <a:pt x="47249" y="20793"/>
                      </a:cubicBezTo>
                      <a:lnTo>
                        <a:pt x="47249" y="20793"/>
                      </a:lnTo>
                      <a:cubicBezTo>
                        <a:pt x="47136" y="20990"/>
                        <a:pt x="47628" y="21658"/>
                        <a:pt x="47961" y="21658"/>
                      </a:cubicBezTo>
                      <a:cubicBezTo>
                        <a:pt x="48098" y="21658"/>
                        <a:pt x="48208" y="21545"/>
                        <a:pt x="48239" y="21242"/>
                      </a:cubicBezTo>
                      <a:cubicBezTo>
                        <a:pt x="48153" y="21242"/>
                        <a:pt x="48061" y="21259"/>
                        <a:pt x="47978" y="21259"/>
                      </a:cubicBezTo>
                      <a:cubicBezTo>
                        <a:pt x="47807" y="21259"/>
                        <a:pt x="47679" y="21186"/>
                        <a:pt x="47750" y="20740"/>
                      </a:cubicBezTo>
                      <a:cubicBezTo>
                        <a:pt x="47526" y="20740"/>
                        <a:pt x="47526" y="20965"/>
                        <a:pt x="47368" y="20965"/>
                      </a:cubicBezTo>
                      <a:cubicBezTo>
                        <a:pt x="47526" y="20186"/>
                        <a:pt x="46985" y="20635"/>
                        <a:pt x="46919" y="20252"/>
                      </a:cubicBezTo>
                      <a:cubicBezTo>
                        <a:pt x="47090" y="19803"/>
                        <a:pt x="46655" y="19420"/>
                        <a:pt x="46919" y="19262"/>
                      </a:cubicBezTo>
                      <a:lnTo>
                        <a:pt x="46919" y="19262"/>
                      </a:lnTo>
                      <a:cubicBezTo>
                        <a:pt x="46919" y="19750"/>
                        <a:pt x="47196" y="19697"/>
                        <a:pt x="47315" y="19922"/>
                      </a:cubicBezTo>
                      <a:lnTo>
                        <a:pt x="47315" y="19090"/>
                      </a:lnTo>
                      <a:cubicBezTo>
                        <a:pt x="47172" y="19007"/>
                        <a:pt x="47046" y="18978"/>
                        <a:pt x="46933" y="18978"/>
                      </a:cubicBezTo>
                      <a:cubicBezTo>
                        <a:pt x="46673" y="18978"/>
                        <a:pt x="46478" y="19133"/>
                        <a:pt x="46279" y="19133"/>
                      </a:cubicBezTo>
                      <a:cubicBezTo>
                        <a:pt x="46168" y="19133"/>
                        <a:pt x="46055" y="19084"/>
                        <a:pt x="45929" y="18932"/>
                      </a:cubicBezTo>
                      <a:cubicBezTo>
                        <a:pt x="45890" y="19409"/>
                        <a:pt x="45766" y="19541"/>
                        <a:pt x="45607" y="19541"/>
                      </a:cubicBezTo>
                      <a:cubicBezTo>
                        <a:pt x="45409" y="19541"/>
                        <a:pt x="45158" y="19335"/>
                        <a:pt x="44953" y="19335"/>
                      </a:cubicBezTo>
                      <a:cubicBezTo>
                        <a:pt x="44867" y="19335"/>
                        <a:pt x="44789" y="19371"/>
                        <a:pt x="44727" y="19473"/>
                      </a:cubicBezTo>
                      <a:cubicBezTo>
                        <a:pt x="44886" y="19473"/>
                        <a:pt x="44833" y="19856"/>
                        <a:pt x="44833" y="20133"/>
                      </a:cubicBezTo>
                      <a:cubicBezTo>
                        <a:pt x="45104" y="20133"/>
                        <a:pt x="45324" y="20198"/>
                        <a:pt x="45530" y="20198"/>
                      </a:cubicBezTo>
                      <a:cubicBezTo>
                        <a:pt x="45706" y="20198"/>
                        <a:pt x="45871" y="20151"/>
                        <a:pt x="46047" y="19975"/>
                      </a:cubicBezTo>
                      <a:cubicBezTo>
                        <a:pt x="45929" y="19922"/>
                        <a:pt x="45823" y="19975"/>
                        <a:pt x="45823" y="19803"/>
                      </a:cubicBezTo>
                      <a:lnTo>
                        <a:pt x="45823" y="19803"/>
                      </a:lnTo>
                      <a:cubicBezTo>
                        <a:pt x="45866" y="19820"/>
                        <a:pt x="45904" y="19828"/>
                        <a:pt x="45938" y="19828"/>
                      </a:cubicBezTo>
                      <a:cubicBezTo>
                        <a:pt x="46229" y="19828"/>
                        <a:pt x="46195" y="19258"/>
                        <a:pt x="46491" y="19258"/>
                      </a:cubicBezTo>
                      <a:cubicBezTo>
                        <a:pt x="46505" y="19258"/>
                        <a:pt x="46520" y="19259"/>
                        <a:pt x="46536" y="19262"/>
                      </a:cubicBezTo>
                      <a:cubicBezTo>
                        <a:pt x="46824" y="20438"/>
                        <a:pt x="46473" y="20839"/>
                        <a:pt x="45954" y="20839"/>
                      </a:cubicBezTo>
                      <a:cubicBezTo>
                        <a:pt x="45284" y="20839"/>
                        <a:pt x="44336" y="20173"/>
                        <a:pt x="44120" y="19645"/>
                      </a:cubicBezTo>
                      <a:cubicBezTo>
                        <a:pt x="44173" y="19420"/>
                        <a:pt x="44226" y="19262"/>
                        <a:pt x="44344" y="19143"/>
                      </a:cubicBezTo>
                      <a:cubicBezTo>
                        <a:pt x="44373" y="19124"/>
                        <a:pt x="44409" y="19117"/>
                        <a:pt x="44448" y="19117"/>
                      </a:cubicBezTo>
                      <a:cubicBezTo>
                        <a:pt x="44540" y="19117"/>
                        <a:pt x="44653" y="19152"/>
                        <a:pt x="44748" y="19152"/>
                      </a:cubicBezTo>
                      <a:cubicBezTo>
                        <a:pt x="44841" y="19152"/>
                        <a:pt x="44917" y="19119"/>
                        <a:pt x="44938" y="18985"/>
                      </a:cubicBezTo>
                      <a:cubicBezTo>
                        <a:pt x="45012" y="18795"/>
                        <a:pt x="45206" y="18741"/>
                        <a:pt x="45465" y="18741"/>
                      </a:cubicBezTo>
                      <a:cubicBezTo>
                        <a:pt x="45811" y="18741"/>
                        <a:pt x="46271" y="18837"/>
                        <a:pt x="46713" y="18837"/>
                      </a:cubicBezTo>
                      <a:cubicBezTo>
                        <a:pt x="47186" y="18837"/>
                        <a:pt x="47639" y="18727"/>
                        <a:pt x="47909" y="18272"/>
                      </a:cubicBezTo>
                      <a:cubicBezTo>
                        <a:pt x="46655" y="18206"/>
                        <a:pt x="45335" y="18206"/>
                        <a:pt x="44014" y="18206"/>
                      </a:cubicBezTo>
                      <a:lnTo>
                        <a:pt x="44014" y="18100"/>
                      </a:lnTo>
                      <a:cubicBezTo>
                        <a:pt x="43565" y="17493"/>
                        <a:pt x="44780" y="18100"/>
                        <a:pt x="44727" y="17440"/>
                      </a:cubicBezTo>
                      <a:cubicBezTo>
                        <a:pt x="44595" y="17342"/>
                        <a:pt x="44463" y="17298"/>
                        <a:pt x="44341" y="17298"/>
                      </a:cubicBezTo>
                      <a:cubicBezTo>
                        <a:pt x="44050" y="17298"/>
                        <a:pt x="43812" y="17551"/>
                        <a:pt x="43737" y="17942"/>
                      </a:cubicBezTo>
                      <a:cubicBezTo>
                        <a:pt x="43737" y="17942"/>
                        <a:pt x="43790" y="18100"/>
                        <a:pt x="43843" y="18206"/>
                      </a:cubicBezTo>
                      <a:cubicBezTo>
                        <a:pt x="43235" y="18206"/>
                        <a:pt x="42628" y="18206"/>
                        <a:pt x="42034" y="18153"/>
                      </a:cubicBezTo>
                      <a:cubicBezTo>
                        <a:pt x="42140" y="17876"/>
                        <a:pt x="42417" y="17942"/>
                        <a:pt x="42417" y="17493"/>
                      </a:cubicBezTo>
                      <a:cubicBezTo>
                        <a:pt x="42181" y="17318"/>
                        <a:pt x="41916" y="17283"/>
                        <a:pt x="41665" y="17283"/>
                      </a:cubicBezTo>
                      <a:cubicBezTo>
                        <a:pt x="41503" y="17283"/>
                        <a:pt x="41347" y="17298"/>
                        <a:pt x="41208" y="17298"/>
                      </a:cubicBezTo>
                      <a:cubicBezTo>
                        <a:pt x="40965" y="17298"/>
                        <a:pt x="40779" y="17253"/>
                        <a:pt x="40714" y="17004"/>
                      </a:cubicBezTo>
                      <a:lnTo>
                        <a:pt x="40714" y="17004"/>
                      </a:lnTo>
                      <a:cubicBezTo>
                        <a:pt x="40813" y="17045"/>
                        <a:pt x="40913" y="17065"/>
                        <a:pt x="41011" y="17065"/>
                      </a:cubicBezTo>
                      <a:cubicBezTo>
                        <a:pt x="41292" y="17065"/>
                        <a:pt x="41565" y="16905"/>
                        <a:pt x="41810" y="16621"/>
                      </a:cubicBezTo>
                      <a:cubicBezTo>
                        <a:pt x="41532" y="16450"/>
                        <a:pt x="41585" y="16120"/>
                        <a:pt x="41585" y="15790"/>
                      </a:cubicBezTo>
                      <a:lnTo>
                        <a:pt x="41374" y="15790"/>
                      </a:lnTo>
                      <a:cubicBezTo>
                        <a:pt x="41255" y="15843"/>
                        <a:pt x="41255" y="16014"/>
                        <a:pt x="41202" y="16120"/>
                      </a:cubicBezTo>
                      <a:cubicBezTo>
                        <a:pt x="41255" y="16173"/>
                        <a:pt x="41374" y="16173"/>
                        <a:pt x="41427" y="16291"/>
                      </a:cubicBezTo>
                      <a:cubicBezTo>
                        <a:pt x="41201" y="16630"/>
                        <a:pt x="40794" y="16685"/>
                        <a:pt x="40347" y="16685"/>
                      </a:cubicBezTo>
                      <a:cubicBezTo>
                        <a:pt x="40137" y="16685"/>
                        <a:pt x="39918" y="16673"/>
                        <a:pt x="39704" y="16673"/>
                      </a:cubicBezTo>
                      <a:cubicBezTo>
                        <a:pt x="39048" y="16673"/>
                        <a:pt x="38449" y="16787"/>
                        <a:pt x="38338" y="17717"/>
                      </a:cubicBezTo>
                      <a:cubicBezTo>
                        <a:pt x="38481" y="17844"/>
                        <a:pt x="38705" y="17886"/>
                        <a:pt x="38977" y="17886"/>
                      </a:cubicBezTo>
                      <a:cubicBezTo>
                        <a:pt x="39529" y="17886"/>
                        <a:pt x="40277" y="17711"/>
                        <a:pt x="40945" y="17711"/>
                      </a:cubicBezTo>
                      <a:cubicBezTo>
                        <a:pt x="41218" y="17711"/>
                        <a:pt x="41477" y="17740"/>
                        <a:pt x="41704" y="17823"/>
                      </a:cubicBezTo>
                      <a:cubicBezTo>
                        <a:pt x="40938" y="18543"/>
                        <a:pt x="40262" y="18719"/>
                        <a:pt x="39237" y="18719"/>
                      </a:cubicBezTo>
                      <a:cubicBezTo>
                        <a:pt x="39078" y="18719"/>
                        <a:pt x="38911" y="18714"/>
                        <a:pt x="38734" y="18707"/>
                      </a:cubicBezTo>
                      <a:cubicBezTo>
                        <a:pt x="38734" y="18206"/>
                        <a:pt x="38456" y="18324"/>
                        <a:pt x="38404" y="17876"/>
                      </a:cubicBezTo>
                      <a:cubicBezTo>
                        <a:pt x="38170" y="17937"/>
                        <a:pt x="37925" y="18025"/>
                        <a:pt x="37698" y="18025"/>
                      </a:cubicBezTo>
                      <a:cubicBezTo>
                        <a:pt x="37489" y="18025"/>
                        <a:pt x="37294" y="17951"/>
                        <a:pt x="37136" y="17717"/>
                      </a:cubicBezTo>
                      <a:lnTo>
                        <a:pt x="37136" y="17717"/>
                      </a:lnTo>
                      <a:cubicBezTo>
                        <a:pt x="37210" y="17777"/>
                        <a:pt x="37268" y="17797"/>
                        <a:pt x="37321" y="17797"/>
                      </a:cubicBezTo>
                      <a:cubicBezTo>
                        <a:pt x="37439" y="17797"/>
                        <a:pt x="37536" y="17696"/>
                        <a:pt x="37735" y="17696"/>
                      </a:cubicBezTo>
                      <a:cubicBezTo>
                        <a:pt x="37784" y="17696"/>
                        <a:pt x="37839" y="17702"/>
                        <a:pt x="37902" y="17717"/>
                      </a:cubicBezTo>
                      <a:cubicBezTo>
                        <a:pt x="37744" y="16780"/>
                        <a:pt x="38285" y="17110"/>
                        <a:pt x="38285" y="16503"/>
                      </a:cubicBezTo>
                      <a:cubicBezTo>
                        <a:pt x="38273" y="16499"/>
                        <a:pt x="38261" y="16497"/>
                        <a:pt x="38250" y="16497"/>
                      </a:cubicBezTo>
                      <a:cubicBezTo>
                        <a:pt x="38162" y="16497"/>
                        <a:pt x="38110" y="16615"/>
                        <a:pt x="38067" y="16615"/>
                      </a:cubicBezTo>
                      <a:cubicBezTo>
                        <a:pt x="38046" y="16615"/>
                        <a:pt x="38028" y="16587"/>
                        <a:pt x="38008" y="16503"/>
                      </a:cubicBezTo>
                      <a:cubicBezTo>
                        <a:pt x="38668" y="16014"/>
                        <a:pt x="39882" y="16344"/>
                        <a:pt x="40595" y="16014"/>
                      </a:cubicBezTo>
                      <a:cubicBezTo>
                        <a:pt x="40107" y="15961"/>
                        <a:pt x="40490" y="15130"/>
                        <a:pt x="40714" y="15130"/>
                      </a:cubicBezTo>
                      <a:cubicBezTo>
                        <a:pt x="40519" y="14935"/>
                        <a:pt x="40350" y="14551"/>
                        <a:pt x="40249" y="14551"/>
                      </a:cubicBezTo>
                      <a:cubicBezTo>
                        <a:pt x="40206" y="14551"/>
                        <a:pt x="40175" y="14619"/>
                        <a:pt x="40159" y="14800"/>
                      </a:cubicBezTo>
                      <a:cubicBezTo>
                        <a:pt x="39777" y="14311"/>
                        <a:pt x="39499" y="14311"/>
                        <a:pt x="39064" y="13981"/>
                      </a:cubicBezTo>
                      <a:cubicBezTo>
                        <a:pt x="39064" y="13757"/>
                        <a:pt x="39222" y="13809"/>
                        <a:pt x="39275" y="13651"/>
                      </a:cubicBezTo>
                      <a:cubicBezTo>
                        <a:pt x="39221" y="13557"/>
                        <a:pt x="39147" y="13519"/>
                        <a:pt x="39069" y="13519"/>
                      </a:cubicBezTo>
                      <a:cubicBezTo>
                        <a:pt x="38917" y="13519"/>
                        <a:pt x="38746" y="13661"/>
                        <a:pt x="38668" y="13809"/>
                      </a:cubicBezTo>
                      <a:cubicBezTo>
                        <a:pt x="38839" y="13862"/>
                        <a:pt x="38998" y="13809"/>
                        <a:pt x="38998" y="14139"/>
                      </a:cubicBezTo>
                      <a:cubicBezTo>
                        <a:pt x="38786" y="14694"/>
                        <a:pt x="38509" y="14747"/>
                        <a:pt x="38285" y="14852"/>
                      </a:cubicBezTo>
                      <a:lnTo>
                        <a:pt x="38285" y="14364"/>
                      </a:lnTo>
                      <a:cubicBezTo>
                        <a:pt x="37242" y="14311"/>
                        <a:pt x="36146" y="14470"/>
                        <a:pt x="34984" y="13704"/>
                      </a:cubicBezTo>
                      <a:cubicBezTo>
                        <a:pt x="35014" y="13684"/>
                        <a:pt x="35050" y="13676"/>
                        <a:pt x="35091" y="13676"/>
                      </a:cubicBezTo>
                      <a:cubicBezTo>
                        <a:pt x="35196" y="13676"/>
                        <a:pt x="35327" y="13724"/>
                        <a:pt x="35430" y="13724"/>
                      </a:cubicBezTo>
                      <a:cubicBezTo>
                        <a:pt x="35523" y="13724"/>
                        <a:pt x="35592" y="13684"/>
                        <a:pt x="35592" y="13532"/>
                      </a:cubicBezTo>
                      <a:cubicBezTo>
                        <a:pt x="35209" y="13479"/>
                        <a:pt x="35592" y="13097"/>
                        <a:pt x="35367" y="13044"/>
                      </a:cubicBezTo>
                      <a:lnTo>
                        <a:pt x="35367" y="13044"/>
                      </a:lnTo>
                      <a:cubicBezTo>
                        <a:pt x="35329" y="13202"/>
                        <a:pt x="35166" y="13230"/>
                        <a:pt x="35002" y="13230"/>
                      </a:cubicBezTo>
                      <a:cubicBezTo>
                        <a:pt x="34915" y="13230"/>
                        <a:pt x="34827" y="13222"/>
                        <a:pt x="34757" y="13222"/>
                      </a:cubicBezTo>
                      <a:cubicBezTo>
                        <a:pt x="34596" y="13222"/>
                        <a:pt x="34527" y="13263"/>
                        <a:pt x="34773" y="13532"/>
                      </a:cubicBezTo>
                      <a:cubicBezTo>
                        <a:pt x="34693" y="13560"/>
                        <a:pt x="34613" y="13572"/>
                        <a:pt x="34535" y="13572"/>
                      </a:cubicBezTo>
                      <a:cubicBezTo>
                        <a:pt x="33976" y="13572"/>
                        <a:pt x="33525" y="12917"/>
                        <a:pt x="33664" y="12384"/>
                      </a:cubicBezTo>
                      <a:cubicBezTo>
                        <a:pt x="33750" y="12384"/>
                        <a:pt x="33829" y="12753"/>
                        <a:pt x="33905" y="12753"/>
                      </a:cubicBezTo>
                      <a:cubicBezTo>
                        <a:pt x="33935" y="12753"/>
                        <a:pt x="33965" y="12697"/>
                        <a:pt x="33994" y="12542"/>
                      </a:cubicBezTo>
                      <a:cubicBezTo>
                        <a:pt x="33836" y="12384"/>
                        <a:pt x="33664" y="12265"/>
                        <a:pt x="33559" y="12054"/>
                      </a:cubicBezTo>
                      <a:cubicBezTo>
                        <a:pt x="33941" y="12054"/>
                        <a:pt x="33994" y="12001"/>
                        <a:pt x="33783" y="11724"/>
                      </a:cubicBezTo>
                      <a:cubicBezTo>
                        <a:pt x="33855" y="11709"/>
                        <a:pt x="33931" y="11699"/>
                        <a:pt x="34006" y="11699"/>
                      </a:cubicBezTo>
                      <a:cubicBezTo>
                        <a:pt x="34206" y="11699"/>
                        <a:pt x="34395" y="11774"/>
                        <a:pt x="34443" y="12054"/>
                      </a:cubicBezTo>
                      <a:cubicBezTo>
                        <a:pt x="34324" y="12106"/>
                        <a:pt x="34219" y="12265"/>
                        <a:pt x="34166" y="12542"/>
                      </a:cubicBezTo>
                      <a:cubicBezTo>
                        <a:pt x="34773" y="12265"/>
                        <a:pt x="36305" y="12661"/>
                        <a:pt x="36582" y="12001"/>
                      </a:cubicBezTo>
                      <a:cubicBezTo>
                        <a:pt x="36753" y="12106"/>
                        <a:pt x="36965" y="12106"/>
                        <a:pt x="37083" y="12331"/>
                      </a:cubicBezTo>
                      <a:cubicBezTo>
                        <a:pt x="37045" y="12319"/>
                        <a:pt x="37013" y="12314"/>
                        <a:pt x="36987" y="12314"/>
                      </a:cubicBezTo>
                      <a:cubicBezTo>
                        <a:pt x="36739" y="12314"/>
                        <a:pt x="36976" y="12772"/>
                        <a:pt x="37083" y="12819"/>
                      </a:cubicBezTo>
                      <a:cubicBezTo>
                        <a:pt x="37189" y="12542"/>
                        <a:pt x="37189" y="11882"/>
                        <a:pt x="37348" y="11671"/>
                      </a:cubicBezTo>
                      <a:cubicBezTo>
                        <a:pt x="37627" y="11850"/>
                        <a:pt x="37670" y="12389"/>
                        <a:pt x="38014" y="12389"/>
                      </a:cubicBezTo>
                      <a:cubicBezTo>
                        <a:pt x="38076" y="12389"/>
                        <a:pt x="38147" y="12371"/>
                        <a:pt x="38232" y="12331"/>
                      </a:cubicBezTo>
                      <a:lnTo>
                        <a:pt x="38232" y="12331"/>
                      </a:lnTo>
                      <a:cubicBezTo>
                        <a:pt x="37987" y="12732"/>
                        <a:pt x="38411" y="13170"/>
                        <a:pt x="38759" y="13170"/>
                      </a:cubicBezTo>
                      <a:cubicBezTo>
                        <a:pt x="38880" y="13170"/>
                        <a:pt x="38992" y="13117"/>
                        <a:pt x="39064" y="12991"/>
                      </a:cubicBezTo>
                      <a:cubicBezTo>
                        <a:pt x="38892" y="12542"/>
                        <a:pt x="39552" y="12106"/>
                        <a:pt x="39658" y="11446"/>
                      </a:cubicBezTo>
                      <a:cubicBezTo>
                        <a:pt x="39658" y="11829"/>
                        <a:pt x="39829" y="11935"/>
                        <a:pt x="39935" y="12159"/>
                      </a:cubicBezTo>
                      <a:cubicBezTo>
                        <a:pt x="39971" y="12171"/>
                        <a:pt x="40003" y="12176"/>
                        <a:pt x="40032" y="12176"/>
                      </a:cubicBezTo>
                      <a:cubicBezTo>
                        <a:pt x="40239" y="12176"/>
                        <a:pt x="40286" y="11918"/>
                        <a:pt x="40460" y="11918"/>
                      </a:cubicBezTo>
                      <a:cubicBezTo>
                        <a:pt x="40485" y="11918"/>
                        <a:pt x="40512" y="11923"/>
                        <a:pt x="40542" y="11935"/>
                      </a:cubicBezTo>
                      <a:cubicBezTo>
                        <a:pt x="40595" y="10839"/>
                        <a:pt x="41044" y="11776"/>
                        <a:pt x="41150" y="10945"/>
                      </a:cubicBezTo>
                      <a:cubicBezTo>
                        <a:pt x="41150" y="11116"/>
                        <a:pt x="41202" y="11169"/>
                        <a:pt x="41255" y="11275"/>
                      </a:cubicBezTo>
                      <a:cubicBezTo>
                        <a:pt x="41308" y="11724"/>
                        <a:pt x="40872" y="11446"/>
                        <a:pt x="40872" y="11776"/>
                      </a:cubicBezTo>
                      <a:cubicBezTo>
                        <a:pt x="41427" y="11935"/>
                        <a:pt x="41374" y="12265"/>
                        <a:pt x="41532" y="12767"/>
                      </a:cubicBezTo>
                      <a:cubicBezTo>
                        <a:pt x="41620" y="12835"/>
                        <a:pt x="41695" y="12863"/>
                        <a:pt x="41760" y="12863"/>
                      </a:cubicBezTo>
                      <a:cubicBezTo>
                        <a:pt x="42043" y="12863"/>
                        <a:pt x="42140" y="12340"/>
                        <a:pt x="42268" y="12340"/>
                      </a:cubicBezTo>
                      <a:cubicBezTo>
                        <a:pt x="42297" y="12340"/>
                        <a:pt x="42329" y="12368"/>
                        <a:pt x="42364" y="12436"/>
                      </a:cubicBezTo>
                      <a:cubicBezTo>
                        <a:pt x="42034" y="12714"/>
                        <a:pt x="41757" y="13532"/>
                        <a:pt x="42245" y="13809"/>
                      </a:cubicBezTo>
                      <a:cubicBezTo>
                        <a:pt x="42345" y="13542"/>
                        <a:pt x="42486" y="13461"/>
                        <a:pt x="42651" y="13461"/>
                      </a:cubicBezTo>
                      <a:cubicBezTo>
                        <a:pt x="42897" y="13461"/>
                        <a:pt x="43196" y="13641"/>
                        <a:pt x="43488" y="13641"/>
                      </a:cubicBezTo>
                      <a:cubicBezTo>
                        <a:pt x="43646" y="13641"/>
                        <a:pt x="43803" y="13588"/>
                        <a:pt x="43948" y="13427"/>
                      </a:cubicBezTo>
                      <a:cubicBezTo>
                        <a:pt x="43460" y="13044"/>
                        <a:pt x="42694" y="13255"/>
                        <a:pt x="42140" y="12925"/>
                      </a:cubicBezTo>
                      <a:cubicBezTo>
                        <a:pt x="42523" y="12714"/>
                        <a:pt x="42905" y="12661"/>
                        <a:pt x="43235" y="12436"/>
                      </a:cubicBezTo>
                      <a:cubicBezTo>
                        <a:pt x="42747" y="11882"/>
                        <a:pt x="42245" y="11394"/>
                        <a:pt x="41757" y="11275"/>
                      </a:cubicBezTo>
                      <a:cubicBezTo>
                        <a:pt x="41810" y="10945"/>
                        <a:pt x="42245" y="11222"/>
                        <a:pt x="42140" y="10615"/>
                      </a:cubicBezTo>
                      <a:lnTo>
                        <a:pt x="42140" y="10615"/>
                      </a:lnTo>
                      <a:cubicBezTo>
                        <a:pt x="42065" y="10689"/>
                        <a:pt x="41987" y="10713"/>
                        <a:pt x="41910" y="10713"/>
                      </a:cubicBezTo>
                      <a:cubicBezTo>
                        <a:pt x="41773" y="10713"/>
                        <a:pt x="41636" y="10637"/>
                        <a:pt x="41519" y="10637"/>
                      </a:cubicBezTo>
                      <a:cubicBezTo>
                        <a:pt x="41411" y="10637"/>
                        <a:pt x="41319" y="10701"/>
                        <a:pt x="41255" y="10945"/>
                      </a:cubicBezTo>
                      <a:cubicBezTo>
                        <a:pt x="41239" y="10645"/>
                        <a:pt x="41193" y="10557"/>
                        <a:pt x="41129" y="10557"/>
                      </a:cubicBezTo>
                      <a:cubicBezTo>
                        <a:pt x="41037" y="10557"/>
                        <a:pt x="40907" y="10739"/>
                        <a:pt x="40776" y="10739"/>
                      </a:cubicBezTo>
                      <a:cubicBezTo>
                        <a:pt x="40696" y="10739"/>
                        <a:pt x="40615" y="10672"/>
                        <a:pt x="40542" y="10456"/>
                      </a:cubicBezTo>
                      <a:cubicBezTo>
                        <a:pt x="40797" y="10456"/>
                        <a:pt x="40773" y="9942"/>
                        <a:pt x="41066" y="9942"/>
                      </a:cubicBezTo>
                      <a:cubicBezTo>
                        <a:pt x="41091" y="9942"/>
                        <a:pt x="41119" y="9946"/>
                        <a:pt x="41150" y="9955"/>
                      </a:cubicBezTo>
                      <a:lnTo>
                        <a:pt x="41150" y="10456"/>
                      </a:lnTo>
                      <a:cubicBezTo>
                        <a:pt x="41301" y="10282"/>
                        <a:pt x="41461" y="10248"/>
                        <a:pt x="41623" y="10248"/>
                      </a:cubicBezTo>
                      <a:cubicBezTo>
                        <a:pt x="41726" y="10248"/>
                        <a:pt x="41829" y="10261"/>
                        <a:pt x="41932" y="10261"/>
                      </a:cubicBezTo>
                      <a:cubicBezTo>
                        <a:pt x="42134" y="10261"/>
                        <a:pt x="42335" y="10209"/>
                        <a:pt x="42523" y="9902"/>
                      </a:cubicBezTo>
                      <a:cubicBezTo>
                        <a:pt x="42352" y="9772"/>
                        <a:pt x="42247" y="9513"/>
                        <a:pt x="42139" y="9244"/>
                      </a:cubicBezTo>
                      <a:lnTo>
                        <a:pt x="42139" y="9244"/>
                      </a:lnTo>
                      <a:cubicBezTo>
                        <a:pt x="42076" y="9469"/>
                        <a:pt x="41877" y="9734"/>
                        <a:pt x="41724" y="9734"/>
                      </a:cubicBezTo>
                      <a:cubicBezTo>
                        <a:pt x="41617" y="9734"/>
                        <a:pt x="41532" y="9605"/>
                        <a:pt x="41532" y="9242"/>
                      </a:cubicBezTo>
                      <a:cubicBezTo>
                        <a:pt x="41625" y="9189"/>
                        <a:pt x="41681" y="9171"/>
                        <a:pt x="41728" y="9171"/>
                      </a:cubicBezTo>
                      <a:cubicBezTo>
                        <a:pt x="41823" y="9171"/>
                        <a:pt x="41884" y="9241"/>
                        <a:pt x="42138" y="9242"/>
                      </a:cubicBezTo>
                      <a:lnTo>
                        <a:pt x="42138" y="9242"/>
                      </a:lnTo>
                      <a:cubicBezTo>
                        <a:pt x="42070" y="9073"/>
                        <a:pt x="42002" y="8900"/>
                        <a:pt x="41915" y="8753"/>
                      </a:cubicBezTo>
                      <a:cubicBezTo>
                        <a:pt x="41985" y="8735"/>
                        <a:pt x="42048" y="8727"/>
                        <a:pt x="42108" y="8727"/>
                      </a:cubicBezTo>
                      <a:cubicBezTo>
                        <a:pt x="42406" y="8727"/>
                        <a:pt x="42607" y="8917"/>
                        <a:pt x="42927" y="8917"/>
                      </a:cubicBezTo>
                      <a:cubicBezTo>
                        <a:pt x="42958" y="8917"/>
                        <a:pt x="42991" y="8916"/>
                        <a:pt x="43024" y="8912"/>
                      </a:cubicBezTo>
                      <a:cubicBezTo>
                        <a:pt x="43024" y="8700"/>
                        <a:pt x="43077" y="8529"/>
                        <a:pt x="43130" y="8423"/>
                      </a:cubicBezTo>
                      <a:lnTo>
                        <a:pt x="43130" y="8423"/>
                      </a:lnTo>
                      <a:cubicBezTo>
                        <a:pt x="42994" y="8543"/>
                        <a:pt x="42868" y="8588"/>
                        <a:pt x="42743" y="8588"/>
                      </a:cubicBezTo>
                      <a:cubicBezTo>
                        <a:pt x="42466" y="8588"/>
                        <a:pt x="42191" y="8370"/>
                        <a:pt x="41810" y="8252"/>
                      </a:cubicBezTo>
                      <a:lnTo>
                        <a:pt x="41810" y="8252"/>
                      </a:lnTo>
                      <a:cubicBezTo>
                        <a:pt x="41846" y="8669"/>
                        <a:pt x="41767" y="8787"/>
                        <a:pt x="41643" y="8787"/>
                      </a:cubicBezTo>
                      <a:cubicBezTo>
                        <a:pt x="41481" y="8787"/>
                        <a:pt x="41241" y="8584"/>
                        <a:pt x="41081" y="8584"/>
                      </a:cubicBezTo>
                      <a:cubicBezTo>
                        <a:pt x="41007" y="8584"/>
                        <a:pt x="40950" y="8627"/>
                        <a:pt x="40925" y="8753"/>
                      </a:cubicBezTo>
                      <a:cubicBezTo>
                        <a:pt x="41150" y="8753"/>
                        <a:pt x="41308" y="8806"/>
                        <a:pt x="41308" y="9083"/>
                      </a:cubicBezTo>
                      <a:cubicBezTo>
                        <a:pt x="41270" y="9087"/>
                        <a:pt x="41233" y="9088"/>
                        <a:pt x="41197" y="9088"/>
                      </a:cubicBezTo>
                      <a:cubicBezTo>
                        <a:pt x="40671" y="9088"/>
                        <a:pt x="40355" y="8746"/>
                        <a:pt x="39935" y="8634"/>
                      </a:cubicBezTo>
                      <a:cubicBezTo>
                        <a:pt x="40265" y="8634"/>
                        <a:pt x="41044" y="8582"/>
                        <a:pt x="40820" y="8252"/>
                      </a:cubicBezTo>
                      <a:lnTo>
                        <a:pt x="40820" y="8252"/>
                      </a:lnTo>
                      <a:cubicBezTo>
                        <a:pt x="40670" y="8297"/>
                        <a:pt x="40651" y="8433"/>
                        <a:pt x="40544" y="8433"/>
                      </a:cubicBezTo>
                      <a:cubicBezTo>
                        <a:pt x="40528" y="8433"/>
                        <a:pt x="40510" y="8430"/>
                        <a:pt x="40490" y="8423"/>
                      </a:cubicBezTo>
                      <a:cubicBezTo>
                        <a:pt x="40490" y="7869"/>
                        <a:pt x="40714" y="7644"/>
                        <a:pt x="40318" y="7591"/>
                      </a:cubicBezTo>
                      <a:lnTo>
                        <a:pt x="40318" y="7591"/>
                      </a:lnTo>
                      <a:cubicBezTo>
                        <a:pt x="40107" y="7974"/>
                        <a:pt x="40542" y="8146"/>
                        <a:pt x="40318" y="8423"/>
                      </a:cubicBezTo>
                      <a:cubicBezTo>
                        <a:pt x="40107" y="8040"/>
                        <a:pt x="39988" y="8199"/>
                        <a:pt x="39724" y="7763"/>
                      </a:cubicBezTo>
                      <a:lnTo>
                        <a:pt x="39724" y="7763"/>
                      </a:lnTo>
                      <a:cubicBezTo>
                        <a:pt x="39750" y="7776"/>
                        <a:pt x="39799" y="7783"/>
                        <a:pt x="39854" y="7783"/>
                      </a:cubicBezTo>
                      <a:cubicBezTo>
                        <a:pt x="40020" y="7783"/>
                        <a:pt x="40237" y="7721"/>
                        <a:pt x="39988" y="7591"/>
                      </a:cubicBezTo>
                      <a:cubicBezTo>
                        <a:pt x="39802" y="7531"/>
                        <a:pt x="39680" y="7486"/>
                        <a:pt x="39596" y="7486"/>
                      </a:cubicBezTo>
                      <a:cubicBezTo>
                        <a:pt x="39459" y="7486"/>
                        <a:pt x="39427" y="7606"/>
                        <a:pt x="39394" y="7974"/>
                      </a:cubicBezTo>
                      <a:cubicBezTo>
                        <a:pt x="39305" y="7803"/>
                        <a:pt x="39290" y="7707"/>
                        <a:pt x="39268" y="7707"/>
                      </a:cubicBezTo>
                      <a:cubicBezTo>
                        <a:pt x="39246" y="7707"/>
                        <a:pt x="39218" y="7790"/>
                        <a:pt x="39117" y="7974"/>
                      </a:cubicBezTo>
                      <a:cubicBezTo>
                        <a:pt x="38998" y="7710"/>
                        <a:pt x="38839" y="7486"/>
                        <a:pt x="38668" y="7261"/>
                      </a:cubicBezTo>
                      <a:cubicBezTo>
                        <a:pt x="38783" y="7189"/>
                        <a:pt x="38911" y="7164"/>
                        <a:pt x="39044" y="7164"/>
                      </a:cubicBezTo>
                      <a:cubicBezTo>
                        <a:pt x="39338" y="7164"/>
                        <a:pt x="39661" y="7285"/>
                        <a:pt x="39946" y="7285"/>
                      </a:cubicBezTo>
                      <a:cubicBezTo>
                        <a:pt x="40212" y="7285"/>
                        <a:pt x="40446" y="7180"/>
                        <a:pt x="40595" y="6773"/>
                      </a:cubicBezTo>
                      <a:cubicBezTo>
                        <a:pt x="40437" y="6549"/>
                        <a:pt x="39988" y="6720"/>
                        <a:pt x="39882" y="6443"/>
                      </a:cubicBezTo>
                      <a:cubicBezTo>
                        <a:pt x="40645" y="6443"/>
                        <a:pt x="41078" y="6928"/>
                        <a:pt x="41642" y="6928"/>
                      </a:cubicBezTo>
                      <a:cubicBezTo>
                        <a:pt x="41810" y="6928"/>
                        <a:pt x="41989" y="6885"/>
                        <a:pt x="42193" y="6773"/>
                      </a:cubicBezTo>
                      <a:cubicBezTo>
                        <a:pt x="42034" y="6601"/>
                        <a:pt x="41862" y="6496"/>
                        <a:pt x="41862" y="6060"/>
                      </a:cubicBezTo>
                      <a:lnTo>
                        <a:pt x="41862" y="6060"/>
                      </a:lnTo>
                      <a:cubicBezTo>
                        <a:pt x="42034" y="6113"/>
                        <a:pt x="42193" y="6113"/>
                        <a:pt x="42364" y="6113"/>
                      </a:cubicBezTo>
                      <a:cubicBezTo>
                        <a:pt x="42245" y="6390"/>
                        <a:pt x="42470" y="6443"/>
                        <a:pt x="42298" y="6773"/>
                      </a:cubicBezTo>
                      <a:cubicBezTo>
                        <a:pt x="42470" y="6496"/>
                        <a:pt x="42958" y="6496"/>
                        <a:pt x="42800" y="6390"/>
                      </a:cubicBezTo>
                      <a:cubicBezTo>
                        <a:pt x="42747" y="6113"/>
                        <a:pt x="42523" y="6271"/>
                        <a:pt x="42417" y="6113"/>
                      </a:cubicBezTo>
                      <a:cubicBezTo>
                        <a:pt x="43201" y="6075"/>
                        <a:pt x="43815" y="5612"/>
                        <a:pt x="44464" y="5612"/>
                      </a:cubicBezTo>
                      <a:cubicBezTo>
                        <a:pt x="44723" y="5612"/>
                        <a:pt x="44986" y="5685"/>
                        <a:pt x="45269" y="5888"/>
                      </a:cubicBezTo>
                      <a:cubicBezTo>
                        <a:pt x="44886" y="5930"/>
                        <a:pt x="44803" y="6108"/>
                        <a:pt x="44602" y="6108"/>
                      </a:cubicBezTo>
                      <a:cubicBezTo>
                        <a:pt x="44546" y="6108"/>
                        <a:pt x="44481" y="6095"/>
                        <a:pt x="44397" y="6060"/>
                      </a:cubicBezTo>
                      <a:lnTo>
                        <a:pt x="44397" y="6060"/>
                      </a:lnTo>
                      <a:cubicBezTo>
                        <a:pt x="44358" y="6342"/>
                        <a:pt x="44527" y="6710"/>
                        <a:pt x="44661" y="6710"/>
                      </a:cubicBezTo>
                      <a:cubicBezTo>
                        <a:pt x="44709" y="6710"/>
                        <a:pt x="44752" y="6663"/>
                        <a:pt x="44780" y="6549"/>
                      </a:cubicBezTo>
                      <a:cubicBezTo>
                        <a:pt x="44755" y="6516"/>
                        <a:pt x="44749" y="6503"/>
                        <a:pt x="44757" y="6503"/>
                      </a:cubicBezTo>
                      <a:cubicBezTo>
                        <a:pt x="44781" y="6503"/>
                        <a:pt x="44943" y="6630"/>
                        <a:pt x="45062" y="6630"/>
                      </a:cubicBezTo>
                      <a:cubicBezTo>
                        <a:pt x="45161" y="6630"/>
                        <a:pt x="45230" y="6542"/>
                        <a:pt x="45163" y="6218"/>
                      </a:cubicBezTo>
                      <a:cubicBezTo>
                        <a:pt x="45180" y="6216"/>
                        <a:pt x="45197" y="6215"/>
                        <a:pt x="45212" y="6215"/>
                      </a:cubicBezTo>
                      <a:cubicBezTo>
                        <a:pt x="45541" y="6215"/>
                        <a:pt x="45483" y="6727"/>
                        <a:pt x="45269" y="6879"/>
                      </a:cubicBezTo>
                      <a:cubicBezTo>
                        <a:pt x="45490" y="6800"/>
                        <a:pt x="45679" y="6780"/>
                        <a:pt x="45852" y="6780"/>
                      </a:cubicBezTo>
                      <a:cubicBezTo>
                        <a:pt x="46033" y="6780"/>
                        <a:pt x="46196" y="6802"/>
                        <a:pt x="46359" y="6802"/>
                      </a:cubicBezTo>
                      <a:cubicBezTo>
                        <a:pt x="46587" y="6802"/>
                        <a:pt x="46814" y="6758"/>
                        <a:pt x="47090" y="6549"/>
                      </a:cubicBezTo>
                      <a:lnTo>
                        <a:pt x="47090" y="6549"/>
                      </a:lnTo>
                      <a:cubicBezTo>
                        <a:pt x="47080" y="6550"/>
                        <a:pt x="47071" y="6551"/>
                        <a:pt x="47062" y="6551"/>
                      </a:cubicBezTo>
                      <a:cubicBezTo>
                        <a:pt x="46754" y="6551"/>
                        <a:pt x="46874" y="5802"/>
                        <a:pt x="46598" y="5802"/>
                      </a:cubicBezTo>
                      <a:cubicBezTo>
                        <a:pt x="46565" y="5802"/>
                        <a:pt x="46528" y="5813"/>
                        <a:pt x="46483" y="5836"/>
                      </a:cubicBezTo>
                      <a:cubicBezTo>
                        <a:pt x="46325" y="6443"/>
                        <a:pt x="46813" y="5941"/>
                        <a:pt x="46760" y="6390"/>
                      </a:cubicBezTo>
                      <a:cubicBezTo>
                        <a:pt x="46655" y="6390"/>
                        <a:pt x="46707" y="6654"/>
                        <a:pt x="46589" y="6720"/>
                      </a:cubicBezTo>
                      <a:cubicBezTo>
                        <a:pt x="46385" y="6549"/>
                        <a:pt x="46266" y="6483"/>
                        <a:pt x="46115" y="6483"/>
                      </a:cubicBezTo>
                      <a:cubicBezTo>
                        <a:pt x="46022" y="6483"/>
                        <a:pt x="45916" y="6508"/>
                        <a:pt x="45770" y="6549"/>
                      </a:cubicBezTo>
                      <a:cubicBezTo>
                        <a:pt x="46153" y="5836"/>
                        <a:pt x="45717" y="6166"/>
                        <a:pt x="45665" y="5334"/>
                      </a:cubicBezTo>
                      <a:lnTo>
                        <a:pt x="45665" y="5334"/>
                      </a:lnTo>
                      <a:cubicBezTo>
                        <a:pt x="45736" y="5371"/>
                        <a:pt x="45795" y="5387"/>
                        <a:pt x="45844" y="5387"/>
                      </a:cubicBezTo>
                      <a:cubicBezTo>
                        <a:pt x="46020" y="5387"/>
                        <a:pt x="46070" y="5180"/>
                        <a:pt x="46153" y="5004"/>
                      </a:cubicBezTo>
                      <a:cubicBezTo>
                        <a:pt x="46223" y="5139"/>
                        <a:pt x="46338" y="5201"/>
                        <a:pt x="46456" y="5201"/>
                      </a:cubicBezTo>
                      <a:cubicBezTo>
                        <a:pt x="46626" y="5201"/>
                        <a:pt x="46804" y="5072"/>
                        <a:pt x="46866" y="4846"/>
                      </a:cubicBezTo>
                      <a:lnTo>
                        <a:pt x="46866" y="4846"/>
                      </a:lnTo>
                      <a:cubicBezTo>
                        <a:pt x="46811" y="4854"/>
                        <a:pt x="46766" y="4859"/>
                        <a:pt x="46728" y="4859"/>
                      </a:cubicBezTo>
                      <a:cubicBezTo>
                        <a:pt x="46539" y="4859"/>
                        <a:pt x="46556" y="4747"/>
                        <a:pt x="46655" y="4515"/>
                      </a:cubicBezTo>
                      <a:lnTo>
                        <a:pt x="46655" y="4515"/>
                      </a:lnTo>
                      <a:cubicBezTo>
                        <a:pt x="45995" y="4898"/>
                        <a:pt x="45493" y="4740"/>
                        <a:pt x="45057" y="5228"/>
                      </a:cubicBezTo>
                      <a:cubicBezTo>
                        <a:pt x="44904" y="4923"/>
                        <a:pt x="44669" y="4795"/>
                        <a:pt x="44428" y="4795"/>
                      </a:cubicBezTo>
                      <a:cubicBezTo>
                        <a:pt x="44149" y="4795"/>
                        <a:pt x="43861" y="4966"/>
                        <a:pt x="43684" y="5228"/>
                      </a:cubicBezTo>
                      <a:cubicBezTo>
                        <a:pt x="43684" y="4621"/>
                        <a:pt x="43354" y="4740"/>
                        <a:pt x="43235" y="4410"/>
                      </a:cubicBezTo>
                      <a:cubicBezTo>
                        <a:pt x="43491" y="4410"/>
                        <a:pt x="43552" y="4480"/>
                        <a:pt x="43647" y="4480"/>
                      </a:cubicBezTo>
                      <a:cubicBezTo>
                        <a:pt x="43695" y="4480"/>
                        <a:pt x="43750" y="4463"/>
                        <a:pt x="43843" y="4410"/>
                      </a:cubicBezTo>
                      <a:cubicBezTo>
                        <a:pt x="43843" y="3525"/>
                        <a:pt x="43407" y="4344"/>
                        <a:pt x="43235" y="3525"/>
                      </a:cubicBezTo>
                      <a:cubicBezTo>
                        <a:pt x="43220" y="3523"/>
                        <a:pt x="43206" y="3522"/>
                        <a:pt x="43192" y="3522"/>
                      </a:cubicBezTo>
                      <a:cubicBezTo>
                        <a:pt x="42910" y="3522"/>
                        <a:pt x="42948" y="4017"/>
                        <a:pt x="42747" y="4080"/>
                      </a:cubicBezTo>
                      <a:cubicBezTo>
                        <a:pt x="42661" y="3882"/>
                        <a:pt x="42536" y="3783"/>
                        <a:pt x="42405" y="3783"/>
                      </a:cubicBezTo>
                      <a:cubicBezTo>
                        <a:pt x="42275" y="3783"/>
                        <a:pt x="42140" y="3882"/>
                        <a:pt x="42034" y="4080"/>
                      </a:cubicBezTo>
                      <a:cubicBezTo>
                        <a:pt x="42087" y="3855"/>
                        <a:pt x="42193" y="3750"/>
                        <a:pt x="42140" y="3420"/>
                      </a:cubicBezTo>
                      <a:lnTo>
                        <a:pt x="41968" y="3420"/>
                      </a:lnTo>
                      <a:cubicBezTo>
                        <a:pt x="41862" y="3420"/>
                        <a:pt x="41757" y="3420"/>
                        <a:pt x="41757" y="3578"/>
                      </a:cubicBezTo>
                      <a:cubicBezTo>
                        <a:pt x="41810" y="3578"/>
                        <a:pt x="41862" y="3684"/>
                        <a:pt x="41862" y="3908"/>
                      </a:cubicBezTo>
                      <a:cubicBezTo>
                        <a:pt x="41849" y="3899"/>
                        <a:pt x="41835" y="3896"/>
                        <a:pt x="41821" y="3896"/>
                      </a:cubicBezTo>
                      <a:cubicBezTo>
                        <a:pt x="41712" y="3896"/>
                        <a:pt x="41570" y="4109"/>
                        <a:pt x="41473" y="4109"/>
                      </a:cubicBezTo>
                      <a:cubicBezTo>
                        <a:pt x="41426" y="4109"/>
                        <a:pt x="41390" y="4059"/>
                        <a:pt x="41374" y="3908"/>
                      </a:cubicBezTo>
                      <a:cubicBezTo>
                        <a:pt x="41757" y="3631"/>
                        <a:pt x="41427" y="3090"/>
                        <a:pt x="41757" y="2918"/>
                      </a:cubicBezTo>
                      <a:cubicBezTo>
                        <a:pt x="41881" y="2836"/>
                        <a:pt x="42006" y="2805"/>
                        <a:pt x="42133" y="2805"/>
                      </a:cubicBezTo>
                      <a:cubicBezTo>
                        <a:pt x="42552" y="2805"/>
                        <a:pt x="43006" y="3143"/>
                        <a:pt x="43611" y="3143"/>
                      </a:cubicBezTo>
                      <a:cubicBezTo>
                        <a:pt x="43800" y="3143"/>
                        <a:pt x="44004" y="3110"/>
                        <a:pt x="44226" y="3024"/>
                      </a:cubicBezTo>
                      <a:lnTo>
                        <a:pt x="44226" y="3024"/>
                      </a:lnTo>
                      <a:cubicBezTo>
                        <a:pt x="44192" y="3030"/>
                        <a:pt x="44164" y="3032"/>
                        <a:pt x="44141" y="3032"/>
                      </a:cubicBezTo>
                      <a:cubicBezTo>
                        <a:pt x="43907" y="3032"/>
                        <a:pt x="44226" y="2740"/>
                        <a:pt x="44226" y="2535"/>
                      </a:cubicBezTo>
                      <a:cubicBezTo>
                        <a:pt x="43863" y="2535"/>
                        <a:pt x="43382" y="2152"/>
                        <a:pt x="43071" y="2152"/>
                      </a:cubicBezTo>
                      <a:cubicBezTo>
                        <a:pt x="43008" y="2152"/>
                        <a:pt x="42952" y="2167"/>
                        <a:pt x="42905" y="2205"/>
                      </a:cubicBezTo>
                      <a:cubicBezTo>
                        <a:pt x="43077" y="2205"/>
                        <a:pt x="43077" y="2694"/>
                        <a:pt x="42958" y="2694"/>
                      </a:cubicBezTo>
                      <a:cubicBezTo>
                        <a:pt x="42364" y="1875"/>
                        <a:pt x="41308" y="2865"/>
                        <a:pt x="40820" y="1545"/>
                      </a:cubicBezTo>
                      <a:lnTo>
                        <a:pt x="40820" y="1545"/>
                      </a:lnTo>
                      <a:cubicBezTo>
                        <a:pt x="40872" y="1928"/>
                        <a:pt x="41044" y="2258"/>
                        <a:pt x="40767" y="2430"/>
                      </a:cubicBezTo>
                      <a:cubicBezTo>
                        <a:pt x="38945" y="1875"/>
                        <a:pt x="35314" y="2258"/>
                        <a:pt x="33176" y="1981"/>
                      </a:cubicBezTo>
                      <a:lnTo>
                        <a:pt x="33176" y="1981"/>
                      </a:lnTo>
                      <a:cubicBezTo>
                        <a:pt x="33205" y="2087"/>
                        <a:pt x="33158" y="2126"/>
                        <a:pt x="33069" y="2126"/>
                      </a:cubicBezTo>
                      <a:cubicBezTo>
                        <a:pt x="32838" y="2126"/>
                        <a:pt x="32324" y="1861"/>
                        <a:pt x="32133" y="1822"/>
                      </a:cubicBezTo>
                      <a:cubicBezTo>
                        <a:pt x="32133" y="2034"/>
                        <a:pt x="32067" y="2205"/>
                        <a:pt x="31961" y="2311"/>
                      </a:cubicBezTo>
                      <a:cubicBezTo>
                        <a:pt x="31803" y="2205"/>
                        <a:pt x="31578" y="2152"/>
                        <a:pt x="31473" y="1822"/>
                      </a:cubicBezTo>
                      <a:cubicBezTo>
                        <a:pt x="31366" y="2119"/>
                        <a:pt x="31270" y="2373"/>
                        <a:pt x="31050" y="2373"/>
                      </a:cubicBezTo>
                      <a:cubicBezTo>
                        <a:pt x="31025" y="2373"/>
                        <a:pt x="30999" y="2370"/>
                        <a:pt x="30971" y="2364"/>
                      </a:cubicBezTo>
                      <a:lnTo>
                        <a:pt x="30971" y="1651"/>
                      </a:lnTo>
                      <a:cubicBezTo>
                        <a:pt x="30714" y="1770"/>
                        <a:pt x="30513" y="1832"/>
                        <a:pt x="30336" y="1832"/>
                      </a:cubicBezTo>
                      <a:cubicBezTo>
                        <a:pt x="30022" y="1832"/>
                        <a:pt x="29781" y="1637"/>
                        <a:pt x="29427" y="1215"/>
                      </a:cubicBezTo>
                      <a:lnTo>
                        <a:pt x="29427" y="1215"/>
                      </a:lnTo>
                      <a:cubicBezTo>
                        <a:pt x="29321" y="1598"/>
                        <a:pt x="29875" y="1704"/>
                        <a:pt x="29545" y="1875"/>
                      </a:cubicBezTo>
                      <a:cubicBezTo>
                        <a:pt x="29433" y="1789"/>
                        <a:pt x="29295" y="1707"/>
                        <a:pt x="29171" y="1707"/>
                      </a:cubicBezTo>
                      <a:cubicBezTo>
                        <a:pt x="29047" y="1707"/>
                        <a:pt x="28938" y="1789"/>
                        <a:pt x="28885" y="2034"/>
                      </a:cubicBezTo>
                      <a:cubicBezTo>
                        <a:pt x="28885" y="1822"/>
                        <a:pt x="28661" y="1875"/>
                        <a:pt x="28661" y="1704"/>
                      </a:cubicBezTo>
                      <a:cubicBezTo>
                        <a:pt x="28832" y="1704"/>
                        <a:pt x="28938" y="1598"/>
                        <a:pt x="28938" y="1373"/>
                      </a:cubicBezTo>
                      <a:cubicBezTo>
                        <a:pt x="28861" y="1272"/>
                        <a:pt x="28775" y="1236"/>
                        <a:pt x="28682" y="1236"/>
                      </a:cubicBezTo>
                      <a:cubicBezTo>
                        <a:pt x="28452" y="1236"/>
                        <a:pt x="28183" y="1459"/>
                        <a:pt x="27921" y="1459"/>
                      </a:cubicBezTo>
                      <a:cubicBezTo>
                        <a:pt x="27836" y="1459"/>
                        <a:pt x="27752" y="1435"/>
                        <a:pt x="27671" y="1373"/>
                      </a:cubicBezTo>
                      <a:lnTo>
                        <a:pt x="27671" y="1373"/>
                      </a:lnTo>
                      <a:cubicBezTo>
                        <a:pt x="27671" y="2034"/>
                        <a:pt x="28225" y="1598"/>
                        <a:pt x="28278" y="2205"/>
                      </a:cubicBezTo>
                      <a:cubicBezTo>
                        <a:pt x="28135" y="2171"/>
                        <a:pt x="27997" y="2046"/>
                        <a:pt x="27871" y="2046"/>
                      </a:cubicBezTo>
                      <a:cubicBezTo>
                        <a:pt x="27800" y="2046"/>
                        <a:pt x="27733" y="2086"/>
                        <a:pt x="27671" y="2205"/>
                      </a:cubicBezTo>
                      <a:cubicBezTo>
                        <a:pt x="27565" y="1981"/>
                        <a:pt x="27565" y="1598"/>
                        <a:pt x="27446" y="1373"/>
                      </a:cubicBezTo>
                      <a:cubicBezTo>
                        <a:pt x="27063" y="1545"/>
                        <a:pt x="26733" y="1770"/>
                        <a:pt x="26351" y="1875"/>
                      </a:cubicBezTo>
                      <a:cubicBezTo>
                        <a:pt x="26351" y="1651"/>
                        <a:pt x="26298" y="1545"/>
                        <a:pt x="26245" y="1373"/>
                      </a:cubicBezTo>
                      <a:cubicBezTo>
                        <a:pt x="25743" y="1770"/>
                        <a:pt x="25255" y="1492"/>
                        <a:pt x="24872" y="1770"/>
                      </a:cubicBezTo>
                      <a:cubicBezTo>
                        <a:pt x="24872" y="1429"/>
                        <a:pt x="24845" y="1309"/>
                        <a:pt x="24820" y="1309"/>
                      </a:cubicBezTo>
                      <a:cubicBezTo>
                        <a:pt x="24771" y="1309"/>
                        <a:pt x="24725" y="1746"/>
                        <a:pt x="24872" y="1928"/>
                      </a:cubicBezTo>
                      <a:cubicBezTo>
                        <a:pt x="24935" y="1919"/>
                        <a:pt x="24997" y="1915"/>
                        <a:pt x="25057" y="1915"/>
                      </a:cubicBezTo>
                      <a:cubicBezTo>
                        <a:pt x="25359" y="1915"/>
                        <a:pt x="25611" y="2027"/>
                        <a:pt x="25743" y="2258"/>
                      </a:cubicBezTo>
                      <a:cubicBezTo>
                        <a:pt x="25690" y="2535"/>
                        <a:pt x="25308" y="2205"/>
                        <a:pt x="25360" y="2760"/>
                      </a:cubicBezTo>
                      <a:cubicBezTo>
                        <a:pt x="27151" y="2920"/>
                        <a:pt x="28760" y="2950"/>
                        <a:pt x="30364" y="2950"/>
                      </a:cubicBezTo>
                      <a:cubicBezTo>
                        <a:pt x="31294" y="2950"/>
                        <a:pt x="32222" y="2940"/>
                        <a:pt x="33182" y="2940"/>
                      </a:cubicBezTo>
                      <a:cubicBezTo>
                        <a:pt x="33974" y="2940"/>
                        <a:pt x="34789" y="2946"/>
                        <a:pt x="35645" y="2971"/>
                      </a:cubicBezTo>
                      <a:cubicBezTo>
                        <a:pt x="35697" y="2694"/>
                        <a:pt x="35486" y="2535"/>
                        <a:pt x="35645" y="2482"/>
                      </a:cubicBezTo>
                      <a:cubicBezTo>
                        <a:pt x="35662" y="2481"/>
                        <a:pt x="35679" y="2480"/>
                        <a:pt x="35697" y="2480"/>
                      </a:cubicBezTo>
                      <a:cubicBezTo>
                        <a:pt x="36178" y="2480"/>
                        <a:pt x="36716" y="2987"/>
                        <a:pt x="37177" y="2987"/>
                      </a:cubicBezTo>
                      <a:cubicBezTo>
                        <a:pt x="37337" y="2987"/>
                        <a:pt x="37489" y="2926"/>
                        <a:pt x="37625" y="2760"/>
                      </a:cubicBezTo>
                      <a:cubicBezTo>
                        <a:pt x="37678" y="2760"/>
                        <a:pt x="37678" y="2760"/>
                        <a:pt x="37678" y="2694"/>
                      </a:cubicBezTo>
                      <a:cubicBezTo>
                        <a:pt x="37678" y="2641"/>
                        <a:pt x="37707" y="2614"/>
                        <a:pt x="37722" y="2614"/>
                      </a:cubicBezTo>
                      <a:cubicBezTo>
                        <a:pt x="37737" y="2614"/>
                        <a:pt x="37737" y="2641"/>
                        <a:pt x="37678" y="2694"/>
                      </a:cubicBezTo>
                      <a:cubicBezTo>
                        <a:pt x="37678" y="2760"/>
                        <a:pt x="37744" y="2865"/>
                        <a:pt x="37849" y="2918"/>
                      </a:cubicBezTo>
                      <a:cubicBezTo>
                        <a:pt x="38014" y="3060"/>
                        <a:pt x="38206" y="3110"/>
                        <a:pt x="38416" y="3110"/>
                      </a:cubicBezTo>
                      <a:cubicBezTo>
                        <a:pt x="38932" y="3110"/>
                        <a:pt x="39552" y="2805"/>
                        <a:pt x="40114" y="2805"/>
                      </a:cubicBezTo>
                      <a:cubicBezTo>
                        <a:pt x="40387" y="2805"/>
                        <a:pt x="40646" y="2877"/>
                        <a:pt x="40872" y="3090"/>
                      </a:cubicBezTo>
                      <a:cubicBezTo>
                        <a:pt x="40834" y="2849"/>
                        <a:pt x="40890" y="2768"/>
                        <a:pt x="40980" y="2768"/>
                      </a:cubicBezTo>
                      <a:cubicBezTo>
                        <a:pt x="41136" y="2768"/>
                        <a:pt x="41393" y="3014"/>
                        <a:pt x="41427" y="3090"/>
                      </a:cubicBezTo>
                      <a:cubicBezTo>
                        <a:pt x="41308" y="3301"/>
                        <a:pt x="41427" y="3908"/>
                        <a:pt x="41150" y="3908"/>
                      </a:cubicBezTo>
                      <a:cubicBezTo>
                        <a:pt x="41135" y="3738"/>
                        <a:pt x="41072" y="3689"/>
                        <a:pt x="40999" y="3689"/>
                      </a:cubicBezTo>
                      <a:cubicBezTo>
                        <a:pt x="40902" y="3689"/>
                        <a:pt x="40787" y="3775"/>
                        <a:pt x="40743" y="3775"/>
                      </a:cubicBezTo>
                      <a:cubicBezTo>
                        <a:pt x="40702" y="3775"/>
                        <a:pt x="40722" y="3702"/>
                        <a:pt x="40872" y="3420"/>
                      </a:cubicBezTo>
                      <a:cubicBezTo>
                        <a:pt x="40773" y="3320"/>
                        <a:pt x="40603" y="3270"/>
                        <a:pt x="40449" y="3270"/>
                      </a:cubicBezTo>
                      <a:cubicBezTo>
                        <a:pt x="40175" y="3270"/>
                        <a:pt x="39952" y="3429"/>
                        <a:pt x="40265" y="3750"/>
                      </a:cubicBezTo>
                      <a:cubicBezTo>
                        <a:pt x="40242" y="3763"/>
                        <a:pt x="40219" y="3769"/>
                        <a:pt x="40198" y="3769"/>
                      </a:cubicBezTo>
                      <a:cubicBezTo>
                        <a:pt x="40031" y="3769"/>
                        <a:pt x="39934" y="3393"/>
                        <a:pt x="39856" y="3393"/>
                      </a:cubicBezTo>
                      <a:cubicBezTo>
                        <a:pt x="39828" y="3393"/>
                        <a:pt x="39802" y="3443"/>
                        <a:pt x="39777" y="3578"/>
                      </a:cubicBezTo>
                      <a:cubicBezTo>
                        <a:pt x="39800" y="3569"/>
                        <a:pt x="39819" y="3564"/>
                        <a:pt x="39834" y="3564"/>
                      </a:cubicBezTo>
                      <a:cubicBezTo>
                        <a:pt x="40021" y="3564"/>
                        <a:pt x="39629" y="4241"/>
                        <a:pt x="39404" y="4241"/>
                      </a:cubicBezTo>
                      <a:cubicBezTo>
                        <a:pt x="39345" y="4241"/>
                        <a:pt x="39298" y="4195"/>
                        <a:pt x="39275" y="4080"/>
                      </a:cubicBezTo>
                      <a:cubicBezTo>
                        <a:pt x="39394" y="3908"/>
                        <a:pt x="39605" y="3908"/>
                        <a:pt x="39658" y="3578"/>
                      </a:cubicBezTo>
                      <a:cubicBezTo>
                        <a:pt x="39422" y="3444"/>
                        <a:pt x="39018" y="3338"/>
                        <a:pt x="38619" y="3338"/>
                      </a:cubicBezTo>
                      <a:cubicBezTo>
                        <a:pt x="38191" y="3338"/>
                        <a:pt x="37770" y="3461"/>
                        <a:pt x="37572" y="3803"/>
                      </a:cubicBezTo>
                      <a:cubicBezTo>
                        <a:pt x="37083" y="3631"/>
                        <a:pt x="36753" y="3684"/>
                        <a:pt x="36252" y="3631"/>
                      </a:cubicBezTo>
                      <a:cubicBezTo>
                        <a:pt x="36070" y="3609"/>
                        <a:pt x="35752" y="3499"/>
                        <a:pt x="35456" y="3499"/>
                      </a:cubicBezTo>
                      <a:cubicBezTo>
                        <a:pt x="35044" y="3499"/>
                        <a:pt x="34673" y="3713"/>
                        <a:pt x="34773" y="4674"/>
                      </a:cubicBezTo>
                      <a:cubicBezTo>
                        <a:pt x="35064" y="4581"/>
                        <a:pt x="35180" y="4273"/>
                        <a:pt x="35502" y="4273"/>
                      </a:cubicBezTo>
                      <a:cubicBezTo>
                        <a:pt x="35545" y="4273"/>
                        <a:pt x="35593" y="4278"/>
                        <a:pt x="35645" y="4291"/>
                      </a:cubicBezTo>
                      <a:cubicBezTo>
                        <a:pt x="35645" y="4740"/>
                        <a:pt x="35869" y="4674"/>
                        <a:pt x="35763" y="5123"/>
                      </a:cubicBezTo>
                      <a:cubicBezTo>
                        <a:pt x="35645" y="5123"/>
                        <a:pt x="35539" y="5228"/>
                        <a:pt x="35486" y="5334"/>
                      </a:cubicBezTo>
                      <a:cubicBezTo>
                        <a:pt x="35282" y="5286"/>
                        <a:pt x="35307" y="4832"/>
                        <a:pt x="35064" y="4832"/>
                      </a:cubicBezTo>
                      <a:cubicBezTo>
                        <a:pt x="35040" y="4832"/>
                        <a:pt x="35014" y="4836"/>
                        <a:pt x="34984" y="4846"/>
                      </a:cubicBezTo>
                      <a:cubicBezTo>
                        <a:pt x="35059" y="5359"/>
                        <a:pt x="34718" y="5639"/>
                        <a:pt x="34440" y="5639"/>
                      </a:cubicBezTo>
                      <a:cubicBezTo>
                        <a:pt x="34275" y="5639"/>
                        <a:pt x="34133" y="5540"/>
                        <a:pt x="34113" y="5334"/>
                      </a:cubicBezTo>
                      <a:cubicBezTo>
                        <a:pt x="34219" y="5281"/>
                        <a:pt x="34324" y="5281"/>
                        <a:pt x="34272" y="5004"/>
                      </a:cubicBezTo>
                      <a:cubicBezTo>
                        <a:pt x="34113" y="4929"/>
                        <a:pt x="33942" y="4896"/>
                        <a:pt x="33770" y="4896"/>
                      </a:cubicBezTo>
                      <a:cubicBezTo>
                        <a:pt x="33341" y="4896"/>
                        <a:pt x="32910" y="5098"/>
                        <a:pt x="32674" y="5334"/>
                      </a:cubicBezTo>
                      <a:cubicBezTo>
                        <a:pt x="33559" y="5994"/>
                        <a:pt x="34496" y="6549"/>
                        <a:pt x="33506" y="7539"/>
                      </a:cubicBezTo>
                      <a:cubicBezTo>
                        <a:pt x="33646" y="7247"/>
                        <a:pt x="33497" y="6101"/>
                        <a:pt x="33270" y="6101"/>
                      </a:cubicBezTo>
                      <a:cubicBezTo>
                        <a:pt x="33240" y="6101"/>
                        <a:pt x="33208" y="6121"/>
                        <a:pt x="33176" y="6166"/>
                      </a:cubicBezTo>
                      <a:cubicBezTo>
                        <a:pt x="33387" y="6271"/>
                        <a:pt x="32846" y="6166"/>
                        <a:pt x="32674" y="6549"/>
                      </a:cubicBezTo>
                      <a:cubicBezTo>
                        <a:pt x="32463" y="6496"/>
                        <a:pt x="32516" y="5836"/>
                        <a:pt x="32291" y="5664"/>
                      </a:cubicBezTo>
                      <a:cubicBezTo>
                        <a:pt x="32123" y="5889"/>
                        <a:pt x="31962" y="5965"/>
                        <a:pt x="31805" y="5965"/>
                      </a:cubicBezTo>
                      <a:cubicBezTo>
                        <a:pt x="31487" y="5965"/>
                        <a:pt x="31187" y="5653"/>
                        <a:pt x="30885" y="5653"/>
                      </a:cubicBezTo>
                      <a:cubicBezTo>
                        <a:pt x="30752" y="5653"/>
                        <a:pt x="30618" y="5714"/>
                        <a:pt x="30483" y="5888"/>
                      </a:cubicBezTo>
                      <a:cubicBezTo>
                        <a:pt x="30417" y="5558"/>
                        <a:pt x="30205" y="5783"/>
                        <a:pt x="30417" y="5400"/>
                      </a:cubicBezTo>
                      <a:cubicBezTo>
                        <a:pt x="30405" y="5397"/>
                        <a:pt x="30393" y="5396"/>
                        <a:pt x="30381" y="5396"/>
                      </a:cubicBezTo>
                      <a:cubicBezTo>
                        <a:pt x="30194" y="5396"/>
                        <a:pt x="29978" y="5736"/>
                        <a:pt x="29791" y="5736"/>
                      </a:cubicBezTo>
                      <a:cubicBezTo>
                        <a:pt x="29722" y="5736"/>
                        <a:pt x="29656" y="5689"/>
                        <a:pt x="29598" y="5558"/>
                      </a:cubicBezTo>
                      <a:cubicBezTo>
                        <a:pt x="29757" y="5558"/>
                        <a:pt x="29875" y="5400"/>
                        <a:pt x="29875" y="5228"/>
                      </a:cubicBezTo>
                      <a:cubicBezTo>
                        <a:pt x="29757" y="5176"/>
                        <a:pt x="29823" y="4793"/>
                        <a:pt x="29757" y="4568"/>
                      </a:cubicBezTo>
                      <a:cubicBezTo>
                        <a:pt x="29215" y="4621"/>
                        <a:pt x="29215" y="5558"/>
                        <a:pt x="28885" y="6060"/>
                      </a:cubicBezTo>
                      <a:cubicBezTo>
                        <a:pt x="28923" y="6078"/>
                        <a:pt x="28955" y="6086"/>
                        <a:pt x="28982" y="6086"/>
                      </a:cubicBezTo>
                      <a:cubicBezTo>
                        <a:pt x="29193" y="6086"/>
                        <a:pt x="29122" y="5605"/>
                        <a:pt x="29321" y="5558"/>
                      </a:cubicBezTo>
                      <a:lnTo>
                        <a:pt x="29321" y="5558"/>
                      </a:lnTo>
                      <a:cubicBezTo>
                        <a:pt x="29162" y="5941"/>
                        <a:pt x="29598" y="6218"/>
                        <a:pt x="29321" y="6390"/>
                      </a:cubicBezTo>
                      <a:cubicBezTo>
                        <a:pt x="29096" y="6166"/>
                        <a:pt x="28661" y="6390"/>
                        <a:pt x="28502" y="6060"/>
                      </a:cubicBezTo>
                      <a:lnTo>
                        <a:pt x="28502" y="5888"/>
                      </a:lnTo>
                      <a:cubicBezTo>
                        <a:pt x="28480" y="5880"/>
                        <a:pt x="28460" y="5876"/>
                        <a:pt x="28442" y="5876"/>
                      </a:cubicBezTo>
                      <a:cubicBezTo>
                        <a:pt x="28267" y="5876"/>
                        <a:pt x="28291" y="6249"/>
                        <a:pt x="28106" y="6249"/>
                      </a:cubicBezTo>
                      <a:cubicBezTo>
                        <a:pt x="28077" y="6249"/>
                        <a:pt x="28042" y="6240"/>
                        <a:pt x="28001" y="6218"/>
                      </a:cubicBezTo>
                      <a:cubicBezTo>
                        <a:pt x="28001" y="5558"/>
                        <a:pt x="27618" y="5611"/>
                        <a:pt x="27393" y="5228"/>
                      </a:cubicBezTo>
                      <a:cubicBezTo>
                        <a:pt x="27258" y="5440"/>
                        <a:pt x="26937" y="5723"/>
                        <a:pt x="26724" y="5723"/>
                      </a:cubicBezTo>
                      <a:cubicBezTo>
                        <a:pt x="26606" y="5723"/>
                        <a:pt x="26522" y="5636"/>
                        <a:pt x="26522" y="5400"/>
                      </a:cubicBezTo>
                      <a:cubicBezTo>
                        <a:pt x="26245" y="5664"/>
                        <a:pt x="26073" y="5994"/>
                        <a:pt x="25690" y="6113"/>
                      </a:cubicBezTo>
                      <a:cubicBezTo>
                        <a:pt x="25862" y="4898"/>
                        <a:pt x="26456" y="4344"/>
                        <a:pt x="27182" y="4080"/>
                      </a:cubicBezTo>
                      <a:lnTo>
                        <a:pt x="27182" y="4080"/>
                      </a:lnTo>
                      <a:cubicBezTo>
                        <a:pt x="27235" y="4344"/>
                        <a:pt x="26575" y="4410"/>
                        <a:pt x="26905" y="4568"/>
                      </a:cubicBezTo>
                      <a:cubicBezTo>
                        <a:pt x="26733" y="4846"/>
                        <a:pt x="26456" y="4846"/>
                        <a:pt x="26192" y="4898"/>
                      </a:cubicBezTo>
                      <a:cubicBezTo>
                        <a:pt x="26231" y="5159"/>
                        <a:pt x="26307" y="5229"/>
                        <a:pt x="26392" y="5229"/>
                      </a:cubicBezTo>
                      <a:cubicBezTo>
                        <a:pt x="26491" y="5229"/>
                        <a:pt x="26604" y="5136"/>
                        <a:pt x="26688" y="5136"/>
                      </a:cubicBezTo>
                      <a:cubicBezTo>
                        <a:pt x="26729" y="5136"/>
                        <a:pt x="26764" y="5159"/>
                        <a:pt x="26786" y="5228"/>
                      </a:cubicBezTo>
                      <a:cubicBezTo>
                        <a:pt x="27011" y="5123"/>
                        <a:pt x="27011" y="4740"/>
                        <a:pt x="27182" y="4568"/>
                      </a:cubicBezTo>
                      <a:cubicBezTo>
                        <a:pt x="27393" y="4740"/>
                        <a:pt x="27341" y="5176"/>
                        <a:pt x="27618" y="5228"/>
                      </a:cubicBezTo>
                      <a:cubicBezTo>
                        <a:pt x="27671" y="5228"/>
                        <a:pt x="27671" y="5070"/>
                        <a:pt x="27776" y="5070"/>
                      </a:cubicBezTo>
                      <a:cubicBezTo>
                        <a:pt x="27671" y="4846"/>
                        <a:pt x="27512" y="4740"/>
                        <a:pt x="27393" y="4568"/>
                      </a:cubicBezTo>
                      <a:cubicBezTo>
                        <a:pt x="27724" y="4410"/>
                        <a:pt x="28001" y="4133"/>
                        <a:pt x="28436" y="4080"/>
                      </a:cubicBezTo>
                      <a:lnTo>
                        <a:pt x="28436" y="4080"/>
                      </a:lnTo>
                      <a:cubicBezTo>
                        <a:pt x="28214" y="4169"/>
                        <a:pt x="28254" y="4997"/>
                        <a:pt x="28107" y="4997"/>
                      </a:cubicBezTo>
                      <a:cubicBezTo>
                        <a:pt x="28079" y="4997"/>
                        <a:pt x="28045" y="4967"/>
                        <a:pt x="28001" y="4898"/>
                      </a:cubicBezTo>
                      <a:lnTo>
                        <a:pt x="28001" y="4898"/>
                      </a:lnTo>
                      <a:cubicBezTo>
                        <a:pt x="28001" y="5453"/>
                        <a:pt x="28436" y="5228"/>
                        <a:pt x="28502" y="5664"/>
                      </a:cubicBezTo>
                      <a:cubicBezTo>
                        <a:pt x="28538" y="4667"/>
                        <a:pt x="29000" y="4144"/>
                        <a:pt x="29548" y="4144"/>
                      </a:cubicBezTo>
                      <a:cubicBezTo>
                        <a:pt x="29813" y="4144"/>
                        <a:pt x="30097" y="4266"/>
                        <a:pt x="30364" y="4515"/>
                      </a:cubicBezTo>
                      <a:cubicBezTo>
                        <a:pt x="30205" y="4621"/>
                        <a:pt x="29981" y="4621"/>
                        <a:pt x="29875" y="4898"/>
                      </a:cubicBezTo>
                      <a:cubicBezTo>
                        <a:pt x="29983" y="4872"/>
                        <a:pt x="30075" y="4859"/>
                        <a:pt x="30152" y="4859"/>
                      </a:cubicBezTo>
                      <a:cubicBezTo>
                        <a:pt x="30386" y="4859"/>
                        <a:pt x="30483" y="4980"/>
                        <a:pt x="30483" y="5228"/>
                      </a:cubicBezTo>
                      <a:cubicBezTo>
                        <a:pt x="30535" y="5004"/>
                        <a:pt x="30588" y="4951"/>
                        <a:pt x="30694" y="4846"/>
                      </a:cubicBezTo>
                      <a:lnTo>
                        <a:pt x="30694" y="4846"/>
                      </a:lnTo>
                      <a:cubicBezTo>
                        <a:pt x="30694" y="5070"/>
                        <a:pt x="30588" y="5123"/>
                        <a:pt x="30588" y="5400"/>
                      </a:cubicBezTo>
                      <a:cubicBezTo>
                        <a:pt x="30622" y="5413"/>
                        <a:pt x="30652" y="5419"/>
                        <a:pt x="30678" y="5419"/>
                      </a:cubicBezTo>
                      <a:cubicBezTo>
                        <a:pt x="30855" y="5419"/>
                        <a:pt x="30887" y="5171"/>
                        <a:pt x="31038" y="5171"/>
                      </a:cubicBezTo>
                      <a:cubicBezTo>
                        <a:pt x="31050" y="5171"/>
                        <a:pt x="31063" y="5172"/>
                        <a:pt x="31077" y="5176"/>
                      </a:cubicBezTo>
                      <a:cubicBezTo>
                        <a:pt x="30918" y="4410"/>
                        <a:pt x="30588" y="4846"/>
                        <a:pt x="30971" y="4014"/>
                      </a:cubicBezTo>
                      <a:cubicBezTo>
                        <a:pt x="29321" y="3631"/>
                        <a:pt x="28714" y="3525"/>
                        <a:pt x="27288" y="3420"/>
                      </a:cubicBezTo>
                      <a:cubicBezTo>
                        <a:pt x="27183" y="3749"/>
                        <a:pt x="26991" y="3820"/>
                        <a:pt x="26782" y="3820"/>
                      </a:cubicBezTo>
                      <a:cubicBezTo>
                        <a:pt x="26624" y="3820"/>
                        <a:pt x="26456" y="3780"/>
                        <a:pt x="26308" y="3780"/>
                      </a:cubicBezTo>
                      <a:cubicBezTo>
                        <a:pt x="26133" y="3780"/>
                        <a:pt x="25986" y="3836"/>
                        <a:pt x="25915" y="4080"/>
                      </a:cubicBezTo>
                      <a:cubicBezTo>
                        <a:pt x="26073" y="4080"/>
                        <a:pt x="26126" y="4185"/>
                        <a:pt x="26192" y="4410"/>
                      </a:cubicBezTo>
                      <a:cubicBezTo>
                        <a:pt x="26138" y="4382"/>
                        <a:pt x="26096" y="4370"/>
                        <a:pt x="26063" y="4370"/>
                      </a:cubicBezTo>
                      <a:cubicBezTo>
                        <a:pt x="25889" y="4370"/>
                        <a:pt x="25940" y="4685"/>
                        <a:pt x="25796" y="4740"/>
                      </a:cubicBezTo>
                      <a:cubicBezTo>
                        <a:pt x="25835" y="4546"/>
                        <a:pt x="25600" y="4425"/>
                        <a:pt x="25358" y="4425"/>
                      </a:cubicBezTo>
                      <a:cubicBezTo>
                        <a:pt x="25187" y="4425"/>
                        <a:pt x="25012" y="4485"/>
                        <a:pt x="24925" y="4621"/>
                      </a:cubicBezTo>
                      <a:cubicBezTo>
                        <a:pt x="25083" y="4740"/>
                        <a:pt x="25202" y="4951"/>
                        <a:pt x="25308" y="5281"/>
                      </a:cubicBezTo>
                      <a:cubicBezTo>
                        <a:pt x="24978" y="5611"/>
                        <a:pt x="24872" y="5453"/>
                        <a:pt x="24542" y="5611"/>
                      </a:cubicBezTo>
                      <a:cubicBezTo>
                        <a:pt x="24542" y="5400"/>
                        <a:pt x="24648" y="5400"/>
                        <a:pt x="24595" y="5123"/>
                      </a:cubicBezTo>
                      <a:cubicBezTo>
                        <a:pt x="24265" y="5123"/>
                        <a:pt x="23987" y="5176"/>
                        <a:pt x="23816" y="5453"/>
                      </a:cubicBezTo>
                      <a:cubicBezTo>
                        <a:pt x="23882" y="5941"/>
                        <a:pt x="24317" y="5836"/>
                        <a:pt x="24542" y="6113"/>
                      </a:cubicBezTo>
                      <a:cubicBezTo>
                        <a:pt x="24321" y="6155"/>
                        <a:pt x="24201" y="6306"/>
                        <a:pt x="23995" y="6306"/>
                      </a:cubicBezTo>
                      <a:cubicBezTo>
                        <a:pt x="23942" y="6306"/>
                        <a:pt x="23883" y="6296"/>
                        <a:pt x="23816" y="6271"/>
                      </a:cubicBezTo>
                      <a:cubicBezTo>
                        <a:pt x="23722" y="6131"/>
                        <a:pt x="23753" y="5763"/>
                        <a:pt x="23569" y="5763"/>
                      </a:cubicBezTo>
                      <a:cubicBezTo>
                        <a:pt x="23545" y="5763"/>
                        <a:pt x="23518" y="5769"/>
                        <a:pt x="23486" y="5783"/>
                      </a:cubicBezTo>
                      <a:cubicBezTo>
                        <a:pt x="23486" y="5994"/>
                        <a:pt x="23552" y="6271"/>
                        <a:pt x="23433" y="6271"/>
                      </a:cubicBezTo>
                      <a:cubicBezTo>
                        <a:pt x="23156" y="6271"/>
                        <a:pt x="23156" y="5836"/>
                        <a:pt x="23327" y="5611"/>
                      </a:cubicBezTo>
                      <a:lnTo>
                        <a:pt x="23327" y="5611"/>
                      </a:lnTo>
                      <a:cubicBezTo>
                        <a:pt x="23283" y="5639"/>
                        <a:pt x="23243" y="5652"/>
                        <a:pt x="23206" y="5652"/>
                      </a:cubicBezTo>
                      <a:cubicBezTo>
                        <a:pt x="22953" y="5652"/>
                        <a:pt x="22845" y="5088"/>
                        <a:pt x="22676" y="5088"/>
                      </a:cubicBezTo>
                      <a:cubicBezTo>
                        <a:pt x="22623" y="5088"/>
                        <a:pt x="22565" y="5142"/>
                        <a:pt x="22496" y="5281"/>
                      </a:cubicBezTo>
                      <a:cubicBezTo>
                        <a:pt x="22773" y="5400"/>
                        <a:pt x="23050" y="5453"/>
                        <a:pt x="22997" y="6113"/>
                      </a:cubicBezTo>
                      <a:cubicBezTo>
                        <a:pt x="22928" y="6139"/>
                        <a:pt x="22831" y="6142"/>
                        <a:pt x="22723" y="6142"/>
                      </a:cubicBezTo>
                      <a:cubicBezTo>
                        <a:pt x="22698" y="6142"/>
                        <a:pt x="22672" y="6142"/>
                        <a:pt x="22646" y="6142"/>
                      </a:cubicBezTo>
                      <a:cubicBezTo>
                        <a:pt x="22333" y="6142"/>
                        <a:pt x="21954" y="6161"/>
                        <a:pt x="21836" y="6654"/>
                      </a:cubicBezTo>
                      <a:cubicBezTo>
                        <a:pt x="21572" y="6496"/>
                        <a:pt x="21294" y="6324"/>
                        <a:pt x="21017" y="6166"/>
                      </a:cubicBezTo>
                      <a:lnTo>
                        <a:pt x="21017" y="6166"/>
                      </a:lnTo>
                      <a:cubicBezTo>
                        <a:pt x="20964" y="6549"/>
                        <a:pt x="21506" y="6773"/>
                        <a:pt x="21242" y="6984"/>
                      </a:cubicBezTo>
                      <a:cubicBezTo>
                        <a:pt x="20952" y="6752"/>
                        <a:pt x="20784" y="6296"/>
                        <a:pt x="20336" y="6296"/>
                      </a:cubicBezTo>
                      <a:cubicBezTo>
                        <a:pt x="20274" y="6296"/>
                        <a:pt x="20206" y="6305"/>
                        <a:pt x="20133" y="6324"/>
                      </a:cubicBezTo>
                      <a:cubicBezTo>
                        <a:pt x="20114" y="6555"/>
                        <a:pt x="20123" y="6624"/>
                        <a:pt x="20154" y="6624"/>
                      </a:cubicBezTo>
                      <a:cubicBezTo>
                        <a:pt x="20200" y="6624"/>
                        <a:pt x="20296" y="6466"/>
                        <a:pt x="20423" y="6466"/>
                      </a:cubicBezTo>
                      <a:cubicBezTo>
                        <a:pt x="20452" y="6466"/>
                        <a:pt x="20483" y="6475"/>
                        <a:pt x="20515" y="6496"/>
                      </a:cubicBezTo>
                      <a:cubicBezTo>
                        <a:pt x="20581" y="6931"/>
                        <a:pt x="20581" y="6879"/>
                        <a:pt x="20845" y="7156"/>
                      </a:cubicBezTo>
                      <a:cubicBezTo>
                        <a:pt x="20410" y="6984"/>
                        <a:pt x="19974" y="6773"/>
                        <a:pt x="19525" y="6654"/>
                      </a:cubicBezTo>
                      <a:cubicBezTo>
                        <a:pt x="19480" y="6992"/>
                        <a:pt x="19424" y="7099"/>
                        <a:pt x="19349" y="7099"/>
                      </a:cubicBezTo>
                      <a:cubicBezTo>
                        <a:pt x="19250" y="7099"/>
                        <a:pt x="19118" y="6916"/>
                        <a:pt x="18931" y="6826"/>
                      </a:cubicBezTo>
                      <a:cubicBezTo>
                        <a:pt x="18931" y="7103"/>
                        <a:pt x="18865" y="7209"/>
                        <a:pt x="18812" y="7380"/>
                      </a:cubicBezTo>
                      <a:cubicBezTo>
                        <a:pt x="18867" y="7502"/>
                        <a:pt x="18970" y="7534"/>
                        <a:pt x="19089" y="7534"/>
                      </a:cubicBezTo>
                      <a:cubicBezTo>
                        <a:pt x="19227" y="7534"/>
                        <a:pt x="19387" y="7490"/>
                        <a:pt x="19516" y="7490"/>
                      </a:cubicBezTo>
                      <a:cubicBezTo>
                        <a:pt x="19627" y="7490"/>
                        <a:pt x="19716" y="7523"/>
                        <a:pt x="19750" y="7644"/>
                      </a:cubicBezTo>
                      <a:cubicBezTo>
                        <a:pt x="19591" y="7710"/>
                        <a:pt x="19644" y="7974"/>
                        <a:pt x="19525" y="8040"/>
                      </a:cubicBezTo>
                      <a:cubicBezTo>
                        <a:pt x="19179" y="7895"/>
                        <a:pt x="18637" y="7644"/>
                        <a:pt x="18224" y="7644"/>
                      </a:cubicBezTo>
                      <a:cubicBezTo>
                        <a:pt x="17850" y="7644"/>
                        <a:pt x="17582" y="7851"/>
                        <a:pt x="17664" y="8529"/>
                      </a:cubicBezTo>
                      <a:cubicBezTo>
                        <a:pt x="17704" y="8547"/>
                        <a:pt x="17737" y="8555"/>
                        <a:pt x="17766" y="8555"/>
                      </a:cubicBezTo>
                      <a:cubicBezTo>
                        <a:pt x="18005" y="8555"/>
                        <a:pt x="17846" y="7963"/>
                        <a:pt x="18047" y="7869"/>
                      </a:cubicBezTo>
                      <a:cubicBezTo>
                        <a:pt x="18106" y="8239"/>
                        <a:pt x="18186" y="8264"/>
                        <a:pt x="18303" y="8264"/>
                      </a:cubicBezTo>
                      <a:cubicBezTo>
                        <a:pt x="18322" y="8264"/>
                        <a:pt x="18342" y="8264"/>
                        <a:pt x="18363" y="8264"/>
                      </a:cubicBezTo>
                      <a:cubicBezTo>
                        <a:pt x="18443" y="8264"/>
                        <a:pt x="18539" y="8274"/>
                        <a:pt x="18654" y="8370"/>
                      </a:cubicBezTo>
                      <a:cubicBezTo>
                        <a:pt x="18895" y="8187"/>
                        <a:pt x="19180" y="8129"/>
                        <a:pt x="19485" y="8129"/>
                      </a:cubicBezTo>
                      <a:cubicBezTo>
                        <a:pt x="20015" y="8129"/>
                        <a:pt x="20603" y="8304"/>
                        <a:pt x="21123" y="8304"/>
                      </a:cubicBezTo>
                      <a:cubicBezTo>
                        <a:pt x="20964" y="8423"/>
                        <a:pt x="21017" y="8859"/>
                        <a:pt x="20845" y="9030"/>
                      </a:cubicBezTo>
                      <a:cubicBezTo>
                        <a:pt x="20355" y="8708"/>
                        <a:pt x="19828" y="8572"/>
                        <a:pt x="19278" y="8572"/>
                      </a:cubicBezTo>
                      <a:cubicBezTo>
                        <a:pt x="18790" y="8572"/>
                        <a:pt x="18284" y="8679"/>
                        <a:pt x="17769" y="8859"/>
                      </a:cubicBezTo>
                      <a:cubicBezTo>
                        <a:pt x="17751" y="8722"/>
                        <a:pt x="17690" y="8676"/>
                        <a:pt x="17617" y="8676"/>
                      </a:cubicBezTo>
                      <a:cubicBezTo>
                        <a:pt x="17485" y="8676"/>
                        <a:pt x="17315" y="8825"/>
                        <a:pt x="17281" y="8859"/>
                      </a:cubicBezTo>
                      <a:cubicBezTo>
                        <a:pt x="17109" y="8040"/>
                        <a:pt x="16344" y="8199"/>
                        <a:pt x="16449" y="7380"/>
                      </a:cubicBezTo>
                      <a:lnTo>
                        <a:pt x="16449" y="7380"/>
                      </a:lnTo>
                      <a:cubicBezTo>
                        <a:pt x="15961" y="7816"/>
                        <a:pt x="15406" y="7209"/>
                        <a:pt x="15235" y="8093"/>
                      </a:cubicBezTo>
                      <a:cubicBezTo>
                        <a:pt x="15263" y="8089"/>
                        <a:pt x="15291" y="8086"/>
                        <a:pt x="15318" y="8086"/>
                      </a:cubicBezTo>
                      <a:cubicBezTo>
                        <a:pt x="15603" y="8086"/>
                        <a:pt x="15804" y="8328"/>
                        <a:pt x="15961" y="8582"/>
                      </a:cubicBezTo>
                      <a:cubicBezTo>
                        <a:pt x="15897" y="8656"/>
                        <a:pt x="15820" y="8683"/>
                        <a:pt x="15738" y="8683"/>
                      </a:cubicBezTo>
                      <a:cubicBezTo>
                        <a:pt x="15523" y="8683"/>
                        <a:pt x="15272" y="8497"/>
                        <a:pt x="15117" y="8497"/>
                      </a:cubicBezTo>
                      <a:cubicBezTo>
                        <a:pt x="15028" y="8497"/>
                        <a:pt x="14971" y="8559"/>
                        <a:pt x="14971" y="8753"/>
                      </a:cubicBezTo>
                      <a:cubicBezTo>
                        <a:pt x="14891" y="8602"/>
                        <a:pt x="14769" y="8553"/>
                        <a:pt x="14613" y="8553"/>
                      </a:cubicBezTo>
                      <a:cubicBezTo>
                        <a:pt x="14538" y="8553"/>
                        <a:pt x="14454" y="8564"/>
                        <a:pt x="14363" y="8582"/>
                      </a:cubicBezTo>
                      <a:cubicBezTo>
                        <a:pt x="14363" y="8370"/>
                        <a:pt x="14469" y="8370"/>
                        <a:pt x="14469" y="8093"/>
                      </a:cubicBezTo>
                      <a:cubicBezTo>
                        <a:pt x="14192" y="7710"/>
                        <a:pt x="13202" y="8199"/>
                        <a:pt x="13532" y="7103"/>
                      </a:cubicBezTo>
                      <a:lnTo>
                        <a:pt x="13532" y="7103"/>
                      </a:lnTo>
                      <a:cubicBezTo>
                        <a:pt x="13563" y="7363"/>
                        <a:pt x="13812" y="7605"/>
                        <a:pt x="14032" y="7605"/>
                      </a:cubicBezTo>
                      <a:cubicBezTo>
                        <a:pt x="14180" y="7605"/>
                        <a:pt x="14316" y="7495"/>
                        <a:pt x="14363" y="7209"/>
                      </a:cubicBezTo>
                      <a:cubicBezTo>
                        <a:pt x="14275" y="7038"/>
                        <a:pt x="14088" y="6928"/>
                        <a:pt x="13980" y="6928"/>
                      </a:cubicBezTo>
                      <a:cubicBezTo>
                        <a:pt x="13879" y="6928"/>
                        <a:pt x="13848" y="7025"/>
                        <a:pt x="14033" y="7261"/>
                      </a:cubicBezTo>
                      <a:cubicBezTo>
                        <a:pt x="14009" y="7266"/>
                        <a:pt x="13986" y="7268"/>
                        <a:pt x="13964" y="7268"/>
                      </a:cubicBezTo>
                      <a:cubicBezTo>
                        <a:pt x="13729" y="7268"/>
                        <a:pt x="13599" y="7022"/>
                        <a:pt x="13756" y="6720"/>
                      </a:cubicBezTo>
                      <a:cubicBezTo>
                        <a:pt x="13698" y="6651"/>
                        <a:pt x="13635" y="6625"/>
                        <a:pt x="13571" y="6625"/>
                      </a:cubicBezTo>
                      <a:cubicBezTo>
                        <a:pt x="13384" y="6625"/>
                        <a:pt x="13182" y="6843"/>
                        <a:pt x="13037" y="6843"/>
                      </a:cubicBezTo>
                      <a:cubicBezTo>
                        <a:pt x="12994" y="6843"/>
                        <a:pt x="12956" y="6823"/>
                        <a:pt x="12924" y="6773"/>
                      </a:cubicBezTo>
                      <a:cubicBezTo>
                        <a:pt x="13043" y="6390"/>
                        <a:pt x="13479" y="6601"/>
                        <a:pt x="13426" y="6060"/>
                      </a:cubicBezTo>
                      <a:cubicBezTo>
                        <a:pt x="12819" y="6060"/>
                        <a:pt x="12330" y="5836"/>
                        <a:pt x="12106" y="5070"/>
                      </a:cubicBezTo>
                      <a:cubicBezTo>
                        <a:pt x="12067" y="5056"/>
                        <a:pt x="12031" y="5050"/>
                        <a:pt x="11999" y="5050"/>
                      </a:cubicBezTo>
                      <a:cubicBezTo>
                        <a:pt x="11791" y="5050"/>
                        <a:pt x="11702" y="5301"/>
                        <a:pt x="11464" y="5301"/>
                      </a:cubicBezTo>
                      <a:cubicBezTo>
                        <a:pt x="11427" y="5301"/>
                        <a:pt x="11386" y="5295"/>
                        <a:pt x="11340" y="5281"/>
                      </a:cubicBezTo>
                      <a:cubicBezTo>
                        <a:pt x="11274" y="5004"/>
                        <a:pt x="11169" y="4951"/>
                        <a:pt x="11116" y="4740"/>
                      </a:cubicBezTo>
                      <a:cubicBezTo>
                        <a:pt x="11259" y="4659"/>
                        <a:pt x="11403" y="4639"/>
                        <a:pt x="11547" y="4639"/>
                      </a:cubicBezTo>
                      <a:cubicBezTo>
                        <a:pt x="11686" y="4639"/>
                        <a:pt x="11825" y="4658"/>
                        <a:pt x="11961" y="4658"/>
                      </a:cubicBezTo>
                      <a:cubicBezTo>
                        <a:pt x="12162" y="4658"/>
                        <a:pt x="12358" y="4616"/>
                        <a:pt x="12542" y="4410"/>
                      </a:cubicBezTo>
                      <a:cubicBezTo>
                        <a:pt x="12785" y="4692"/>
                        <a:pt x="12913" y="5690"/>
                        <a:pt x="13096" y="5690"/>
                      </a:cubicBezTo>
                      <a:cubicBezTo>
                        <a:pt x="13161" y="5690"/>
                        <a:pt x="13234" y="5562"/>
                        <a:pt x="13321" y="5228"/>
                      </a:cubicBezTo>
                      <a:cubicBezTo>
                        <a:pt x="13321" y="5730"/>
                        <a:pt x="13809" y="5783"/>
                        <a:pt x="13532" y="6218"/>
                      </a:cubicBezTo>
                      <a:cubicBezTo>
                        <a:pt x="13648" y="6226"/>
                        <a:pt x="13745" y="6229"/>
                        <a:pt x="13829" y="6229"/>
                      </a:cubicBezTo>
                      <a:cubicBezTo>
                        <a:pt x="14345" y="6229"/>
                        <a:pt x="14337" y="6106"/>
                        <a:pt x="14905" y="6060"/>
                      </a:cubicBezTo>
                      <a:cubicBezTo>
                        <a:pt x="14693" y="5228"/>
                        <a:pt x="13756" y="5730"/>
                        <a:pt x="13809" y="4410"/>
                      </a:cubicBezTo>
                      <a:lnTo>
                        <a:pt x="13809" y="4410"/>
                      </a:lnTo>
                      <a:cubicBezTo>
                        <a:pt x="13868" y="4436"/>
                        <a:pt x="13918" y="4447"/>
                        <a:pt x="13958" y="4447"/>
                      </a:cubicBezTo>
                      <a:cubicBezTo>
                        <a:pt x="14245" y="4447"/>
                        <a:pt x="14097" y="3885"/>
                        <a:pt x="13942" y="3885"/>
                      </a:cubicBezTo>
                      <a:cubicBezTo>
                        <a:pt x="13894" y="3885"/>
                        <a:pt x="13846" y="3939"/>
                        <a:pt x="13809" y="4080"/>
                      </a:cubicBezTo>
                      <a:cubicBezTo>
                        <a:pt x="13887" y="4195"/>
                        <a:pt x="13791" y="4255"/>
                        <a:pt x="13653" y="4255"/>
                      </a:cubicBezTo>
                      <a:cubicBezTo>
                        <a:pt x="13396" y="4255"/>
                        <a:pt x="12993" y="4043"/>
                        <a:pt x="13320" y="3578"/>
                      </a:cubicBezTo>
                      <a:lnTo>
                        <a:pt x="13320" y="3578"/>
                      </a:lnTo>
                      <a:cubicBezTo>
                        <a:pt x="13117" y="3867"/>
                        <a:pt x="12959" y="3913"/>
                        <a:pt x="12811" y="3913"/>
                      </a:cubicBezTo>
                      <a:cubicBezTo>
                        <a:pt x="12742" y="3913"/>
                        <a:pt x="12675" y="3903"/>
                        <a:pt x="12606" y="3903"/>
                      </a:cubicBezTo>
                      <a:cubicBezTo>
                        <a:pt x="12459" y="3903"/>
                        <a:pt x="12304" y="3949"/>
                        <a:pt x="12106" y="4238"/>
                      </a:cubicBezTo>
                      <a:cubicBezTo>
                        <a:pt x="11934" y="3908"/>
                        <a:pt x="11882" y="3750"/>
                        <a:pt x="12000" y="3248"/>
                      </a:cubicBezTo>
                      <a:cubicBezTo>
                        <a:pt x="11952" y="3214"/>
                        <a:pt x="11915" y="3199"/>
                        <a:pt x="11887" y="3199"/>
                      </a:cubicBezTo>
                      <a:cubicBezTo>
                        <a:pt x="11697" y="3199"/>
                        <a:pt x="11950" y="3910"/>
                        <a:pt x="11743" y="3910"/>
                      </a:cubicBezTo>
                      <a:cubicBezTo>
                        <a:pt x="11737" y="3910"/>
                        <a:pt x="11730" y="3910"/>
                        <a:pt x="11723" y="3908"/>
                      </a:cubicBezTo>
                      <a:cubicBezTo>
                        <a:pt x="11221" y="3195"/>
                        <a:pt x="10073" y="3301"/>
                        <a:pt x="9624" y="3090"/>
                      </a:cubicBezTo>
                      <a:cubicBezTo>
                        <a:pt x="9743" y="3090"/>
                        <a:pt x="9690" y="2812"/>
                        <a:pt x="9796" y="2760"/>
                      </a:cubicBezTo>
                      <a:cubicBezTo>
                        <a:pt x="9858" y="2852"/>
                        <a:pt x="9898" y="2883"/>
                        <a:pt x="9931" y="2883"/>
                      </a:cubicBezTo>
                      <a:cubicBezTo>
                        <a:pt x="10000" y="2883"/>
                        <a:pt x="10034" y="2739"/>
                        <a:pt x="10179" y="2739"/>
                      </a:cubicBezTo>
                      <a:cubicBezTo>
                        <a:pt x="10209" y="2739"/>
                        <a:pt x="10244" y="2745"/>
                        <a:pt x="10284" y="2760"/>
                      </a:cubicBezTo>
                      <a:cubicBezTo>
                        <a:pt x="10284" y="2918"/>
                        <a:pt x="10231" y="2971"/>
                        <a:pt x="10231" y="3090"/>
                      </a:cubicBezTo>
                      <a:cubicBezTo>
                        <a:pt x="10429" y="2946"/>
                        <a:pt x="10599" y="2817"/>
                        <a:pt x="10763" y="2817"/>
                      </a:cubicBezTo>
                      <a:cubicBezTo>
                        <a:pt x="10915" y="2817"/>
                        <a:pt x="11062" y="2930"/>
                        <a:pt x="11221" y="3248"/>
                      </a:cubicBezTo>
                      <a:cubicBezTo>
                        <a:pt x="11169" y="2865"/>
                        <a:pt x="11221" y="2641"/>
                        <a:pt x="11393" y="2588"/>
                      </a:cubicBezTo>
                      <a:cubicBezTo>
                        <a:pt x="11529" y="2810"/>
                        <a:pt x="11713" y="2872"/>
                        <a:pt x="11919" y="2872"/>
                      </a:cubicBezTo>
                      <a:cubicBezTo>
                        <a:pt x="12180" y="2872"/>
                        <a:pt x="12475" y="2773"/>
                        <a:pt x="12752" y="2773"/>
                      </a:cubicBezTo>
                      <a:cubicBezTo>
                        <a:pt x="12960" y="2773"/>
                        <a:pt x="13157" y="2829"/>
                        <a:pt x="13321" y="3024"/>
                      </a:cubicBezTo>
                      <a:cubicBezTo>
                        <a:pt x="13523" y="2922"/>
                        <a:pt x="13483" y="2360"/>
                        <a:pt x="13770" y="2360"/>
                      </a:cubicBezTo>
                      <a:cubicBezTo>
                        <a:pt x="13782" y="2360"/>
                        <a:pt x="13795" y="2361"/>
                        <a:pt x="13809" y="2364"/>
                      </a:cubicBezTo>
                      <a:cubicBezTo>
                        <a:pt x="13809" y="2641"/>
                        <a:pt x="13862" y="2812"/>
                        <a:pt x="13981" y="2865"/>
                      </a:cubicBezTo>
                      <a:cubicBezTo>
                        <a:pt x="14124" y="2884"/>
                        <a:pt x="14286" y="2892"/>
                        <a:pt x="14463" y="2892"/>
                      </a:cubicBezTo>
                      <a:cubicBezTo>
                        <a:pt x="15585" y="2892"/>
                        <a:pt x="17295" y="2561"/>
                        <a:pt x="18609" y="2561"/>
                      </a:cubicBezTo>
                      <a:cubicBezTo>
                        <a:pt x="18815" y="2561"/>
                        <a:pt x="19012" y="2569"/>
                        <a:pt x="19195" y="2588"/>
                      </a:cubicBezTo>
                      <a:lnTo>
                        <a:pt x="19195" y="2482"/>
                      </a:lnTo>
                      <a:cubicBezTo>
                        <a:pt x="19567" y="2456"/>
                        <a:pt x="19886" y="2444"/>
                        <a:pt x="20173" y="2444"/>
                      </a:cubicBezTo>
                      <a:cubicBezTo>
                        <a:pt x="21161" y="2444"/>
                        <a:pt x="21777" y="2586"/>
                        <a:pt x="22892" y="2760"/>
                      </a:cubicBezTo>
                      <a:cubicBezTo>
                        <a:pt x="22997" y="2430"/>
                        <a:pt x="23050" y="2034"/>
                        <a:pt x="23275" y="1928"/>
                      </a:cubicBezTo>
                      <a:lnTo>
                        <a:pt x="23275" y="1928"/>
                      </a:lnTo>
                      <a:cubicBezTo>
                        <a:pt x="23327" y="2364"/>
                        <a:pt x="23050" y="2258"/>
                        <a:pt x="23050" y="2588"/>
                      </a:cubicBezTo>
                      <a:cubicBezTo>
                        <a:pt x="23127" y="2588"/>
                        <a:pt x="23444" y="2633"/>
                        <a:pt x="23751" y="2633"/>
                      </a:cubicBezTo>
                      <a:cubicBezTo>
                        <a:pt x="24130" y="2633"/>
                        <a:pt x="24494" y="2564"/>
                        <a:pt x="24370" y="2258"/>
                      </a:cubicBezTo>
                      <a:lnTo>
                        <a:pt x="24370" y="2258"/>
                      </a:lnTo>
                      <a:cubicBezTo>
                        <a:pt x="24241" y="2338"/>
                        <a:pt x="24041" y="2426"/>
                        <a:pt x="23853" y="2426"/>
                      </a:cubicBezTo>
                      <a:cubicBezTo>
                        <a:pt x="23637" y="2426"/>
                        <a:pt x="23437" y="2309"/>
                        <a:pt x="23380" y="1928"/>
                      </a:cubicBezTo>
                      <a:lnTo>
                        <a:pt x="23380" y="1928"/>
                      </a:lnTo>
                      <a:cubicBezTo>
                        <a:pt x="23541" y="2004"/>
                        <a:pt x="23641" y="2228"/>
                        <a:pt x="23748" y="2228"/>
                      </a:cubicBezTo>
                      <a:cubicBezTo>
                        <a:pt x="23790" y="2228"/>
                        <a:pt x="23833" y="2193"/>
                        <a:pt x="23882" y="2100"/>
                      </a:cubicBezTo>
                      <a:cubicBezTo>
                        <a:pt x="23486" y="1162"/>
                        <a:pt x="22945" y="1928"/>
                        <a:pt x="22562" y="1109"/>
                      </a:cubicBezTo>
                      <a:cubicBezTo>
                        <a:pt x="22549" y="1106"/>
                        <a:pt x="22537" y="1104"/>
                        <a:pt x="22527" y="1104"/>
                      </a:cubicBezTo>
                      <a:cubicBezTo>
                        <a:pt x="22348" y="1104"/>
                        <a:pt x="22434" y="1598"/>
                        <a:pt x="22284" y="1598"/>
                      </a:cubicBezTo>
                      <a:cubicBezTo>
                        <a:pt x="21902" y="1545"/>
                        <a:pt x="21123" y="832"/>
                        <a:pt x="20845" y="608"/>
                      </a:cubicBezTo>
                      <a:cubicBezTo>
                        <a:pt x="20410" y="1109"/>
                        <a:pt x="19974" y="661"/>
                        <a:pt x="19697" y="1162"/>
                      </a:cubicBezTo>
                      <a:cubicBezTo>
                        <a:pt x="19595" y="876"/>
                        <a:pt x="19465" y="807"/>
                        <a:pt x="19321" y="807"/>
                      </a:cubicBezTo>
                      <a:cubicBezTo>
                        <a:pt x="19188" y="807"/>
                        <a:pt x="19043" y="866"/>
                        <a:pt x="18899" y="866"/>
                      </a:cubicBezTo>
                      <a:cubicBezTo>
                        <a:pt x="18775" y="866"/>
                        <a:pt x="18651" y="823"/>
                        <a:pt x="18535" y="661"/>
                      </a:cubicBezTo>
                      <a:lnTo>
                        <a:pt x="18535" y="661"/>
                      </a:lnTo>
                      <a:cubicBezTo>
                        <a:pt x="18482" y="1215"/>
                        <a:pt x="18812" y="991"/>
                        <a:pt x="18865" y="1321"/>
                      </a:cubicBezTo>
                      <a:cubicBezTo>
                        <a:pt x="18818" y="1287"/>
                        <a:pt x="18782" y="1272"/>
                        <a:pt x="18756" y="1272"/>
                      </a:cubicBezTo>
                      <a:cubicBezTo>
                        <a:pt x="18573" y="1272"/>
                        <a:pt x="18817" y="1983"/>
                        <a:pt x="18621" y="1983"/>
                      </a:cubicBezTo>
                      <a:cubicBezTo>
                        <a:pt x="18615" y="1983"/>
                        <a:pt x="18608" y="1982"/>
                        <a:pt x="18601" y="1981"/>
                      </a:cubicBezTo>
                      <a:cubicBezTo>
                        <a:pt x="18374" y="1872"/>
                        <a:pt x="18196" y="1681"/>
                        <a:pt x="17983" y="1681"/>
                      </a:cubicBezTo>
                      <a:cubicBezTo>
                        <a:pt x="17887" y="1681"/>
                        <a:pt x="17783" y="1720"/>
                        <a:pt x="17664" y="1822"/>
                      </a:cubicBezTo>
                      <a:cubicBezTo>
                        <a:pt x="17664" y="1492"/>
                        <a:pt x="17387" y="1598"/>
                        <a:pt x="17492" y="1162"/>
                      </a:cubicBezTo>
                      <a:lnTo>
                        <a:pt x="17492" y="1162"/>
                      </a:lnTo>
                      <a:cubicBezTo>
                        <a:pt x="17404" y="1178"/>
                        <a:pt x="17325" y="1184"/>
                        <a:pt x="17254" y="1184"/>
                      </a:cubicBezTo>
                      <a:cubicBezTo>
                        <a:pt x="16964" y="1184"/>
                        <a:pt x="16793" y="1082"/>
                        <a:pt x="16592" y="1082"/>
                      </a:cubicBezTo>
                      <a:cubicBezTo>
                        <a:pt x="16502" y="1082"/>
                        <a:pt x="16406" y="1103"/>
                        <a:pt x="16291" y="1162"/>
                      </a:cubicBezTo>
                      <a:cubicBezTo>
                        <a:pt x="16014" y="991"/>
                        <a:pt x="16449" y="555"/>
                        <a:pt x="16172" y="331"/>
                      </a:cubicBezTo>
                      <a:lnTo>
                        <a:pt x="16172" y="331"/>
                      </a:lnTo>
                      <a:cubicBezTo>
                        <a:pt x="15961" y="608"/>
                        <a:pt x="15736" y="713"/>
                        <a:pt x="15459" y="832"/>
                      </a:cubicBezTo>
                      <a:cubicBezTo>
                        <a:pt x="15354" y="1268"/>
                        <a:pt x="15895" y="1439"/>
                        <a:pt x="15565" y="1704"/>
                      </a:cubicBezTo>
                      <a:cubicBezTo>
                        <a:pt x="15512" y="1545"/>
                        <a:pt x="15512" y="1268"/>
                        <a:pt x="15301" y="1043"/>
                      </a:cubicBezTo>
                      <a:lnTo>
                        <a:pt x="15301" y="1043"/>
                      </a:lnTo>
                      <a:cubicBezTo>
                        <a:pt x="15076" y="1268"/>
                        <a:pt x="15406" y="1439"/>
                        <a:pt x="15182" y="1545"/>
                      </a:cubicBezTo>
                      <a:cubicBezTo>
                        <a:pt x="15024" y="1492"/>
                        <a:pt x="14852" y="1439"/>
                        <a:pt x="14799" y="1215"/>
                      </a:cubicBezTo>
                      <a:cubicBezTo>
                        <a:pt x="14905" y="1109"/>
                        <a:pt x="15024" y="991"/>
                        <a:pt x="15076" y="832"/>
                      </a:cubicBezTo>
                      <a:cubicBezTo>
                        <a:pt x="15014" y="796"/>
                        <a:pt x="14963" y="780"/>
                        <a:pt x="14921" y="780"/>
                      </a:cubicBezTo>
                      <a:cubicBezTo>
                        <a:pt x="14705" y="780"/>
                        <a:pt x="14718" y="1197"/>
                        <a:pt x="14575" y="1373"/>
                      </a:cubicBezTo>
                      <a:cubicBezTo>
                        <a:pt x="13739" y="1088"/>
                        <a:pt x="12895" y="970"/>
                        <a:pt x="12077" y="970"/>
                      </a:cubicBezTo>
                      <a:cubicBezTo>
                        <a:pt x="10853" y="970"/>
                        <a:pt x="9689" y="1234"/>
                        <a:pt x="8700" y="1598"/>
                      </a:cubicBezTo>
                      <a:cubicBezTo>
                        <a:pt x="8734" y="1598"/>
                        <a:pt x="8773" y="1593"/>
                        <a:pt x="8813" y="1593"/>
                      </a:cubicBezTo>
                      <a:cubicBezTo>
                        <a:pt x="8897" y="1593"/>
                        <a:pt x="8985" y="1617"/>
                        <a:pt x="9030" y="1770"/>
                      </a:cubicBezTo>
                      <a:cubicBezTo>
                        <a:pt x="8447" y="1770"/>
                        <a:pt x="8327" y="1419"/>
                        <a:pt x="7744" y="1419"/>
                      </a:cubicBezTo>
                      <a:cubicBezTo>
                        <a:pt x="7666" y="1419"/>
                        <a:pt x="7581" y="1426"/>
                        <a:pt x="7485" y="1439"/>
                      </a:cubicBezTo>
                      <a:cubicBezTo>
                        <a:pt x="7261" y="1704"/>
                        <a:pt x="7644" y="1875"/>
                        <a:pt x="7433" y="1928"/>
                      </a:cubicBezTo>
                      <a:cubicBezTo>
                        <a:pt x="7376" y="1348"/>
                        <a:pt x="6771" y="1271"/>
                        <a:pt x="6208" y="1271"/>
                      </a:cubicBezTo>
                      <a:cubicBezTo>
                        <a:pt x="6004" y="1271"/>
                        <a:pt x="5805" y="1281"/>
                        <a:pt x="5640" y="1281"/>
                      </a:cubicBezTo>
                      <a:cubicBezTo>
                        <a:pt x="5307" y="1281"/>
                        <a:pt x="5110" y="1240"/>
                        <a:pt x="5281" y="991"/>
                      </a:cubicBezTo>
                      <a:lnTo>
                        <a:pt x="5281" y="991"/>
                      </a:lnTo>
                      <a:cubicBezTo>
                        <a:pt x="5266" y="993"/>
                        <a:pt x="5251" y="995"/>
                        <a:pt x="5237" y="995"/>
                      </a:cubicBezTo>
                      <a:cubicBezTo>
                        <a:pt x="5088" y="995"/>
                        <a:pt x="4964" y="855"/>
                        <a:pt x="4928" y="855"/>
                      </a:cubicBezTo>
                      <a:cubicBezTo>
                        <a:pt x="4903" y="855"/>
                        <a:pt x="4921" y="924"/>
                        <a:pt x="5003" y="1162"/>
                      </a:cubicBezTo>
                      <a:cubicBezTo>
                        <a:pt x="4739" y="1162"/>
                        <a:pt x="4462" y="1162"/>
                        <a:pt x="4515" y="661"/>
                      </a:cubicBezTo>
                      <a:cubicBezTo>
                        <a:pt x="4635" y="574"/>
                        <a:pt x="4749" y="541"/>
                        <a:pt x="4864" y="541"/>
                      </a:cubicBezTo>
                      <a:cubicBezTo>
                        <a:pt x="5115" y="541"/>
                        <a:pt x="5364" y="698"/>
                        <a:pt x="5664" y="779"/>
                      </a:cubicBezTo>
                      <a:cubicBezTo>
                        <a:pt x="5347" y="252"/>
                        <a:pt x="4856" y="142"/>
                        <a:pt x="4398" y="142"/>
                      </a:cubicBezTo>
                      <a:cubicBezTo>
                        <a:pt x="4226" y="142"/>
                        <a:pt x="4059" y="158"/>
                        <a:pt x="3908" y="172"/>
                      </a:cubicBezTo>
                      <a:cubicBezTo>
                        <a:pt x="3438" y="172"/>
                        <a:pt x="3134" y="401"/>
                        <a:pt x="2795" y="401"/>
                      </a:cubicBezTo>
                      <a:cubicBezTo>
                        <a:pt x="2695" y="401"/>
                        <a:pt x="2593" y="381"/>
                        <a:pt x="2482" y="331"/>
                      </a:cubicBezTo>
                      <a:cubicBezTo>
                        <a:pt x="2250" y="222"/>
                        <a:pt x="1963" y="109"/>
                        <a:pt x="1671" y="109"/>
                      </a:cubicBezTo>
                      <a:cubicBezTo>
                        <a:pt x="1398" y="109"/>
                        <a:pt x="1121" y="208"/>
                        <a:pt x="885" y="502"/>
                      </a:cubicBezTo>
                      <a:cubicBezTo>
                        <a:pt x="885" y="331"/>
                        <a:pt x="937" y="53"/>
                        <a:pt x="77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18"/>
                <p:cNvSpPr/>
                <p:nvPr/>
              </p:nvSpPr>
              <p:spPr>
                <a:xfrm>
                  <a:off x="1252000" y="1261250"/>
                  <a:ext cx="1235025" cy="68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01" h="27447" extrusionOk="0">
                      <a:moveTo>
                        <a:pt x="17950" y="1909"/>
                      </a:moveTo>
                      <a:cubicBezTo>
                        <a:pt x="18071" y="1909"/>
                        <a:pt x="18115" y="2078"/>
                        <a:pt x="18247" y="2078"/>
                      </a:cubicBezTo>
                      <a:cubicBezTo>
                        <a:pt x="18282" y="2078"/>
                        <a:pt x="18325" y="2065"/>
                        <a:pt x="18377" y="2033"/>
                      </a:cubicBezTo>
                      <a:lnTo>
                        <a:pt x="18377" y="2033"/>
                      </a:lnTo>
                      <a:cubicBezTo>
                        <a:pt x="18430" y="2416"/>
                        <a:pt x="18324" y="2588"/>
                        <a:pt x="18100" y="2588"/>
                      </a:cubicBezTo>
                      <a:cubicBezTo>
                        <a:pt x="18205" y="2033"/>
                        <a:pt x="17770" y="2482"/>
                        <a:pt x="17875" y="1928"/>
                      </a:cubicBezTo>
                      <a:cubicBezTo>
                        <a:pt x="17903" y="1914"/>
                        <a:pt x="17928" y="1909"/>
                        <a:pt x="17950" y="1909"/>
                      </a:cubicBezTo>
                      <a:close/>
                      <a:moveTo>
                        <a:pt x="16173" y="2434"/>
                      </a:moveTo>
                      <a:cubicBezTo>
                        <a:pt x="16226" y="2434"/>
                        <a:pt x="16282" y="2463"/>
                        <a:pt x="16344" y="2535"/>
                      </a:cubicBezTo>
                      <a:cubicBezTo>
                        <a:pt x="16156" y="2712"/>
                        <a:pt x="15894" y="3129"/>
                        <a:pt x="15682" y="3129"/>
                      </a:cubicBezTo>
                      <a:cubicBezTo>
                        <a:pt x="15641" y="3129"/>
                        <a:pt x="15602" y="3113"/>
                        <a:pt x="15565" y="3076"/>
                      </a:cubicBezTo>
                      <a:cubicBezTo>
                        <a:pt x="15790" y="2990"/>
                        <a:pt x="15946" y="2434"/>
                        <a:pt x="16173" y="2434"/>
                      </a:cubicBezTo>
                      <a:close/>
                      <a:moveTo>
                        <a:pt x="19143" y="2482"/>
                      </a:moveTo>
                      <a:lnTo>
                        <a:pt x="19143" y="2482"/>
                      </a:lnTo>
                      <a:cubicBezTo>
                        <a:pt x="18931" y="3195"/>
                        <a:pt x="19697" y="2693"/>
                        <a:pt x="19974" y="3248"/>
                      </a:cubicBezTo>
                      <a:cubicBezTo>
                        <a:pt x="19750" y="3578"/>
                        <a:pt x="19644" y="4066"/>
                        <a:pt x="19261" y="4185"/>
                      </a:cubicBezTo>
                      <a:cubicBezTo>
                        <a:pt x="19314" y="3855"/>
                        <a:pt x="19473" y="3683"/>
                        <a:pt x="19697" y="3631"/>
                      </a:cubicBezTo>
                      <a:cubicBezTo>
                        <a:pt x="19697" y="3301"/>
                        <a:pt x="19619" y="3128"/>
                        <a:pt x="19454" y="3128"/>
                      </a:cubicBezTo>
                      <a:cubicBezTo>
                        <a:pt x="19427" y="3128"/>
                        <a:pt x="19398" y="3133"/>
                        <a:pt x="19367" y="3142"/>
                      </a:cubicBezTo>
                      <a:cubicBezTo>
                        <a:pt x="19314" y="3195"/>
                        <a:pt x="19261" y="3301"/>
                        <a:pt x="19195" y="3301"/>
                      </a:cubicBezTo>
                      <a:cubicBezTo>
                        <a:pt x="19299" y="3594"/>
                        <a:pt x="19332" y="3701"/>
                        <a:pt x="19315" y="3701"/>
                      </a:cubicBezTo>
                      <a:cubicBezTo>
                        <a:pt x="19271" y="3701"/>
                        <a:pt x="18863" y="2897"/>
                        <a:pt x="18556" y="2897"/>
                      </a:cubicBezTo>
                      <a:cubicBezTo>
                        <a:pt x="18490" y="2897"/>
                        <a:pt x="18429" y="2934"/>
                        <a:pt x="18377" y="3023"/>
                      </a:cubicBezTo>
                      <a:cubicBezTo>
                        <a:pt x="18418" y="2769"/>
                        <a:pt x="18509" y="2719"/>
                        <a:pt x="18618" y="2719"/>
                      </a:cubicBezTo>
                      <a:cubicBezTo>
                        <a:pt x="18691" y="2719"/>
                        <a:pt x="18771" y="2741"/>
                        <a:pt x="18849" y="2741"/>
                      </a:cubicBezTo>
                      <a:cubicBezTo>
                        <a:pt x="18959" y="2741"/>
                        <a:pt x="19066" y="2696"/>
                        <a:pt x="19143" y="2482"/>
                      </a:cubicBezTo>
                      <a:close/>
                      <a:moveTo>
                        <a:pt x="18984" y="3353"/>
                      </a:moveTo>
                      <a:lnTo>
                        <a:pt x="18984" y="3353"/>
                      </a:lnTo>
                      <a:cubicBezTo>
                        <a:pt x="18864" y="4130"/>
                        <a:pt x="18692" y="4467"/>
                        <a:pt x="18300" y="4467"/>
                      </a:cubicBezTo>
                      <a:cubicBezTo>
                        <a:pt x="18132" y="4467"/>
                        <a:pt x="17925" y="4405"/>
                        <a:pt x="17664" y="4291"/>
                      </a:cubicBezTo>
                      <a:cubicBezTo>
                        <a:pt x="17994" y="3301"/>
                        <a:pt x="18601" y="3802"/>
                        <a:pt x="18984" y="3353"/>
                      </a:cubicBezTo>
                      <a:close/>
                      <a:moveTo>
                        <a:pt x="21677" y="6324"/>
                      </a:moveTo>
                      <a:lnTo>
                        <a:pt x="21677" y="6324"/>
                      </a:lnTo>
                      <a:cubicBezTo>
                        <a:pt x="21686" y="6328"/>
                        <a:pt x="21695" y="6332"/>
                        <a:pt x="21704" y="6336"/>
                      </a:cubicBezTo>
                      <a:lnTo>
                        <a:pt x="21704" y="6336"/>
                      </a:lnTo>
                      <a:cubicBezTo>
                        <a:pt x="21695" y="6331"/>
                        <a:pt x="21686" y="6327"/>
                        <a:pt x="21677" y="6324"/>
                      </a:cubicBezTo>
                      <a:close/>
                      <a:moveTo>
                        <a:pt x="22337" y="5281"/>
                      </a:moveTo>
                      <a:cubicBezTo>
                        <a:pt x="22638" y="5677"/>
                        <a:pt x="22665" y="6631"/>
                        <a:pt x="22995" y="6631"/>
                      </a:cubicBezTo>
                      <a:cubicBezTo>
                        <a:pt x="23028" y="6631"/>
                        <a:pt x="23064" y="6621"/>
                        <a:pt x="23103" y="6601"/>
                      </a:cubicBezTo>
                      <a:lnTo>
                        <a:pt x="23103" y="6601"/>
                      </a:lnTo>
                      <a:cubicBezTo>
                        <a:pt x="22667" y="6931"/>
                        <a:pt x="22337" y="7037"/>
                        <a:pt x="22166" y="7155"/>
                      </a:cubicBezTo>
                      <a:cubicBezTo>
                        <a:pt x="21902" y="7037"/>
                        <a:pt x="22337" y="6773"/>
                        <a:pt x="22285" y="6495"/>
                      </a:cubicBezTo>
                      <a:cubicBezTo>
                        <a:pt x="22285" y="6343"/>
                        <a:pt x="22224" y="6304"/>
                        <a:pt x="22137" y="6304"/>
                      </a:cubicBezTo>
                      <a:cubicBezTo>
                        <a:pt x="22043" y="6304"/>
                        <a:pt x="21916" y="6351"/>
                        <a:pt x="21802" y="6351"/>
                      </a:cubicBezTo>
                      <a:cubicBezTo>
                        <a:pt x="21768" y="6351"/>
                        <a:pt x="21735" y="6347"/>
                        <a:pt x="21704" y="6336"/>
                      </a:cubicBezTo>
                      <a:lnTo>
                        <a:pt x="21704" y="6336"/>
                      </a:lnTo>
                      <a:cubicBezTo>
                        <a:pt x="22094" y="6528"/>
                        <a:pt x="22005" y="7370"/>
                        <a:pt x="21615" y="7370"/>
                      </a:cubicBezTo>
                      <a:cubicBezTo>
                        <a:pt x="21601" y="7370"/>
                        <a:pt x="21586" y="7369"/>
                        <a:pt x="21572" y="7367"/>
                      </a:cubicBezTo>
                      <a:lnTo>
                        <a:pt x="21572" y="7367"/>
                      </a:lnTo>
                      <a:cubicBezTo>
                        <a:pt x="21677" y="7697"/>
                        <a:pt x="21902" y="7644"/>
                        <a:pt x="21730" y="8027"/>
                      </a:cubicBezTo>
                      <a:cubicBezTo>
                        <a:pt x="21698" y="8046"/>
                        <a:pt x="21667" y="8054"/>
                        <a:pt x="21636" y="8054"/>
                      </a:cubicBezTo>
                      <a:cubicBezTo>
                        <a:pt x="21489" y="8054"/>
                        <a:pt x="21354" y="7875"/>
                        <a:pt x="21283" y="7875"/>
                      </a:cubicBezTo>
                      <a:cubicBezTo>
                        <a:pt x="21237" y="7875"/>
                        <a:pt x="21219" y="7950"/>
                        <a:pt x="21242" y="8198"/>
                      </a:cubicBezTo>
                      <a:cubicBezTo>
                        <a:pt x="20980" y="8037"/>
                        <a:pt x="21012" y="7252"/>
                        <a:pt x="20651" y="7252"/>
                      </a:cubicBezTo>
                      <a:cubicBezTo>
                        <a:pt x="20629" y="7252"/>
                        <a:pt x="20606" y="7255"/>
                        <a:pt x="20582" y="7261"/>
                      </a:cubicBezTo>
                      <a:cubicBezTo>
                        <a:pt x="20634" y="7037"/>
                        <a:pt x="20740" y="6931"/>
                        <a:pt x="20964" y="6878"/>
                      </a:cubicBezTo>
                      <a:cubicBezTo>
                        <a:pt x="20919" y="6561"/>
                        <a:pt x="20860" y="6470"/>
                        <a:pt x="20780" y="6470"/>
                      </a:cubicBezTo>
                      <a:cubicBezTo>
                        <a:pt x="20673" y="6470"/>
                        <a:pt x="20529" y="6628"/>
                        <a:pt x="20329" y="6628"/>
                      </a:cubicBezTo>
                      <a:cubicBezTo>
                        <a:pt x="20284" y="6628"/>
                        <a:pt x="20236" y="6620"/>
                        <a:pt x="20185" y="6601"/>
                      </a:cubicBezTo>
                      <a:cubicBezTo>
                        <a:pt x="20294" y="6396"/>
                        <a:pt x="20347" y="6104"/>
                        <a:pt x="20526" y="6104"/>
                      </a:cubicBezTo>
                      <a:cubicBezTo>
                        <a:pt x="20543" y="6104"/>
                        <a:pt x="20562" y="6107"/>
                        <a:pt x="20582" y="6113"/>
                      </a:cubicBezTo>
                      <a:cubicBezTo>
                        <a:pt x="20582" y="6318"/>
                        <a:pt x="20602" y="6384"/>
                        <a:pt x="20639" y="6384"/>
                      </a:cubicBezTo>
                      <a:cubicBezTo>
                        <a:pt x="20704" y="6384"/>
                        <a:pt x="20820" y="6176"/>
                        <a:pt x="20963" y="6176"/>
                      </a:cubicBezTo>
                      <a:cubicBezTo>
                        <a:pt x="20997" y="6176"/>
                        <a:pt x="21033" y="6188"/>
                        <a:pt x="21070" y="6218"/>
                      </a:cubicBezTo>
                      <a:cubicBezTo>
                        <a:pt x="20935" y="6752"/>
                        <a:pt x="21102" y="6781"/>
                        <a:pt x="21293" y="6781"/>
                      </a:cubicBezTo>
                      <a:cubicBezTo>
                        <a:pt x="21317" y="6781"/>
                        <a:pt x="21341" y="6780"/>
                        <a:pt x="21365" y="6780"/>
                      </a:cubicBezTo>
                      <a:cubicBezTo>
                        <a:pt x="21468" y="6780"/>
                        <a:pt x="21569" y="6789"/>
                        <a:pt x="21624" y="6878"/>
                      </a:cubicBezTo>
                      <a:cubicBezTo>
                        <a:pt x="21902" y="6773"/>
                        <a:pt x="21453" y="6548"/>
                        <a:pt x="21572" y="6165"/>
                      </a:cubicBezTo>
                      <a:cubicBezTo>
                        <a:pt x="21836" y="5888"/>
                        <a:pt x="22443" y="6113"/>
                        <a:pt x="22337" y="5281"/>
                      </a:cubicBezTo>
                      <a:close/>
                      <a:moveTo>
                        <a:pt x="7591" y="8858"/>
                      </a:moveTo>
                      <a:lnTo>
                        <a:pt x="7591" y="8858"/>
                      </a:lnTo>
                      <a:cubicBezTo>
                        <a:pt x="7543" y="8910"/>
                        <a:pt x="7474" y="8963"/>
                        <a:pt x="7399" y="9017"/>
                      </a:cubicBezTo>
                      <a:lnTo>
                        <a:pt x="7399" y="9017"/>
                      </a:lnTo>
                      <a:cubicBezTo>
                        <a:pt x="7498" y="9016"/>
                        <a:pt x="7591" y="9007"/>
                        <a:pt x="7591" y="8858"/>
                      </a:cubicBezTo>
                      <a:close/>
                      <a:moveTo>
                        <a:pt x="7399" y="9017"/>
                      </a:moveTo>
                      <a:cubicBezTo>
                        <a:pt x="7393" y="9017"/>
                        <a:pt x="7386" y="9017"/>
                        <a:pt x="7380" y="9017"/>
                      </a:cubicBezTo>
                      <a:cubicBezTo>
                        <a:pt x="7383" y="9019"/>
                        <a:pt x="7386" y="9022"/>
                        <a:pt x="7389" y="9024"/>
                      </a:cubicBezTo>
                      <a:lnTo>
                        <a:pt x="7389" y="9024"/>
                      </a:lnTo>
                      <a:cubicBezTo>
                        <a:pt x="7392" y="9022"/>
                        <a:pt x="7396" y="9019"/>
                        <a:pt x="7399" y="9017"/>
                      </a:cubicBezTo>
                      <a:close/>
                      <a:moveTo>
                        <a:pt x="26351" y="9519"/>
                      </a:moveTo>
                      <a:cubicBezTo>
                        <a:pt x="26351" y="9743"/>
                        <a:pt x="26351" y="9849"/>
                        <a:pt x="26456" y="9849"/>
                      </a:cubicBezTo>
                      <a:cubicBezTo>
                        <a:pt x="26391" y="9962"/>
                        <a:pt x="26315" y="9983"/>
                        <a:pt x="26225" y="9983"/>
                      </a:cubicBezTo>
                      <a:cubicBezTo>
                        <a:pt x="26175" y="9983"/>
                        <a:pt x="26120" y="9976"/>
                        <a:pt x="26061" y="9976"/>
                      </a:cubicBezTo>
                      <a:cubicBezTo>
                        <a:pt x="25968" y="9976"/>
                        <a:pt x="25862" y="9992"/>
                        <a:pt x="25743" y="10073"/>
                      </a:cubicBezTo>
                      <a:cubicBezTo>
                        <a:pt x="25743" y="9571"/>
                        <a:pt x="26021" y="9571"/>
                        <a:pt x="26351" y="9519"/>
                      </a:cubicBezTo>
                      <a:close/>
                      <a:moveTo>
                        <a:pt x="5480" y="9635"/>
                      </a:moveTo>
                      <a:cubicBezTo>
                        <a:pt x="5598" y="9635"/>
                        <a:pt x="5731" y="9759"/>
                        <a:pt x="5664" y="10007"/>
                      </a:cubicBezTo>
                      <a:cubicBezTo>
                        <a:pt x="5730" y="10007"/>
                        <a:pt x="5730" y="9954"/>
                        <a:pt x="5730" y="9849"/>
                      </a:cubicBezTo>
                      <a:cubicBezTo>
                        <a:pt x="5878" y="9849"/>
                        <a:pt x="5795" y="10519"/>
                        <a:pt x="5557" y="10519"/>
                      </a:cubicBezTo>
                      <a:cubicBezTo>
                        <a:pt x="5540" y="10519"/>
                        <a:pt x="5523" y="10515"/>
                        <a:pt x="5505" y="10509"/>
                      </a:cubicBezTo>
                      <a:cubicBezTo>
                        <a:pt x="5228" y="10337"/>
                        <a:pt x="5558" y="9901"/>
                        <a:pt x="5334" y="9849"/>
                      </a:cubicBezTo>
                      <a:cubicBezTo>
                        <a:pt x="5311" y="9706"/>
                        <a:pt x="5391" y="9635"/>
                        <a:pt x="5480" y="9635"/>
                      </a:cubicBezTo>
                      <a:close/>
                      <a:moveTo>
                        <a:pt x="28661" y="9901"/>
                      </a:moveTo>
                      <a:cubicBezTo>
                        <a:pt x="28661" y="10179"/>
                        <a:pt x="28833" y="10231"/>
                        <a:pt x="28833" y="10561"/>
                      </a:cubicBezTo>
                      <a:cubicBezTo>
                        <a:pt x="28558" y="10533"/>
                        <a:pt x="28434" y="10488"/>
                        <a:pt x="28306" y="10488"/>
                      </a:cubicBezTo>
                      <a:cubicBezTo>
                        <a:pt x="28201" y="10488"/>
                        <a:pt x="28093" y="10519"/>
                        <a:pt x="27895" y="10614"/>
                      </a:cubicBezTo>
                      <a:cubicBezTo>
                        <a:pt x="27776" y="9849"/>
                        <a:pt x="28436" y="10179"/>
                        <a:pt x="28661" y="9901"/>
                      </a:cubicBezTo>
                      <a:close/>
                      <a:moveTo>
                        <a:pt x="27394" y="9136"/>
                      </a:moveTo>
                      <a:cubicBezTo>
                        <a:pt x="27776" y="9241"/>
                        <a:pt x="27446" y="9519"/>
                        <a:pt x="27565" y="10126"/>
                      </a:cubicBezTo>
                      <a:cubicBezTo>
                        <a:pt x="27521" y="10121"/>
                        <a:pt x="27480" y="10118"/>
                        <a:pt x="27442" y="10118"/>
                      </a:cubicBezTo>
                      <a:cubicBezTo>
                        <a:pt x="27099" y="10118"/>
                        <a:pt x="27033" y="10339"/>
                        <a:pt x="27235" y="10839"/>
                      </a:cubicBezTo>
                      <a:cubicBezTo>
                        <a:pt x="27146" y="10839"/>
                        <a:pt x="27063" y="10844"/>
                        <a:pt x="26987" y="10844"/>
                      </a:cubicBezTo>
                      <a:cubicBezTo>
                        <a:pt x="26826" y="10844"/>
                        <a:pt x="26700" y="10820"/>
                        <a:pt x="26628" y="10667"/>
                      </a:cubicBezTo>
                      <a:cubicBezTo>
                        <a:pt x="26645" y="10579"/>
                        <a:pt x="26669" y="10550"/>
                        <a:pt x="26697" y="10550"/>
                      </a:cubicBezTo>
                      <a:cubicBezTo>
                        <a:pt x="26753" y="10550"/>
                        <a:pt x="26826" y="10667"/>
                        <a:pt x="26905" y="10667"/>
                      </a:cubicBezTo>
                      <a:cubicBezTo>
                        <a:pt x="27011" y="10007"/>
                        <a:pt x="26575" y="10337"/>
                        <a:pt x="26628" y="9677"/>
                      </a:cubicBezTo>
                      <a:cubicBezTo>
                        <a:pt x="26733" y="9677"/>
                        <a:pt x="26733" y="9901"/>
                        <a:pt x="26733" y="10007"/>
                      </a:cubicBezTo>
                      <a:cubicBezTo>
                        <a:pt x="26932" y="10007"/>
                        <a:pt x="26961" y="9872"/>
                        <a:pt x="27044" y="9872"/>
                      </a:cubicBezTo>
                      <a:cubicBezTo>
                        <a:pt x="27077" y="9872"/>
                        <a:pt x="27118" y="9894"/>
                        <a:pt x="27182" y="9954"/>
                      </a:cubicBezTo>
                      <a:cubicBezTo>
                        <a:pt x="27288" y="9901"/>
                        <a:pt x="27116" y="9796"/>
                        <a:pt x="27116" y="9466"/>
                      </a:cubicBezTo>
                      <a:cubicBezTo>
                        <a:pt x="27288" y="9466"/>
                        <a:pt x="27394" y="9347"/>
                        <a:pt x="27394" y="9136"/>
                      </a:cubicBezTo>
                      <a:close/>
                      <a:moveTo>
                        <a:pt x="14397" y="10268"/>
                      </a:moveTo>
                      <a:cubicBezTo>
                        <a:pt x="14453" y="10268"/>
                        <a:pt x="14512" y="10307"/>
                        <a:pt x="14575" y="10403"/>
                      </a:cubicBezTo>
                      <a:cubicBezTo>
                        <a:pt x="14575" y="10667"/>
                        <a:pt x="14311" y="10509"/>
                        <a:pt x="14311" y="10733"/>
                      </a:cubicBezTo>
                      <a:cubicBezTo>
                        <a:pt x="14398" y="10699"/>
                        <a:pt x="14474" y="10685"/>
                        <a:pt x="14542" y="10685"/>
                      </a:cubicBezTo>
                      <a:cubicBezTo>
                        <a:pt x="14817" y="10685"/>
                        <a:pt x="14971" y="10913"/>
                        <a:pt x="15235" y="10997"/>
                      </a:cubicBezTo>
                      <a:cubicBezTo>
                        <a:pt x="15182" y="10614"/>
                        <a:pt x="15459" y="10786"/>
                        <a:pt x="15459" y="10509"/>
                      </a:cubicBezTo>
                      <a:cubicBezTo>
                        <a:pt x="15459" y="10509"/>
                        <a:pt x="15407" y="10456"/>
                        <a:pt x="15406" y="10403"/>
                      </a:cubicBezTo>
                      <a:lnTo>
                        <a:pt x="15406" y="10403"/>
                      </a:lnTo>
                      <a:cubicBezTo>
                        <a:pt x="15407" y="10456"/>
                        <a:pt x="15459" y="10456"/>
                        <a:pt x="15512" y="10509"/>
                      </a:cubicBezTo>
                      <a:lnTo>
                        <a:pt x="15459" y="10509"/>
                      </a:lnTo>
                      <a:cubicBezTo>
                        <a:pt x="15789" y="10839"/>
                        <a:pt x="16291" y="10509"/>
                        <a:pt x="16502" y="10892"/>
                      </a:cubicBezTo>
                      <a:cubicBezTo>
                        <a:pt x="15724" y="10931"/>
                        <a:pt x="15070" y="11250"/>
                        <a:pt x="14421" y="11250"/>
                      </a:cubicBezTo>
                      <a:cubicBezTo>
                        <a:pt x="14201" y="11250"/>
                        <a:pt x="13981" y="11213"/>
                        <a:pt x="13756" y="11116"/>
                      </a:cubicBezTo>
                      <a:cubicBezTo>
                        <a:pt x="13981" y="10977"/>
                        <a:pt x="14162" y="10268"/>
                        <a:pt x="14397" y="10268"/>
                      </a:cubicBezTo>
                      <a:close/>
                      <a:moveTo>
                        <a:pt x="25083" y="10284"/>
                      </a:moveTo>
                      <a:cubicBezTo>
                        <a:pt x="25532" y="10456"/>
                        <a:pt x="26021" y="10403"/>
                        <a:pt x="26522" y="10733"/>
                      </a:cubicBezTo>
                      <a:cubicBezTo>
                        <a:pt x="26456" y="10839"/>
                        <a:pt x="26403" y="10997"/>
                        <a:pt x="26456" y="11222"/>
                      </a:cubicBezTo>
                      <a:cubicBezTo>
                        <a:pt x="26288" y="11100"/>
                        <a:pt x="26216" y="11031"/>
                        <a:pt x="26170" y="11031"/>
                      </a:cubicBezTo>
                      <a:cubicBezTo>
                        <a:pt x="26111" y="11031"/>
                        <a:pt x="26093" y="11142"/>
                        <a:pt x="25968" y="11393"/>
                      </a:cubicBezTo>
                      <a:cubicBezTo>
                        <a:pt x="25638" y="11274"/>
                        <a:pt x="26021" y="10944"/>
                        <a:pt x="26021" y="10733"/>
                      </a:cubicBezTo>
                      <a:lnTo>
                        <a:pt x="26021" y="10733"/>
                      </a:lnTo>
                      <a:cubicBezTo>
                        <a:pt x="25927" y="10804"/>
                        <a:pt x="25803" y="10846"/>
                        <a:pt x="25676" y="10846"/>
                      </a:cubicBezTo>
                      <a:cubicBezTo>
                        <a:pt x="25426" y="10846"/>
                        <a:pt x="25162" y="10687"/>
                        <a:pt x="25083" y="10284"/>
                      </a:cubicBezTo>
                      <a:close/>
                      <a:moveTo>
                        <a:pt x="18539" y="11115"/>
                      </a:moveTo>
                      <a:cubicBezTo>
                        <a:pt x="18612" y="11115"/>
                        <a:pt x="18686" y="11116"/>
                        <a:pt x="18760" y="11116"/>
                      </a:cubicBezTo>
                      <a:cubicBezTo>
                        <a:pt x="18654" y="11657"/>
                        <a:pt x="17994" y="11393"/>
                        <a:pt x="17664" y="11657"/>
                      </a:cubicBezTo>
                      <a:cubicBezTo>
                        <a:pt x="17754" y="11153"/>
                        <a:pt x="18129" y="11115"/>
                        <a:pt x="18539" y="11115"/>
                      </a:cubicBezTo>
                      <a:close/>
                      <a:moveTo>
                        <a:pt x="28001" y="10944"/>
                      </a:moveTo>
                      <a:lnTo>
                        <a:pt x="28054" y="11446"/>
                      </a:lnTo>
                      <a:cubicBezTo>
                        <a:pt x="27894" y="11584"/>
                        <a:pt x="27744" y="11606"/>
                        <a:pt x="27583" y="11606"/>
                      </a:cubicBezTo>
                      <a:cubicBezTo>
                        <a:pt x="27502" y="11606"/>
                        <a:pt x="27419" y="11601"/>
                        <a:pt x="27330" y="11601"/>
                      </a:cubicBezTo>
                      <a:cubicBezTo>
                        <a:pt x="27171" y="11601"/>
                        <a:pt x="26994" y="11619"/>
                        <a:pt x="26786" y="11723"/>
                      </a:cubicBezTo>
                      <a:cubicBezTo>
                        <a:pt x="26852" y="10892"/>
                        <a:pt x="27512" y="11327"/>
                        <a:pt x="28001" y="10944"/>
                      </a:cubicBezTo>
                      <a:close/>
                      <a:moveTo>
                        <a:pt x="15895" y="11604"/>
                      </a:moveTo>
                      <a:cubicBezTo>
                        <a:pt x="15760" y="11886"/>
                        <a:pt x="15855" y="12129"/>
                        <a:pt x="16091" y="12129"/>
                      </a:cubicBezTo>
                      <a:cubicBezTo>
                        <a:pt x="16131" y="12129"/>
                        <a:pt x="16176" y="12122"/>
                        <a:pt x="16225" y="12106"/>
                      </a:cubicBezTo>
                      <a:lnTo>
                        <a:pt x="16225" y="12106"/>
                      </a:lnTo>
                      <a:cubicBezTo>
                        <a:pt x="15842" y="12542"/>
                        <a:pt x="16067" y="12542"/>
                        <a:pt x="15354" y="12647"/>
                      </a:cubicBezTo>
                      <a:cubicBezTo>
                        <a:pt x="15301" y="11987"/>
                        <a:pt x="15684" y="11934"/>
                        <a:pt x="15895" y="11604"/>
                      </a:cubicBezTo>
                      <a:close/>
                      <a:moveTo>
                        <a:pt x="16779" y="11882"/>
                      </a:moveTo>
                      <a:cubicBezTo>
                        <a:pt x="16688" y="12077"/>
                        <a:pt x="16716" y="12222"/>
                        <a:pt x="16828" y="12222"/>
                      </a:cubicBezTo>
                      <a:cubicBezTo>
                        <a:pt x="16845" y="12222"/>
                        <a:pt x="16864" y="12219"/>
                        <a:pt x="16885" y="12212"/>
                      </a:cubicBezTo>
                      <a:lnTo>
                        <a:pt x="16885" y="12212"/>
                      </a:lnTo>
                      <a:cubicBezTo>
                        <a:pt x="16850" y="12362"/>
                        <a:pt x="16862" y="12506"/>
                        <a:pt x="16893" y="12506"/>
                      </a:cubicBezTo>
                      <a:cubicBezTo>
                        <a:pt x="16909" y="12506"/>
                        <a:pt x="16929" y="12471"/>
                        <a:pt x="16951" y="12383"/>
                      </a:cubicBezTo>
                      <a:lnTo>
                        <a:pt x="16951" y="12383"/>
                      </a:lnTo>
                      <a:cubicBezTo>
                        <a:pt x="17197" y="12596"/>
                        <a:pt x="16990" y="12737"/>
                        <a:pt x="16794" y="12737"/>
                      </a:cubicBezTo>
                      <a:cubicBezTo>
                        <a:pt x="16684" y="12737"/>
                        <a:pt x="16579" y="12693"/>
                        <a:pt x="16555" y="12595"/>
                      </a:cubicBezTo>
                      <a:cubicBezTo>
                        <a:pt x="16502" y="12159"/>
                        <a:pt x="16502" y="11882"/>
                        <a:pt x="16779" y="11882"/>
                      </a:cubicBezTo>
                      <a:close/>
                      <a:moveTo>
                        <a:pt x="25781" y="12284"/>
                      </a:moveTo>
                      <a:cubicBezTo>
                        <a:pt x="25877" y="12284"/>
                        <a:pt x="25975" y="12339"/>
                        <a:pt x="26021" y="12436"/>
                      </a:cubicBezTo>
                      <a:cubicBezTo>
                        <a:pt x="25968" y="12542"/>
                        <a:pt x="25968" y="12713"/>
                        <a:pt x="25968" y="12925"/>
                      </a:cubicBezTo>
                      <a:cubicBezTo>
                        <a:pt x="25768" y="12925"/>
                        <a:pt x="25788" y="12578"/>
                        <a:pt x="25607" y="12578"/>
                      </a:cubicBezTo>
                      <a:cubicBezTo>
                        <a:pt x="25586" y="12578"/>
                        <a:pt x="25561" y="12583"/>
                        <a:pt x="25532" y="12595"/>
                      </a:cubicBezTo>
                      <a:cubicBezTo>
                        <a:pt x="25532" y="12378"/>
                        <a:pt x="25655" y="12284"/>
                        <a:pt x="25781" y="12284"/>
                      </a:cubicBezTo>
                      <a:close/>
                      <a:moveTo>
                        <a:pt x="27352" y="12527"/>
                      </a:moveTo>
                      <a:cubicBezTo>
                        <a:pt x="27469" y="12527"/>
                        <a:pt x="27565" y="12642"/>
                        <a:pt x="27565" y="12977"/>
                      </a:cubicBezTo>
                      <a:cubicBezTo>
                        <a:pt x="27518" y="13007"/>
                        <a:pt x="27479" y="13018"/>
                        <a:pt x="27445" y="13018"/>
                      </a:cubicBezTo>
                      <a:cubicBezTo>
                        <a:pt x="27310" y="13018"/>
                        <a:pt x="27254" y="12836"/>
                        <a:pt x="27093" y="12836"/>
                      </a:cubicBezTo>
                      <a:cubicBezTo>
                        <a:pt x="27054" y="12836"/>
                        <a:pt x="27010" y="12847"/>
                        <a:pt x="26958" y="12872"/>
                      </a:cubicBezTo>
                      <a:cubicBezTo>
                        <a:pt x="27017" y="12716"/>
                        <a:pt x="27202" y="12527"/>
                        <a:pt x="27352" y="12527"/>
                      </a:cubicBezTo>
                      <a:close/>
                      <a:moveTo>
                        <a:pt x="17709" y="12146"/>
                      </a:moveTo>
                      <a:cubicBezTo>
                        <a:pt x="17741" y="12146"/>
                        <a:pt x="17779" y="12150"/>
                        <a:pt x="17822" y="12159"/>
                      </a:cubicBezTo>
                      <a:cubicBezTo>
                        <a:pt x="17664" y="12542"/>
                        <a:pt x="17941" y="12489"/>
                        <a:pt x="17770" y="12819"/>
                      </a:cubicBezTo>
                      <a:cubicBezTo>
                        <a:pt x="17770" y="12977"/>
                        <a:pt x="17822" y="12977"/>
                        <a:pt x="17875" y="12977"/>
                      </a:cubicBezTo>
                      <a:cubicBezTo>
                        <a:pt x="17875" y="13088"/>
                        <a:pt x="17855" y="13124"/>
                        <a:pt x="17820" y="13124"/>
                      </a:cubicBezTo>
                      <a:cubicBezTo>
                        <a:pt x="17753" y="13124"/>
                        <a:pt x="17634" y="12988"/>
                        <a:pt x="17510" y="12988"/>
                      </a:cubicBezTo>
                      <a:cubicBezTo>
                        <a:pt x="17469" y="12988"/>
                        <a:pt x="17427" y="13003"/>
                        <a:pt x="17387" y="13043"/>
                      </a:cubicBezTo>
                      <a:cubicBezTo>
                        <a:pt x="17387" y="12766"/>
                        <a:pt x="17215" y="12713"/>
                        <a:pt x="17215" y="12383"/>
                      </a:cubicBezTo>
                      <a:lnTo>
                        <a:pt x="17215" y="12383"/>
                      </a:lnTo>
                      <a:cubicBezTo>
                        <a:pt x="17334" y="12436"/>
                        <a:pt x="17440" y="12595"/>
                        <a:pt x="17440" y="12872"/>
                      </a:cubicBezTo>
                      <a:cubicBezTo>
                        <a:pt x="17646" y="12665"/>
                        <a:pt x="17339" y="12146"/>
                        <a:pt x="17709" y="12146"/>
                      </a:cubicBezTo>
                      <a:close/>
                      <a:moveTo>
                        <a:pt x="20582" y="12977"/>
                      </a:moveTo>
                      <a:cubicBezTo>
                        <a:pt x="20874" y="13163"/>
                        <a:pt x="20500" y="13546"/>
                        <a:pt x="20223" y="13546"/>
                      </a:cubicBezTo>
                      <a:cubicBezTo>
                        <a:pt x="20087" y="13546"/>
                        <a:pt x="19974" y="13454"/>
                        <a:pt x="19974" y="13202"/>
                      </a:cubicBezTo>
                      <a:lnTo>
                        <a:pt x="19974" y="13202"/>
                      </a:lnTo>
                      <a:cubicBezTo>
                        <a:pt x="20048" y="13298"/>
                        <a:pt x="20136" y="13340"/>
                        <a:pt x="20222" y="13340"/>
                      </a:cubicBezTo>
                      <a:cubicBezTo>
                        <a:pt x="20383" y="13340"/>
                        <a:pt x="20538" y="13193"/>
                        <a:pt x="20582" y="12977"/>
                      </a:cubicBezTo>
                      <a:close/>
                      <a:moveTo>
                        <a:pt x="14192" y="13096"/>
                      </a:moveTo>
                      <a:lnTo>
                        <a:pt x="14192" y="13096"/>
                      </a:lnTo>
                      <a:cubicBezTo>
                        <a:pt x="14139" y="13637"/>
                        <a:pt x="13862" y="13756"/>
                        <a:pt x="13532" y="13809"/>
                      </a:cubicBezTo>
                      <a:cubicBezTo>
                        <a:pt x="13585" y="13373"/>
                        <a:pt x="13862" y="13202"/>
                        <a:pt x="14192" y="13096"/>
                      </a:cubicBezTo>
                      <a:close/>
                      <a:moveTo>
                        <a:pt x="10181" y="13006"/>
                      </a:moveTo>
                      <a:cubicBezTo>
                        <a:pt x="10292" y="13006"/>
                        <a:pt x="10363" y="13612"/>
                        <a:pt x="10231" y="13703"/>
                      </a:cubicBezTo>
                      <a:cubicBezTo>
                        <a:pt x="10122" y="13630"/>
                        <a:pt x="10028" y="13602"/>
                        <a:pt x="9946" y="13602"/>
                      </a:cubicBezTo>
                      <a:cubicBezTo>
                        <a:pt x="9705" y="13602"/>
                        <a:pt x="9560" y="13837"/>
                        <a:pt x="9391" y="13837"/>
                      </a:cubicBezTo>
                      <a:cubicBezTo>
                        <a:pt x="9360" y="13837"/>
                        <a:pt x="9328" y="13828"/>
                        <a:pt x="9294" y="13809"/>
                      </a:cubicBezTo>
                      <a:cubicBezTo>
                        <a:pt x="9241" y="13202"/>
                        <a:pt x="10350" y="13585"/>
                        <a:pt x="10073" y="13202"/>
                      </a:cubicBezTo>
                      <a:cubicBezTo>
                        <a:pt x="10110" y="13061"/>
                        <a:pt x="10147" y="13006"/>
                        <a:pt x="10181" y="13006"/>
                      </a:cubicBezTo>
                      <a:close/>
                      <a:moveTo>
                        <a:pt x="16344" y="12595"/>
                      </a:moveTo>
                      <a:cubicBezTo>
                        <a:pt x="16727" y="13202"/>
                        <a:pt x="17334" y="13426"/>
                        <a:pt x="17941" y="13703"/>
                      </a:cubicBezTo>
                      <a:cubicBezTo>
                        <a:pt x="17851" y="13803"/>
                        <a:pt x="17755" y="13840"/>
                        <a:pt x="17655" y="13840"/>
                      </a:cubicBezTo>
                      <a:cubicBezTo>
                        <a:pt x="17373" y="13840"/>
                        <a:pt x="17055" y="13547"/>
                        <a:pt x="16708" y="13547"/>
                      </a:cubicBezTo>
                      <a:cubicBezTo>
                        <a:pt x="16641" y="13547"/>
                        <a:pt x="16572" y="13558"/>
                        <a:pt x="16502" y="13585"/>
                      </a:cubicBezTo>
                      <a:cubicBezTo>
                        <a:pt x="16502" y="13426"/>
                        <a:pt x="16727" y="13479"/>
                        <a:pt x="16674" y="13255"/>
                      </a:cubicBezTo>
                      <a:cubicBezTo>
                        <a:pt x="16603" y="13053"/>
                        <a:pt x="16535" y="12991"/>
                        <a:pt x="16452" y="12991"/>
                      </a:cubicBezTo>
                      <a:cubicBezTo>
                        <a:pt x="16334" y="12991"/>
                        <a:pt x="16186" y="13118"/>
                        <a:pt x="15961" y="13149"/>
                      </a:cubicBezTo>
                      <a:cubicBezTo>
                        <a:pt x="16014" y="12766"/>
                        <a:pt x="16344" y="12925"/>
                        <a:pt x="16344" y="12595"/>
                      </a:cubicBezTo>
                      <a:close/>
                      <a:moveTo>
                        <a:pt x="11133" y="11480"/>
                      </a:moveTo>
                      <a:cubicBezTo>
                        <a:pt x="11247" y="11480"/>
                        <a:pt x="11291" y="11649"/>
                        <a:pt x="11421" y="11649"/>
                      </a:cubicBezTo>
                      <a:cubicBezTo>
                        <a:pt x="11457" y="11649"/>
                        <a:pt x="11499" y="11637"/>
                        <a:pt x="11552" y="11604"/>
                      </a:cubicBezTo>
                      <a:lnTo>
                        <a:pt x="11552" y="11604"/>
                      </a:lnTo>
                      <a:cubicBezTo>
                        <a:pt x="11393" y="11934"/>
                        <a:pt x="11604" y="12053"/>
                        <a:pt x="11604" y="12436"/>
                      </a:cubicBezTo>
                      <a:cubicBezTo>
                        <a:pt x="11698" y="12394"/>
                        <a:pt x="11787" y="12380"/>
                        <a:pt x="11871" y="12380"/>
                      </a:cubicBezTo>
                      <a:cubicBezTo>
                        <a:pt x="12076" y="12380"/>
                        <a:pt x="12250" y="12467"/>
                        <a:pt x="12379" y="12467"/>
                      </a:cubicBezTo>
                      <a:cubicBezTo>
                        <a:pt x="12482" y="12467"/>
                        <a:pt x="12556" y="12412"/>
                        <a:pt x="12595" y="12212"/>
                      </a:cubicBezTo>
                      <a:cubicBezTo>
                        <a:pt x="12732" y="12254"/>
                        <a:pt x="12725" y="12551"/>
                        <a:pt x="12888" y="12551"/>
                      </a:cubicBezTo>
                      <a:cubicBezTo>
                        <a:pt x="12928" y="12551"/>
                        <a:pt x="12978" y="12533"/>
                        <a:pt x="13043" y="12489"/>
                      </a:cubicBezTo>
                      <a:lnTo>
                        <a:pt x="13043" y="12489"/>
                      </a:lnTo>
                      <a:cubicBezTo>
                        <a:pt x="12819" y="12977"/>
                        <a:pt x="13202" y="12872"/>
                        <a:pt x="13202" y="13307"/>
                      </a:cubicBezTo>
                      <a:cubicBezTo>
                        <a:pt x="13000" y="13110"/>
                        <a:pt x="12806" y="13038"/>
                        <a:pt x="12612" y="13038"/>
                      </a:cubicBezTo>
                      <a:cubicBezTo>
                        <a:pt x="12222" y="13038"/>
                        <a:pt x="11834" y="13329"/>
                        <a:pt x="11393" y="13479"/>
                      </a:cubicBezTo>
                      <a:cubicBezTo>
                        <a:pt x="11340" y="12977"/>
                        <a:pt x="11723" y="13096"/>
                        <a:pt x="11882" y="12925"/>
                      </a:cubicBezTo>
                      <a:cubicBezTo>
                        <a:pt x="11857" y="12875"/>
                        <a:pt x="11805" y="12855"/>
                        <a:pt x="11737" y="12855"/>
                      </a:cubicBezTo>
                      <a:cubicBezTo>
                        <a:pt x="11517" y="12855"/>
                        <a:pt x="11132" y="13068"/>
                        <a:pt x="11010" y="13149"/>
                      </a:cubicBezTo>
                      <a:cubicBezTo>
                        <a:pt x="11063" y="13373"/>
                        <a:pt x="11116" y="13479"/>
                        <a:pt x="11274" y="13479"/>
                      </a:cubicBezTo>
                      <a:cubicBezTo>
                        <a:pt x="11222" y="13756"/>
                        <a:pt x="10892" y="13703"/>
                        <a:pt x="10733" y="13862"/>
                      </a:cubicBezTo>
                      <a:cubicBezTo>
                        <a:pt x="10733" y="13562"/>
                        <a:pt x="10628" y="13529"/>
                        <a:pt x="10506" y="13529"/>
                      </a:cubicBezTo>
                      <a:cubicBezTo>
                        <a:pt x="10472" y="13529"/>
                        <a:pt x="10437" y="13532"/>
                        <a:pt x="10403" y="13532"/>
                      </a:cubicBezTo>
                      <a:cubicBezTo>
                        <a:pt x="10839" y="13202"/>
                        <a:pt x="10680" y="13202"/>
                        <a:pt x="11063" y="12647"/>
                      </a:cubicBezTo>
                      <a:cubicBezTo>
                        <a:pt x="11010" y="12317"/>
                        <a:pt x="10680" y="12595"/>
                        <a:pt x="10614" y="12317"/>
                      </a:cubicBezTo>
                      <a:cubicBezTo>
                        <a:pt x="10733" y="11934"/>
                        <a:pt x="10561" y="11882"/>
                        <a:pt x="10786" y="11499"/>
                      </a:cubicBezTo>
                      <a:cubicBezTo>
                        <a:pt x="10856" y="11499"/>
                        <a:pt x="10980" y="11792"/>
                        <a:pt x="11038" y="11792"/>
                      </a:cubicBezTo>
                      <a:cubicBezTo>
                        <a:pt x="11068" y="11792"/>
                        <a:pt x="11081" y="11719"/>
                        <a:pt x="11063" y="11499"/>
                      </a:cubicBezTo>
                      <a:cubicBezTo>
                        <a:pt x="11089" y="11486"/>
                        <a:pt x="11113" y="11480"/>
                        <a:pt x="11133" y="11480"/>
                      </a:cubicBezTo>
                      <a:close/>
                      <a:moveTo>
                        <a:pt x="29957" y="13465"/>
                      </a:moveTo>
                      <a:cubicBezTo>
                        <a:pt x="29999" y="13465"/>
                        <a:pt x="30034" y="13551"/>
                        <a:pt x="30034" y="13637"/>
                      </a:cubicBezTo>
                      <a:cubicBezTo>
                        <a:pt x="30034" y="13809"/>
                        <a:pt x="30087" y="13809"/>
                        <a:pt x="30153" y="13809"/>
                      </a:cubicBezTo>
                      <a:cubicBezTo>
                        <a:pt x="30122" y="13964"/>
                        <a:pt x="30065" y="14015"/>
                        <a:pt x="29994" y="14015"/>
                      </a:cubicBezTo>
                      <a:cubicBezTo>
                        <a:pt x="29859" y="14015"/>
                        <a:pt x="29678" y="13828"/>
                        <a:pt x="29555" y="13828"/>
                      </a:cubicBezTo>
                      <a:cubicBezTo>
                        <a:pt x="29491" y="13828"/>
                        <a:pt x="29443" y="13879"/>
                        <a:pt x="29427" y="14034"/>
                      </a:cubicBezTo>
                      <a:cubicBezTo>
                        <a:pt x="29289" y="13772"/>
                        <a:pt x="29329" y="13713"/>
                        <a:pt x="29431" y="13713"/>
                      </a:cubicBezTo>
                      <a:cubicBezTo>
                        <a:pt x="29518" y="13713"/>
                        <a:pt x="29648" y="13755"/>
                        <a:pt x="29755" y="13755"/>
                      </a:cubicBezTo>
                      <a:cubicBezTo>
                        <a:pt x="29874" y="13755"/>
                        <a:pt x="29964" y="13702"/>
                        <a:pt x="29928" y="13479"/>
                      </a:cubicBezTo>
                      <a:cubicBezTo>
                        <a:pt x="29938" y="13469"/>
                        <a:pt x="29948" y="13465"/>
                        <a:pt x="29957" y="13465"/>
                      </a:cubicBezTo>
                      <a:close/>
                      <a:moveTo>
                        <a:pt x="25711" y="12923"/>
                      </a:moveTo>
                      <a:cubicBezTo>
                        <a:pt x="25973" y="12923"/>
                        <a:pt x="25808" y="13813"/>
                        <a:pt x="26096" y="13813"/>
                      </a:cubicBezTo>
                      <a:cubicBezTo>
                        <a:pt x="26136" y="13813"/>
                        <a:pt x="26185" y="13796"/>
                        <a:pt x="26245" y="13756"/>
                      </a:cubicBezTo>
                      <a:lnTo>
                        <a:pt x="26245" y="14245"/>
                      </a:lnTo>
                      <a:cubicBezTo>
                        <a:pt x="25971" y="14201"/>
                        <a:pt x="25842" y="13929"/>
                        <a:pt x="25557" y="13929"/>
                      </a:cubicBezTo>
                      <a:cubicBezTo>
                        <a:pt x="25499" y="13929"/>
                        <a:pt x="25434" y="13941"/>
                        <a:pt x="25361" y="13968"/>
                      </a:cubicBezTo>
                      <a:cubicBezTo>
                        <a:pt x="25413" y="13637"/>
                        <a:pt x="25585" y="13307"/>
                        <a:pt x="25691" y="12925"/>
                      </a:cubicBezTo>
                      <a:cubicBezTo>
                        <a:pt x="25698" y="12923"/>
                        <a:pt x="25704" y="12923"/>
                        <a:pt x="25711" y="12923"/>
                      </a:cubicBezTo>
                      <a:close/>
                      <a:moveTo>
                        <a:pt x="19803" y="13703"/>
                      </a:moveTo>
                      <a:lnTo>
                        <a:pt x="19803" y="13703"/>
                      </a:lnTo>
                      <a:cubicBezTo>
                        <a:pt x="19836" y="13869"/>
                        <a:pt x="19807" y="13957"/>
                        <a:pt x="19780" y="13957"/>
                      </a:cubicBezTo>
                      <a:cubicBezTo>
                        <a:pt x="19764" y="13957"/>
                        <a:pt x="19750" y="13926"/>
                        <a:pt x="19750" y="13862"/>
                      </a:cubicBezTo>
                      <a:cubicBezTo>
                        <a:pt x="19582" y="13990"/>
                        <a:pt x="19510" y="14421"/>
                        <a:pt x="19347" y="14421"/>
                      </a:cubicBezTo>
                      <a:cubicBezTo>
                        <a:pt x="19292" y="14421"/>
                        <a:pt x="19226" y="14372"/>
                        <a:pt x="19143" y="14245"/>
                      </a:cubicBezTo>
                      <a:cubicBezTo>
                        <a:pt x="19261" y="13915"/>
                        <a:pt x="19591" y="13862"/>
                        <a:pt x="19803" y="13703"/>
                      </a:cubicBezTo>
                      <a:close/>
                      <a:moveTo>
                        <a:pt x="21624" y="13915"/>
                      </a:moveTo>
                      <a:cubicBezTo>
                        <a:pt x="21624" y="14335"/>
                        <a:pt x="21125" y="14585"/>
                        <a:pt x="20704" y="14585"/>
                      </a:cubicBezTo>
                      <a:cubicBezTo>
                        <a:pt x="20410" y="14585"/>
                        <a:pt x="20154" y="14463"/>
                        <a:pt x="20133" y="14192"/>
                      </a:cubicBezTo>
                      <a:cubicBezTo>
                        <a:pt x="20247" y="14182"/>
                        <a:pt x="20347" y="14180"/>
                        <a:pt x="20440" y="14180"/>
                      </a:cubicBezTo>
                      <a:cubicBezTo>
                        <a:pt x="20531" y="14180"/>
                        <a:pt x="20615" y="14182"/>
                        <a:pt x="20696" y="14182"/>
                      </a:cubicBezTo>
                      <a:cubicBezTo>
                        <a:pt x="20968" y="14182"/>
                        <a:pt x="21211" y="14155"/>
                        <a:pt x="21624" y="13915"/>
                      </a:cubicBezTo>
                      <a:close/>
                      <a:moveTo>
                        <a:pt x="14948" y="12367"/>
                      </a:moveTo>
                      <a:cubicBezTo>
                        <a:pt x="15058" y="12367"/>
                        <a:pt x="15160" y="12463"/>
                        <a:pt x="15235" y="12713"/>
                      </a:cubicBezTo>
                      <a:cubicBezTo>
                        <a:pt x="15122" y="12637"/>
                        <a:pt x="15048" y="12605"/>
                        <a:pt x="14991" y="12605"/>
                      </a:cubicBezTo>
                      <a:cubicBezTo>
                        <a:pt x="14880" y="12605"/>
                        <a:pt x="14833" y="12724"/>
                        <a:pt x="14694" y="12872"/>
                      </a:cubicBezTo>
                      <a:cubicBezTo>
                        <a:pt x="14694" y="12965"/>
                        <a:pt x="14703" y="12999"/>
                        <a:pt x="14713" y="12999"/>
                      </a:cubicBezTo>
                      <a:cubicBezTo>
                        <a:pt x="14728" y="12999"/>
                        <a:pt x="14746" y="12933"/>
                        <a:pt x="14746" y="12872"/>
                      </a:cubicBezTo>
                      <a:cubicBezTo>
                        <a:pt x="14971" y="13096"/>
                        <a:pt x="14905" y="13703"/>
                        <a:pt x="15129" y="13862"/>
                      </a:cubicBezTo>
                      <a:cubicBezTo>
                        <a:pt x="15219" y="13728"/>
                        <a:pt x="15081" y="13508"/>
                        <a:pt x="15333" y="13508"/>
                      </a:cubicBezTo>
                      <a:cubicBezTo>
                        <a:pt x="15379" y="13508"/>
                        <a:pt x="15437" y="13516"/>
                        <a:pt x="15512" y="13532"/>
                      </a:cubicBezTo>
                      <a:cubicBezTo>
                        <a:pt x="15172" y="13924"/>
                        <a:pt x="15065" y="14815"/>
                        <a:pt x="14695" y="14815"/>
                      </a:cubicBezTo>
                      <a:cubicBezTo>
                        <a:pt x="14591" y="14815"/>
                        <a:pt x="14467" y="14745"/>
                        <a:pt x="14311" y="14575"/>
                      </a:cubicBezTo>
                      <a:lnTo>
                        <a:pt x="14311" y="14575"/>
                      </a:lnTo>
                      <a:cubicBezTo>
                        <a:pt x="14366" y="14595"/>
                        <a:pt x="14414" y="14604"/>
                        <a:pt x="14455" y="14604"/>
                      </a:cubicBezTo>
                      <a:cubicBezTo>
                        <a:pt x="14661" y="14604"/>
                        <a:pt x="14720" y="14388"/>
                        <a:pt x="14852" y="14245"/>
                      </a:cubicBezTo>
                      <a:cubicBezTo>
                        <a:pt x="14823" y="14096"/>
                        <a:pt x="14745" y="14054"/>
                        <a:pt x="14647" y="14054"/>
                      </a:cubicBezTo>
                      <a:cubicBezTo>
                        <a:pt x="14518" y="14054"/>
                        <a:pt x="14355" y="14128"/>
                        <a:pt x="14229" y="14128"/>
                      </a:cubicBezTo>
                      <a:cubicBezTo>
                        <a:pt x="14103" y="14128"/>
                        <a:pt x="14014" y="14054"/>
                        <a:pt x="14033" y="13756"/>
                      </a:cubicBezTo>
                      <a:lnTo>
                        <a:pt x="14033" y="13756"/>
                      </a:lnTo>
                      <a:cubicBezTo>
                        <a:pt x="14106" y="13811"/>
                        <a:pt x="14174" y="13838"/>
                        <a:pt x="14235" y="13838"/>
                      </a:cubicBezTo>
                      <a:cubicBezTo>
                        <a:pt x="14410" y="13838"/>
                        <a:pt x="14536" y="13626"/>
                        <a:pt x="14575" y="13255"/>
                      </a:cubicBezTo>
                      <a:cubicBezTo>
                        <a:pt x="14559" y="13171"/>
                        <a:pt x="14543" y="13142"/>
                        <a:pt x="14524" y="13142"/>
                      </a:cubicBezTo>
                      <a:cubicBezTo>
                        <a:pt x="14485" y="13142"/>
                        <a:pt x="14434" y="13260"/>
                        <a:pt x="14345" y="13260"/>
                      </a:cubicBezTo>
                      <a:cubicBezTo>
                        <a:pt x="14334" y="13260"/>
                        <a:pt x="14323" y="13259"/>
                        <a:pt x="14311" y="13255"/>
                      </a:cubicBezTo>
                      <a:cubicBezTo>
                        <a:pt x="14349" y="12980"/>
                        <a:pt x="14671" y="12367"/>
                        <a:pt x="14948" y="12367"/>
                      </a:cubicBezTo>
                      <a:close/>
                      <a:moveTo>
                        <a:pt x="23882" y="12925"/>
                      </a:moveTo>
                      <a:cubicBezTo>
                        <a:pt x="24294" y="12925"/>
                        <a:pt x="24518" y="13357"/>
                        <a:pt x="24943" y="13357"/>
                      </a:cubicBezTo>
                      <a:cubicBezTo>
                        <a:pt x="25022" y="13357"/>
                        <a:pt x="25107" y="13342"/>
                        <a:pt x="25202" y="13307"/>
                      </a:cubicBezTo>
                      <a:lnTo>
                        <a:pt x="25202" y="13307"/>
                      </a:lnTo>
                      <a:cubicBezTo>
                        <a:pt x="25413" y="14364"/>
                        <a:pt x="24872" y="13915"/>
                        <a:pt x="24753" y="14192"/>
                      </a:cubicBezTo>
                      <a:cubicBezTo>
                        <a:pt x="24595" y="14139"/>
                        <a:pt x="24753" y="14034"/>
                        <a:pt x="24753" y="13862"/>
                      </a:cubicBezTo>
                      <a:cubicBezTo>
                        <a:pt x="24742" y="13801"/>
                        <a:pt x="24714" y="13775"/>
                        <a:pt x="24679" y="13775"/>
                      </a:cubicBezTo>
                      <a:cubicBezTo>
                        <a:pt x="24554" y="13775"/>
                        <a:pt x="24329" y="14106"/>
                        <a:pt x="24370" y="14364"/>
                      </a:cubicBezTo>
                      <a:cubicBezTo>
                        <a:pt x="24384" y="14449"/>
                        <a:pt x="24409" y="14472"/>
                        <a:pt x="24438" y="14472"/>
                      </a:cubicBezTo>
                      <a:cubicBezTo>
                        <a:pt x="24471" y="14472"/>
                        <a:pt x="24509" y="14442"/>
                        <a:pt x="24540" y="14442"/>
                      </a:cubicBezTo>
                      <a:cubicBezTo>
                        <a:pt x="24587" y="14442"/>
                        <a:pt x="24618" y="14510"/>
                        <a:pt x="24595" y="14852"/>
                      </a:cubicBezTo>
                      <a:cubicBezTo>
                        <a:pt x="24318" y="14746"/>
                        <a:pt x="24093" y="14469"/>
                        <a:pt x="23935" y="14086"/>
                      </a:cubicBezTo>
                      <a:cubicBezTo>
                        <a:pt x="23763" y="14139"/>
                        <a:pt x="23552" y="14192"/>
                        <a:pt x="23605" y="14628"/>
                      </a:cubicBezTo>
                      <a:cubicBezTo>
                        <a:pt x="22720" y="14034"/>
                        <a:pt x="23605" y="13479"/>
                        <a:pt x="23882" y="12925"/>
                      </a:cubicBezTo>
                      <a:close/>
                      <a:moveTo>
                        <a:pt x="17770" y="14192"/>
                      </a:moveTo>
                      <a:lnTo>
                        <a:pt x="17770" y="14192"/>
                      </a:lnTo>
                      <a:cubicBezTo>
                        <a:pt x="17875" y="14628"/>
                        <a:pt x="18152" y="14628"/>
                        <a:pt x="18205" y="15182"/>
                      </a:cubicBezTo>
                      <a:cubicBezTo>
                        <a:pt x="18064" y="14890"/>
                        <a:pt x="17964" y="14770"/>
                        <a:pt x="17798" y="14770"/>
                      </a:cubicBezTo>
                      <a:cubicBezTo>
                        <a:pt x="17717" y="14770"/>
                        <a:pt x="17619" y="14800"/>
                        <a:pt x="17492" y="14852"/>
                      </a:cubicBezTo>
                      <a:cubicBezTo>
                        <a:pt x="17387" y="14364"/>
                        <a:pt x="17822" y="14628"/>
                        <a:pt x="17770" y="14192"/>
                      </a:cubicBezTo>
                      <a:close/>
                      <a:moveTo>
                        <a:pt x="22945" y="13637"/>
                      </a:moveTo>
                      <a:cubicBezTo>
                        <a:pt x="22997" y="14298"/>
                        <a:pt x="23380" y="14245"/>
                        <a:pt x="23433" y="14958"/>
                      </a:cubicBezTo>
                      <a:cubicBezTo>
                        <a:pt x="23222" y="14799"/>
                        <a:pt x="23156" y="14298"/>
                        <a:pt x="22945" y="14139"/>
                      </a:cubicBezTo>
                      <a:lnTo>
                        <a:pt x="22945" y="14139"/>
                      </a:lnTo>
                      <a:cubicBezTo>
                        <a:pt x="22773" y="14192"/>
                        <a:pt x="22892" y="15288"/>
                        <a:pt x="23050" y="15288"/>
                      </a:cubicBezTo>
                      <a:cubicBezTo>
                        <a:pt x="22985" y="15329"/>
                        <a:pt x="22933" y="15346"/>
                        <a:pt x="22888" y="15346"/>
                      </a:cubicBezTo>
                      <a:cubicBezTo>
                        <a:pt x="22677" y="15346"/>
                        <a:pt x="22651" y="14965"/>
                        <a:pt x="22414" y="14965"/>
                      </a:cubicBezTo>
                      <a:cubicBezTo>
                        <a:pt x="22364" y="14965"/>
                        <a:pt x="22304" y="14982"/>
                        <a:pt x="22232" y="15024"/>
                      </a:cubicBezTo>
                      <a:cubicBezTo>
                        <a:pt x="21954" y="14852"/>
                        <a:pt x="22337" y="14522"/>
                        <a:pt x="22060" y="14364"/>
                      </a:cubicBezTo>
                      <a:cubicBezTo>
                        <a:pt x="22086" y="14241"/>
                        <a:pt x="22119" y="14194"/>
                        <a:pt x="22155" y="14194"/>
                      </a:cubicBezTo>
                      <a:cubicBezTo>
                        <a:pt x="22268" y="14194"/>
                        <a:pt x="22416" y="14644"/>
                        <a:pt x="22496" y="14694"/>
                      </a:cubicBezTo>
                      <a:cubicBezTo>
                        <a:pt x="22562" y="14628"/>
                        <a:pt x="22667" y="14522"/>
                        <a:pt x="22667" y="14364"/>
                      </a:cubicBezTo>
                      <a:cubicBezTo>
                        <a:pt x="22667" y="14212"/>
                        <a:pt x="22604" y="14181"/>
                        <a:pt x="22524" y="14181"/>
                      </a:cubicBezTo>
                      <a:cubicBezTo>
                        <a:pt x="22470" y="14181"/>
                        <a:pt x="22408" y="14195"/>
                        <a:pt x="22354" y="14195"/>
                      </a:cubicBezTo>
                      <a:cubicBezTo>
                        <a:pt x="22254" y="14195"/>
                        <a:pt x="22181" y="14145"/>
                        <a:pt x="22232" y="13862"/>
                      </a:cubicBezTo>
                      <a:cubicBezTo>
                        <a:pt x="22217" y="13858"/>
                        <a:pt x="22204" y="13857"/>
                        <a:pt x="22191" y="13857"/>
                      </a:cubicBezTo>
                      <a:cubicBezTo>
                        <a:pt x="22036" y="13857"/>
                        <a:pt x="22035" y="14105"/>
                        <a:pt x="21835" y="14105"/>
                      </a:cubicBezTo>
                      <a:cubicBezTo>
                        <a:pt x="21805" y="14105"/>
                        <a:pt x="21770" y="14099"/>
                        <a:pt x="21730" y="14086"/>
                      </a:cubicBezTo>
                      <a:cubicBezTo>
                        <a:pt x="21730" y="13743"/>
                        <a:pt x="21923" y="13678"/>
                        <a:pt x="22165" y="13678"/>
                      </a:cubicBezTo>
                      <a:cubicBezTo>
                        <a:pt x="22313" y="13678"/>
                        <a:pt x="22479" y="13703"/>
                        <a:pt x="22631" y="13703"/>
                      </a:cubicBezTo>
                      <a:cubicBezTo>
                        <a:pt x="22749" y="13703"/>
                        <a:pt x="22858" y="13688"/>
                        <a:pt x="22945" y="13637"/>
                      </a:cubicBezTo>
                      <a:close/>
                      <a:moveTo>
                        <a:pt x="23744" y="14777"/>
                      </a:moveTo>
                      <a:cubicBezTo>
                        <a:pt x="23830" y="14777"/>
                        <a:pt x="23923" y="14826"/>
                        <a:pt x="23988" y="14905"/>
                      </a:cubicBezTo>
                      <a:cubicBezTo>
                        <a:pt x="24023" y="15241"/>
                        <a:pt x="23886" y="15400"/>
                        <a:pt x="23744" y="15400"/>
                      </a:cubicBezTo>
                      <a:cubicBezTo>
                        <a:pt x="23675" y="15400"/>
                        <a:pt x="23604" y="15362"/>
                        <a:pt x="23552" y="15288"/>
                      </a:cubicBezTo>
                      <a:cubicBezTo>
                        <a:pt x="23477" y="14916"/>
                        <a:pt x="23600" y="14777"/>
                        <a:pt x="23744" y="14777"/>
                      </a:cubicBezTo>
                      <a:close/>
                      <a:moveTo>
                        <a:pt x="18647" y="15438"/>
                      </a:moveTo>
                      <a:lnTo>
                        <a:pt x="18647" y="15438"/>
                      </a:lnTo>
                      <a:cubicBezTo>
                        <a:pt x="18650" y="15445"/>
                        <a:pt x="18652" y="15452"/>
                        <a:pt x="18654" y="15459"/>
                      </a:cubicBezTo>
                      <a:cubicBezTo>
                        <a:pt x="18652" y="15452"/>
                        <a:pt x="18650" y="15445"/>
                        <a:pt x="18647" y="15438"/>
                      </a:cubicBezTo>
                      <a:close/>
                      <a:moveTo>
                        <a:pt x="27730" y="14698"/>
                      </a:moveTo>
                      <a:cubicBezTo>
                        <a:pt x="27812" y="14698"/>
                        <a:pt x="27927" y="14980"/>
                        <a:pt x="28126" y="14980"/>
                      </a:cubicBezTo>
                      <a:cubicBezTo>
                        <a:pt x="28157" y="14980"/>
                        <a:pt x="28190" y="14973"/>
                        <a:pt x="28225" y="14958"/>
                      </a:cubicBezTo>
                      <a:lnTo>
                        <a:pt x="28225" y="14958"/>
                      </a:lnTo>
                      <a:cubicBezTo>
                        <a:pt x="28278" y="15235"/>
                        <a:pt x="28172" y="15235"/>
                        <a:pt x="28172" y="15459"/>
                      </a:cubicBezTo>
                      <a:cubicBezTo>
                        <a:pt x="28107" y="15496"/>
                        <a:pt x="28052" y="15512"/>
                        <a:pt x="28006" y="15512"/>
                      </a:cubicBezTo>
                      <a:cubicBezTo>
                        <a:pt x="27772" y="15512"/>
                        <a:pt x="27750" y="15112"/>
                        <a:pt x="27618" y="15024"/>
                      </a:cubicBezTo>
                      <a:cubicBezTo>
                        <a:pt x="27651" y="14778"/>
                        <a:pt x="27686" y="14698"/>
                        <a:pt x="27730" y="14698"/>
                      </a:cubicBezTo>
                      <a:close/>
                      <a:moveTo>
                        <a:pt x="17010" y="14883"/>
                      </a:moveTo>
                      <a:cubicBezTo>
                        <a:pt x="17040" y="14883"/>
                        <a:pt x="17074" y="14890"/>
                        <a:pt x="17109" y="14905"/>
                      </a:cubicBezTo>
                      <a:cubicBezTo>
                        <a:pt x="17281" y="15459"/>
                        <a:pt x="16779" y="15076"/>
                        <a:pt x="16951" y="15565"/>
                      </a:cubicBezTo>
                      <a:cubicBezTo>
                        <a:pt x="16652" y="15517"/>
                        <a:pt x="16711" y="14883"/>
                        <a:pt x="17010" y="14883"/>
                      </a:cubicBezTo>
                      <a:close/>
                      <a:moveTo>
                        <a:pt x="29598" y="14852"/>
                      </a:moveTo>
                      <a:cubicBezTo>
                        <a:pt x="29704" y="15288"/>
                        <a:pt x="29427" y="15182"/>
                        <a:pt x="29427" y="15512"/>
                      </a:cubicBezTo>
                      <a:cubicBezTo>
                        <a:pt x="29484" y="15542"/>
                        <a:pt x="29531" y="15553"/>
                        <a:pt x="29572" y="15553"/>
                      </a:cubicBezTo>
                      <a:cubicBezTo>
                        <a:pt x="29693" y="15553"/>
                        <a:pt x="29761" y="15458"/>
                        <a:pt x="29871" y="15458"/>
                      </a:cubicBezTo>
                      <a:cubicBezTo>
                        <a:pt x="29940" y="15458"/>
                        <a:pt x="30026" y="15496"/>
                        <a:pt x="30153" y="15618"/>
                      </a:cubicBezTo>
                      <a:cubicBezTo>
                        <a:pt x="29875" y="16067"/>
                        <a:pt x="29651" y="15895"/>
                        <a:pt x="29097" y="16067"/>
                      </a:cubicBezTo>
                      <a:cubicBezTo>
                        <a:pt x="28885" y="15354"/>
                        <a:pt x="29374" y="15512"/>
                        <a:pt x="29215" y="14852"/>
                      </a:cubicBezTo>
                      <a:close/>
                      <a:moveTo>
                        <a:pt x="16449" y="14298"/>
                      </a:moveTo>
                      <a:cubicBezTo>
                        <a:pt x="16621" y="14298"/>
                        <a:pt x="16397" y="14575"/>
                        <a:pt x="16555" y="14575"/>
                      </a:cubicBezTo>
                      <a:cubicBezTo>
                        <a:pt x="16502" y="14852"/>
                        <a:pt x="16291" y="14852"/>
                        <a:pt x="16225" y="15129"/>
                      </a:cubicBezTo>
                      <a:cubicBezTo>
                        <a:pt x="16263" y="15258"/>
                        <a:pt x="16349" y="15274"/>
                        <a:pt x="16437" y="15274"/>
                      </a:cubicBezTo>
                      <a:cubicBezTo>
                        <a:pt x="16466" y="15274"/>
                        <a:pt x="16495" y="15272"/>
                        <a:pt x="16522" y="15272"/>
                      </a:cubicBezTo>
                      <a:cubicBezTo>
                        <a:pt x="16558" y="15272"/>
                        <a:pt x="16592" y="15275"/>
                        <a:pt x="16621" y="15288"/>
                      </a:cubicBezTo>
                      <a:cubicBezTo>
                        <a:pt x="16555" y="15407"/>
                        <a:pt x="16555" y="15565"/>
                        <a:pt x="16674" y="15618"/>
                      </a:cubicBezTo>
                      <a:cubicBezTo>
                        <a:pt x="16593" y="15751"/>
                        <a:pt x="16522" y="15805"/>
                        <a:pt x="16456" y="15805"/>
                      </a:cubicBezTo>
                      <a:cubicBezTo>
                        <a:pt x="16178" y="15805"/>
                        <a:pt x="16008" y="14836"/>
                        <a:pt x="15730" y="14836"/>
                      </a:cubicBezTo>
                      <a:cubicBezTo>
                        <a:pt x="15664" y="14836"/>
                        <a:pt x="15593" y="14890"/>
                        <a:pt x="15512" y="15024"/>
                      </a:cubicBezTo>
                      <a:cubicBezTo>
                        <a:pt x="15565" y="15354"/>
                        <a:pt x="15789" y="15354"/>
                        <a:pt x="15961" y="15512"/>
                      </a:cubicBezTo>
                      <a:cubicBezTo>
                        <a:pt x="15745" y="15563"/>
                        <a:pt x="15883" y="16175"/>
                        <a:pt x="15659" y="16175"/>
                      </a:cubicBezTo>
                      <a:cubicBezTo>
                        <a:pt x="15651" y="16175"/>
                        <a:pt x="15641" y="16174"/>
                        <a:pt x="15631" y="16172"/>
                      </a:cubicBezTo>
                      <a:cubicBezTo>
                        <a:pt x="15789" y="15737"/>
                        <a:pt x="15512" y="15129"/>
                        <a:pt x="15301" y="14852"/>
                      </a:cubicBezTo>
                      <a:cubicBezTo>
                        <a:pt x="15353" y="14477"/>
                        <a:pt x="15476" y="14371"/>
                        <a:pt x="15625" y="14371"/>
                      </a:cubicBezTo>
                      <a:cubicBezTo>
                        <a:pt x="15818" y="14371"/>
                        <a:pt x="16054" y="14551"/>
                        <a:pt x="16228" y="14551"/>
                      </a:cubicBezTo>
                      <a:cubicBezTo>
                        <a:pt x="16330" y="14551"/>
                        <a:pt x="16410" y="14490"/>
                        <a:pt x="16449" y="14298"/>
                      </a:cubicBezTo>
                      <a:close/>
                      <a:moveTo>
                        <a:pt x="26705" y="15692"/>
                      </a:moveTo>
                      <a:cubicBezTo>
                        <a:pt x="26836" y="15692"/>
                        <a:pt x="26879" y="15861"/>
                        <a:pt x="26993" y="15861"/>
                      </a:cubicBezTo>
                      <a:cubicBezTo>
                        <a:pt x="27014" y="15861"/>
                        <a:pt x="27037" y="15855"/>
                        <a:pt x="27064" y="15842"/>
                      </a:cubicBezTo>
                      <a:lnTo>
                        <a:pt x="27064" y="15842"/>
                      </a:lnTo>
                      <a:cubicBezTo>
                        <a:pt x="27064" y="16225"/>
                        <a:pt x="26575" y="15895"/>
                        <a:pt x="26522" y="16225"/>
                      </a:cubicBezTo>
                      <a:cubicBezTo>
                        <a:pt x="26126" y="16119"/>
                        <a:pt x="26786" y="16172"/>
                        <a:pt x="26575" y="15737"/>
                      </a:cubicBezTo>
                      <a:cubicBezTo>
                        <a:pt x="26627" y="15704"/>
                        <a:pt x="26670" y="15692"/>
                        <a:pt x="26705" y="15692"/>
                      </a:cubicBezTo>
                      <a:close/>
                      <a:moveTo>
                        <a:pt x="40857" y="15051"/>
                      </a:moveTo>
                      <a:cubicBezTo>
                        <a:pt x="40877" y="15051"/>
                        <a:pt x="40899" y="15059"/>
                        <a:pt x="40925" y="15076"/>
                      </a:cubicBezTo>
                      <a:cubicBezTo>
                        <a:pt x="41202" y="15407"/>
                        <a:pt x="40767" y="15618"/>
                        <a:pt x="40925" y="16225"/>
                      </a:cubicBezTo>
                      <a:cubicBezTo>
                        <a:pt x="40779" y="16176"/>
                        <a:pt x="40622" y="15051"/>
                        <a:pt x="40857" y="15051"/>
                      </a:cubicBezTo>
                      <a:close/>
                      <a:moveTo>
                        <a:pt x="28436" y="15459"/>
                      </a:moveTo>
                      <a:lnTo>
                        <a:pt x="28436" y="15459"/>
                      </a:lnTo>
                      <a:cubicBezTo>
                        <a:pt x="28539" y="15505"/>
                        <a:pt x="28592" y="15757"/>
                        <a:pt x="28707" y="15757"/>
                      </a:cubicBezTo>
                      <a:cubicBezTo>
                        <a:pt x="28725" y="15757"/>
                        <a:pt x="28745" y="15751"/>
                        <a:pt x="28767" y="15737"/>
                      </a:cubicBezTo>
                      <a:lnTo>
                        <a:pt x="28767" y="15737"/>
                      </a:lnTo>
                      <a:cubicBezTo>
                        <a:pt x="28767" y="16119"/>
                        <a:pt x="28225" y="15789"/>
                        <a:pt x="28331" y="16278"/>
                      </a:cubicBezTo>
                      <a:cubicBezTo>
                        <a:pt x="27948" y="15948"/>
                        <a:pt x="28502" y="15737"/>
                        <a:pt x="28436" y="15459"/>
                      </a:cubicBezTo>
                      <a:close/>
                      <a:moveTo>
                        <a:pt x="25202" y="15842"/>
                      </a:moveTo>
                      <a:cubicBezTo>
                        <a:pt x="25202" y="16555"/>
                        <a:pt x="24648" y="16449"/>
                        <a:pt x="24212" y="16555"/>
                      </a:cubicBezTo>
                      <a:cubicBezTo>
                        <a:pt x="24370" y="16067"/>
                        <a:pt x="24806" y="16014"/>
                        <a:pt x="25202" y="15842"/>
                      </a:cubicBezTo>
                      <a:close/>
                      <a:moveTo>
                        <a:pt x="43647" y="15179"/>
                      </a:moveTo>
                      <a:cubicBezTo>
                        <a:pt x="43838" y="15179"/>
                        <a:pt x="43797" y="15684"/>
                        <a:pt x="43948" y="15684"/>
                      </a:cubicBezTo>
                      <a:cubicBezTo>
                        <a:pt x="43948" y="15782"/>
                        <a:pt x="43914" y="15823"/>
                        <a:pt x="43878" y="15823"/>
                      </a:cubicBezTo>
                      <a:cubicBezTo>
                        <a:pt x="43835" y="15823"/>
                        <a:pt x="43790" y="15769"/>
                        <a:pt x="43790" y="15684"/>
                      </a:cubicBezTo>
                      <a:cubicBezTo>
                        <a:pt x="43737" y="16119"/>
                        <a:pt x="43288" y="15895"/>
                        <a:pt x="43460" y="16555"/>
                      </a:cubicBezTo>
                      <a:lnTo>
                        <a:pt x="43024" y="16555"/>
                      </a:lnTo>
                      <a:cubicBezTo>
                        <a:pt x="43169" y="16362"/>
                        <a:pt x="43093" y="16113"/>
                        <a:pt x="42866" y="16113"/>
                      </a:cubicBezTo>
                      <a:cubicBezTo>
                        <a:pt x="42845" y="16113"/>
                        <a:pt x="42823" y="16115"/>
                        <a:pt x="42800" y="16119"/>
                      </a:cubicBezTo>
                      <a:cubicBezTo>
                        <a:pt x="43077" y="15737"/>
                        <a:pt x="43684" y="15948"/>
                        <a:pt x="43618" y="15182"/>
                      </a:cubicBezTo>
                      <a:cubicBezTo>
                        <a:pt x="43629" y="15180"/>
                        <a:pt x="43638" y="15179"/>
                        <a:pt x="43647" y="15179"/>
                      </a:cubicBezTo>
                      <a:close/>
                      <a:moveTo>
                        <a:pt x="37822" y="16103"/>
                      </a:moveTo>
                      <a:cubicBezTo>
                        <a:pt x="37933" y="16103"/>
                        <a:pt x="38044" y="16156"/>
                        <a:pt x="38126" y="16278"/>
                      </a:cubicBezTo>
                      <a:cubicBezTo>
                        <a:pt x="38043" y="16435"/>
                        <a:pt x="37830" y="16618"/>
                        <a:pt x="37637" y="16618"/>
                      </a:cubicBezTo>
                      <a:cubicBezTo>
                        <a:pt x="37555" y="16618"/>
                        <a:pt x="37477" y="16585"/>
                        <a:pt x="37414" y="16502"/>
                      </a:cubicBezTo>
                      <a:cubicBezTo>
                        <a:pt x="37447" y="16260"/>
                        <a:pt x="37633" y="16103"/>
                        <a:pt x="37822" y="16103"/>
                      </a:cubicBezTo>
                      <a:close/>
                      <a:moveTo>
                        <a:pt x="36188" y="16096"/>
                      </a:moveTo>
                      <a:cubicBezTo>
                        <a:pt x="36269" y="16096"/>
                        <a:pt x="36354" y="16139"/>
                        <a:pt x="36423" y="16225"/>
                      </a:cubicBezTo>
                      <a:cubicBezTo>
                        <a:pt x="36476" y="16727"/>
                        <a:pt x="36093" y="16555"/>
                        <a:pt x="35922" y="16727"/>
                      </a:cubicBezTo>
                      <a:cubicBezTo>
                        <a:pt x="35849" y="16308"/>
                        <a:pt x="36009" y="16096"/>
                        <a:pt x="36188" y="16096"/>
                      </a:cubicBezTo>
                      <a:close/>
                      <a:moveTo>
                        <a:pt x="41624" y="15760"/>
                      </a:moveTo>
                      <a:cubicBezTo>
                        <a:pt x="41692" y="15760"/>
                        <a:pt x="41771" y="15790"/>
                        <a:pt x="41863" y="15842"/>
                      </a:cubicBezTo>
                      <a:cubicBezTo>
                        <a:pt x="41810" y="16278"/>
                        <a:pt x="41480" y="16067"/>
                        <a:pt x="41757" y="16674"/>
                      </a:cubicBezTo>
                      <a:cubicBezTo>
                        <a:pt x="41575" y="16674"/>
                        <a:pt x="41458" y="16806"/>
                        <a:pt x="41371" y="16806"/>
                      </a:cubicBezTo>
                      <a:cubicBezTo>
                        <a:pt x="41300" y="16806"/>
                        <a:pt x="41250" y="16717"/>
                        <a:pt x="41202" y="16397"/>
                      </a:cubicBezTo>
                      <a:lnTo>
                        <a:pt x="41202" y="16397"/>
                      </a:lnTo>
                      <a:cubicBezTo>
                        <a:pt x="41236" y="16410"/>
                        <a:pt x="41268" y="16415"/>
                        <a:pt x="41298" y="16415"/>
                      </a:cubicBezTo>
                      <a:cubicBezTo>
                        <a:pt x="41495" y="16415"/>
                        <a:pt x="41584" y="16167"/>
                        <a:pt x="41366" y="16167"/>
                      </a:cubicBezTo>
                      <a:cubicBezTo>
                        <a:pt x="41349" y="16167"/>
                        <a:pt x="41330" y="16169"/>
                        <a:pt x="41308" y="16172"/>
                      </a:cubicBezTo>
                      <a:cubicBezTo>
                        <a:pt x="41388" y="15881"/>
                        <a:pt x="41485" y="15760"/>
                        <a:pt x="41624" y="15760"/>
                      </a:cubicBezTo>
                      <a:close/>
                      <a:moveTo>
                        <a:pt x="42575" y="15618"/>
                      </a:moveTo>
                      <a:cubicBezTo>
                        <a:pt x="42575" y="16172"/>
                        <a:pt x="42694" y="16555"/>
                        <a:pt x="42747" y="16938"/>
                      </a:cubicBezTo>
                      <a:cubicBezTo>
                        <a:pt x="42694" y="16832"/>
                        <a:pt x="42575" y="16779"/>
                        <a:pt x="42470" y="16779"/>
                      </a:cubicBezTo>
                      <a:cubicBezTo>
                        <a:pt x="42575" y="15842"/>
                        <a:pt x="41968" y="16397"/>
                        <a:pt x="41968" y="15618"/>
                      </a:cubicBezTo>
                      <a:lnTo>
                        <a:pt x="41968" y="15618"/>
                      </a:lnTo>
                      <a:cubicBezTo>
                        <a:pt x="42107" y="15704"/>
                        <a:pt x="42189" y="15746"/>
                        <a:pt x="42272" y="15746"/>
                      </a:cubicBezTo>
                      <a:cubicBezTo>
                        <a:pt x="42354" y="15746"/>
                        <a:pt x="42437" y="15704"/>
                        <a:pt x="42575" y="15618"/>
                      </a:cubicBezTo>
                      <a:close/>
                      <a:moveTo>
                        <a:pt x="22337" y="15512"/>
                      </a:moveTo>
                      <a:cubicBezTo>
                        <a:pt x="22337" y="15789"/>
                        <a:pt x="22443" y="15842"/>
                        <a:pt x="22496" y="16014"/>
                      </a:cubicBezTo>
                      <a:cubicBezTo>
                        <a:pt x="22621" y="15888"/>
                        <a:pt x="22833" y="15730"/>
                        <a:pt x="23024" y="15730"/>
                      </a:cubicBezTo>
                      <a:cubicBezTo>
                        <a:pt x="23174" y="15730"/>
                        <a:pt x="23310" y="15828"/>
                        <a:pt x="23380" y="16119"/>
                      </a:cubicBezTo>
                      <a:cubicBezTo>
                        <a:pt x="23363" y="16131"/>
                        <a:pt x="23337" y="16135"/>
                        <a:pt x="23304" y="16135"/>
                      </a:cubicBezTo>
                      <a:cubicBezTo>
                        <a:pt x="23200" y="16135"/>
                        <a:pt x="23030" y="16090"/>
                        <a:pt x="22875" y="16090"/>
                      </a:cubicBezTo>
                      <a:cubicBezTo>
                        <a:pt x="22640" y="16090"/>
                        <a:pt x="22441" y="16195"/>
                        <a:pt x="22562" y="16727"/>
                      </a:cubicBezTo>
                      <a:cubicBezTo>
                        <a:pt x="22467" y="16899"/>
                        <a:pt x="22373" y="16965"/>
                        <a:pt x="22281" y="16965"/>
                      </a:cubicBezTo>
                      <a:cubicBezTo>
                        <a:pt x="21998" y="16965"/>
                        <a:pt x="21733" y="16350"/>
                        <a:pt x="21526" y="16350"/>
                      </a:cubicBezTo>
                      <a:cubicBezTo>
                        <a:pt x="21481" y="16350"/>
                        <a:pt x="21439" y="16379"/>
                        <a:pt x="21400" y="16449"/>
                      </a:cubicBezTo>
                      <a:cubicBezTo>
                        <a:pt x="21391" y="16451"/>
                        <a:pt x="21383" y="16452"/>
                        <a:pt x="21376" y="16452"/>
                      </a:cubicBezTo>
                      <a:cubicBezTo>
                        <a:pt x="21188" y="16452"/>
                        <a:pt x="21343" y="15834"/>
                        <a:pt x="21242" y="15618"/>
                      </a:cubicBezTo>
                      <a:lnTo>
                        <a:pt x="21954" y="15565"/>
                      </a:lnTo>
                      <a:lnTo>
                        <a:pt x="21954" y="15565"/>
                      </a:lnTo>
                      <a:cubicBezTo>
                        <a:pt x="21916" y="15901"/>
                        <a:pt x="21908" y="16015"/>
                        <a:pt x="21926" y="16015"/>
                      </a:cubicBezTo>
                      <a:cubicBezTo>
                        <a:pt x="21963" y="16015"/>
                        <a:pt x="22114" y="15512"/>
                        <a:pt x="22337" y="15512"/>
                      </a:cubicBezTo>
                      <a:close/>
                      <a:moveTo>
                        <a:pt x="30417" y="16278"/>
                      </a:moveTo>
                      <a:lnTo>
                        <a:pt x="30417" y="16278"/>
                      </a:lnTo>
                      <a:cubicBezTo>
                        <a:pt x="30258" y="16779"/>
                        <a:pt x="30206" y="16674"/>
                        <a:pt x="30206" y="17162"/>
                      </a:cubicBezTo>
                      <a:cubicBezTo>
                        <a:pt x="30023" y="17077"/>
                        <a:pt x="29919" y="16843"/>
                        <a:pt x="29710" y="16843"/>
                      </a:cubicBezTo>
                      <a:cubicBezTo>
                        <a:pt x="29662" y="16843"/>
                        <a:pt x="29607" y="16855"/>
                        <a:pt x="29545" y="16885"/>
                      </a:cubicBezTo>
                      <a:cubicBezTo>
                        <a:pt x="29455" y="16628"/>
                        <a:pt x="29610" y="16491"/>
                        <a:pt x="29754" y="16491"/>
                      </a:cubicBezTo>
                      <a:cubicBezTo>
                        <a:pt x="29883" y="16491"/>
                        <a:pt x="30003" y="16601"/>
                        <a:pt x="29928" y="16832"/>
                      </a:cubicBezTo>
                      <a:cubicBezTo>
                        <a:pt x="30087" y="16832"/>
                        <a:pt x="30034" y="16555"/>
                        <a:pt x="30034" y="16344"/>
                      </a:cubicBezTo>
                      <a:lnTo>
                        <a:pt x="30417" y="16278"/>
                      </a:lnTo>
                      <a:close/>
                      <a:moveTo>
                        <a:pt x="18450" y="13888"/>
                      </a:moveTo>
                      <a:cubicBezTo>
                        <a:pt x="18690" y="13888"/>
                        <a:pt x="19046" y="14498"/>
                        <a:pt x="19090" y="14905"/>
                      </a:cubicBezTo>
                      <a:cubicBezTo>
                        <a:pt x="19060" y="14921"/>
                        <a:pt x="19033" y="14927"/>
                        <a:pt x="19010" y="14927"/>
                      </a:cubicBezTo>
                      <a:cubicBezTo>
                        <a:pt x="18892" y="14927"/>
                        <a:pt x="18848" y="14755"/>
                        <a:pt x="18723" y="14755"/>
                      </a:cubicBezTo>
                      <a:cubicBezTo>
                        <a:pt x="18689" y="14755"/>
                        <a:pt x="18650" y="14768"/>
                        <a:pt x="18601" y="14799"/>
                      </a:cubicBezTo>
                      <a:cubicBezTo>
                        <a:pt x="18601" y="15182"/>
                        <a:pt x="18812" y="15129"/>
                        <a:pt x="18760" y="15618"/>
                      </a:cubicBezTo>
                      <a:cubicBezTo>
                        <a:pt x="18863" y="15801"/>
                        <a:pt x="19024" y="15885"/>
                        <a:pt x="19183" y="15885"/>
                      </a:cubicBezTo>
                      <a:cubicBezTo>
                        <a:pt x="19368" y="15885"/>
                        <a:pt x="19552" y="15771"/>
                        <a:pt x="19644" y="15565"/>
                      </a:cubicBezTo>
                      <a:cubicBezTo>
                        <a:pt x="19693" y="15770"/>
                        <a:pt x="19868" y="15846"/>
                        <a:pt x="20102" y="15846"/>
                      </a:cubicBezTo>
                      <a:cubicBezTo>
                        <a:pt x="20380" y="15846"/>
                        <a:pt x="20740" y="15739"/>
                        <a:pt x="21070" y="15618"/>
                      </a:cubicBezTo>
                      <a:lnTo>
                        <a:pt x="21070" y="15618"/>
                      </a:lnTo>
                      <a:cubicBezTo>
                        <a:pt x="21095" y="16234"/>
                        <a:pt x="20881" y="16335"/>
                        <a:pt x="20617" y="16335"/>
                      </a:cubicBezTo>
                      <a:cubicBezTo>
                        <a:pt x="20488" y="16335"/>
                        <a:pt x="20347" y="16311"/>
                        <a:pt x="20216" y="16311"/>
                      </a:cubicBezTo>
                      <a:cubicBezTo>
                        <a:pt x="20042" y="16311"/>
                        <a:pt x="19887" y="16354"/>
                        <a:pt x="19803" y="16555"/>
                      </a:cubicBezTo>
                      <a:cubicBezTo>
                        <a:pt x="19803" y="17110"/>
                        <a:pt x="20304" y="16555"/>
                        <a:pt x="20304" y="17215"/>
                      </a:cubicBezTo>
                      <a:cubicBezTo>
                        <a:pt x="20220" y="17098"/>
                        <a:pt x="20151" y="17058"/>
                        <a:pt x="20087" y="17058"/>
                      </a:cubicBezTo>
                      <a:cubicBezTo>
                        <a:pt x="19942" y="17058"/>
                        <a:pt x="19821" y="17268"/>
                        <a:pt x="19591" y="17268"/>
                      </a:cubicBezTo>
                      <a:cubicBezTo>
                        <a:pt x="19750" y="16885"/>
                        <a:pt x="19591" y="16449"/>
                        <a:pt x="19314" y="16449"/>
                      </a:cubicBezTo>
                      <a:cubicBezTo>
                        <a:pt x="19330" y="16279"/>
                        <a:pt x="19357" y="16223"/>
                        <a:pt x="19390" y="16223"/>
                      </a:cubicBezTo>
                      <a:cubicBezTo>
                        <a:pt x="19453" y="16223"/>
                        <a:pt x="19543" y="16422"/>
                        <a:pt x="19640" y="16422"/>
                      </a:cubicBezTo>
                      <a:cubicBezTo>
                        <a:pt x="19659" y="16422"/>
                        <a:pt x="19678" y="16414"/>
                        <a:pt x="19697" y="16397"/>
                      </a:cubicBezTo>
                      <a:cubicBezTo>
                        <a:pt x="19367" y="15842"/>
                        <a:pt x="18601" y="16225"/>
                        <a:pt x="18377" y="15512"/>
                      </a:cubicBezTo>
                      <a:cubicBezTo>
                        <a:pt x="18193" y="15387"/>
                        <a:pt x="18284" y="15315"/>
                        <a:pt x="18410" y="15315"/>
                      </a:cubicBezTo>
                      <a:cubicBezTo>
                        <a:pt x="18502" y="15315"/>
                        <a:pt x="18613" y="15354"/>
                        <a:pt x="18647" y="15438"/>
                      </a:cubicBezTo>
                      <a:lnTo>
                        <a:pt x="18647" y="15438"/>
                      </a:lnTo>
                      <a:cubicBezTo>
                        <a:pt x="18526" y="15066"/>
                        <a:pt x="18279" y="14796"/>
                        <a:pt x="18707" y="14628"/>
                      </a:cubicBezTo>
                      <a:cubicBezTo>
                        <a:pt x="18601" y="14416"/>
                        <a:pt x="18482" y="14139"/>
                        <a:pt x="18324" y="13968"/>
                      </a:cubicBezTo>
                      <a:cubicBezTo>
                        <a:pt x="18359" y="13913"/>
                        <a:pt x="18402" y="13888"/>
                        <a:pt x="18450" y="13888"/>
                      </a:cubicBezTo>
                      <a:close/>
                      <a:moveTo>
                        <a:pt x="13253" y="17166"/>
                      </a:moveTo>
                      <a:cubicBezTo>
                        <a:pt x="13408" y="17166"/>
                        <a:pt x="13488" y="17334"/>
                        <a:pt x="13703" y="17334"/>
                      </a:cubicBezTo>
                      <a:cubicBezTo>
                        <a:pt x="13703" y="17470"/>
                        <a:pt x="13514" y="17582"/>
                        <a:pt x="13344" y="17582"/>
                      </a:cubicBezTo>
                      <a:cubicBezTo>
                        <a:pt x="13186" y="17582"/>
                        <a:pt x="13045" y="17484"/>
                        <a:pt x="13096" y="17215"/>
                      </a:cubicBezTo>
                      <a:cubicBezTo>
                        <a:pt x="13158" y="17180"/>
                        <a:pt x="13208" y="17166"/>
                        <a:pt x="13253" y="17166"/>
                      </a:cubicBezTo>
                      <a:close/>
                      <a:moveTo>
                        <a:pt x="25862" y="16779"/>
                      </a:moveTo>
                      <a:cubicBezTo>
                        <a:pt x="25968" y="16779"/>
                        <a:pt x="25968" y="17004"/>
                        <a:pt x="25968" y="17110"/>
                      </a:cubicBezTo>
                      <a:cubicBezTo>
                        <a:pt x="26351" y="16975"/>
                        <a:pt x="26807" y="16784"/>
                        <a:pt x="27228" y="16784"/>
                      </a:cubicBezTo>
                      <a:cubicBezTo>
                        <a:pt x="27344" y="16784"/>
                        <a:pt x="27457" y="16798"/>
                        <a:pt x="27565" y="16832"/>
                      </a:cubicBezTo>
                      <a:cubicBezTo>
                        <a:pt x="27583" y="17092"/>
                        <a:pt x="27551" y="17169"/>
                        <a:pt x="27490" y="17169"/>
                      </a:cubicBezTo>
                      <a:cubicBezTo>
                        <a:pt x="27399" y="17169"/>
                        <a:pt x="27244" y="16997"/>
                        <a:pt x="27094" y="16997"/>
                      </a:cubicBezTo>
                      <a:cubicBezTo>
                        <a:pt x="27047" y="16997"/>
                        <a:pt x="27001" y="17013"/>
                        <a:pt x="26958" y="17057"/>
                      </a:cubicBezTo>
                      <a:cubicBezTo>
                        <a:pt x="26993" y="17198"/>
                        <a:pt x="27081" y="17198"/>
                        <a:pt x="27167" y="17198"/>
                      </a:cubicBezTo>
                      <a:lnTo>
                        <a:pt x="27167" y="17198"/>
                      </a:lnTo>
                      <a:cubicBezTo>
                        <a:pt x="27210" y="17198"/>
                        <a:pt x="27253" y="17198"/>
                        <a:pt x="27288" y="17215"/>
                      </a:cubicBezTo>
                      <a:cubicBezTo>
                        <a:pt x="27270" y="17365"/>
                        <a:pt x="27209" y="17420"/>
                        <a:pt x="27134" y="17420"/>
                      </a:cubicBezTo>
                      <a:cubicBezTo>
                        <a:pt x="26986" y="17420"/>
                        <a:pt x="26786" y="17198"/>
                        <a:pt x="26786" y="17057"/>
                      </a:cubicBezTo>
                      <a:lnTo>
                        <a:pt x="26786" y="17057"/>
                      </a:lnTo>
                      <a:cubicBezTo>
                        <a:pt x="26628" y="17162"/>
                        <a:pt x="26852" y="17268"/>
                        <a:pt x="26786" y="17545"/>
                      </a:cubicBezTo>
                      <a:lnTo>
                        <a:pt x="26021" y="17598"/>
                      </a:lnTo>
                      <a:cubicBezTo>
                        <a:pt x="25915" y="17440"/>
                        <a:pt x="25862" y="17162"/>
                        <a:pt x="25862" y="16779"/>
                      </a:cubicBezTo>
                      <a:close/>
                      <a:moveTo>
                        <a:pt x="15459" y="16885"/>
                      </a:moveTo>
                      <a:cubicBezTo>
                        <a:pt x="15631" y="17004"/>
                        <a:pt x="15459" y="17110"/>
                        <a:pt x="15565" y="17545"/>
                      </a:cubicBezTo>
                      <a:cubicBezTo>
                        <a:pt x="15533" y="17532"/>
                        <a:pt x="15504" y="17527"/>
                        <a:pt x="15479" y="17527"/>
                      </a:cubicBezTo>
                      <a:cubicBezTo>
                        <a:pt x="15310" y="17527"/>
                        <a:pt x="15272" y="17775"/>
                        <a:pt x="15074" y="17775"/>
                      </a:cubicBezTo>
                      <a:cubicBezTo>
                        <a:pt x="15059" y="17775"/>
                        <a:pt x="15042" y="17773"/>
                        <a:pt x="15024" y="17770"/>
                      </a:cubicBezTo>
                      <a:cubicBezTo>
                        <a:pt x="14799" y="17598"/>
                        <a:pt x="15076" y="17545"/>
                        <a:pt x="15182" y="17545"/>
                      </a:cubicBezTo>
                      <a:cubicBezTo>
                        <a:pt x="15406" y="17492"/>
                        <a:pt x="15354" y="17110"/>
                        <a:pt x="15459" y="16885"/>
                      </a:cubicBezTo>
                      <a:close/>
                      <a:moveTo>
                        <a:pt x="10757" y="16878"/>
                      </a:moveTo>
                      <a:cubicBezTo>
                        <a:pt x="10782" y="16878"/>
                        <a:pt x="10809" y="16880"/>
                        <a:pt x="10839" y="16885"/>
                      </a:cubicBezTo>
                      <a:cubicBezTo>
                        <a:pt x="10680" y="17334"/>
                        <a:pt x="10456" y="17387"/>
                        <a:pt x="10509" y="17875"/>
                      </a:cubicBezTo>
                      <a:cubicBezTo>
                        <a:pt x="10350" y="17770"/>
                        <a:pt x="9954" y="17928"/>
                        <a:pt x="9954" y="17440"/>
                      </a:cubicBezTo>
                      <a:lnTo>
                        <a:pt x="9954" y="17440"/>
                      </a:lnTo>
                      <a:cubicBezTo>
                        <a:pt x="10049" y="17499"/>
                        <a:pt x="10121" y="17524"/>
                        <a:pt x="10177" y="17524"/>
                      </a:cubicBezTo>
                      <a:cubicBezTo>
                        <a:pt x="10464" y="17524"/>
                        <a:pt x="10343" y="16878"/>
                        <a:pt x="10757" y="16878"/>
                      </a:cubicBezTo>
                      <a:close/>
                      <a:moveTo>
                        <a:pt x="10897" y="17249"/>
                      </a:moveTo>
                      <a:cubicBezTo>
                        <a:pt x="11089" y="17249"/>
                        <a:pt x="11340" y="17480"/>
                        <a:pt x="11340" y="17822"/>
                      </a:cubicBezTo>
                      <a:lnTo>
                        <a:pt x="10839" y="17875"/>
                      </a:lnTo>
                      <a:cubicBezTo>
                        <a:pt x="10839" y="17664"/>
                        <a:pt x="10786" y="17598"/>
                        <a:pt x="10680" y="17545"/>
                      </a:cubicBezTo>
                      <a:cubicBezTo>
                        <a:pt x="10680" y="17338"/>
                        <a:pt x="10777" y="17249"/>
                        <a:pt x="10897" y="17249"/>
                      </a:cubicBezTo>
                      <a:close/>
                      <a:moveTo>
                        <a:pt x="31649" y="17733"/>
                      </a:moveTo>
                      <a:cubicBezTo>
                        <a:pt x="31897" y="17733"/>
                        <a:pt x="32172" y="17822"/>
                        <a:pt x="32344" y="17822"/>
                      </a:cubicBezTo>
                      <a:cubicBezTo>
                        <a:pt x="32143" y="18024"/>
                        <a:pt x="31711" y="18163"/>
                        <a:pt x="31409" y="18163"/>
                      </a:cubicBezTo>
                      <a:cubicBezTo>
                        <a:pt x="31296" y="18163"/>
                        <a:pt x="31201" y="18143"/>
                        <a:pt x="31143" y="18100"/>
                      </a:cubicBezTo>
                      <a:cubicBezTo>
                        <a:pt x="31219" y="17809"/>
                        <a:pt x="31422" y="17733"/>
                        <a:pt x="31649" y="17733"/>
                      </a:cubicBezTo>
                      <a:close/>
                      <a:moveTo>
                        <a:pt x="17127" y="16438"/>
                      </a:moveTo>
                      <a:cubicBezTo>
                        <a:pt x="17467" y="16438"/>
                        <a:pt x="17833" y="16589"/>
                        <a:pt x="18161" y="16589"/>
                      </a:cubicBezTo>
                      <a:cubicBezTo>
                        <a:pt x="18319" y="16589"/>
                        <a:pt x="18468" y="16554"/>
                        <a:pt x="18601" y="16449"/>
                      </a:cubicBezTo>
                      <a:lnTo>
                        <a:pt x="18601" y="16449"/>
                      </a:lnTo>
                      <a:cubicBezTo>
                        <a:pt x="18152" y="17387"/>
                        <a:pt x="18931" y="17770"/>
                        <a:pt x="19143" y="17928"/>
                      </a:cubicBezTo>
                      <a:cubicBezTo>
                        <a:pt x="19046" y="18102"/>
                        <a:pt x="18912" y="18170"/>
                        <a:pt x="18770" y="18170"/>
                      </a:cubicBezTo>
                      <a:cubicBezTo>
                        <a:pt x="18503" y="18170"/>
                        <a:pt x="18212" y="17932"/>
                        <a:pt x="18100" y="17717"/>
                      </a:cubicBezTo>
                      <a:cubicBezTo>
                        <a:pt x="18654" y="16779"/>
                        <a:pt x="17334" y="16779"/>
                        <a:pt x="16621" y="16608"/>
                      </a:cubicBezTo>
                      <a:cubicBezTo>
                        <a:pt x="16777" y="16480"/>
                        <a:pt x="16948" y="16438"/>
                        <a:pt x="17127" y="16438"/>
                      </a:cubicBezTo>
                      <a:close/>
                      <a:moveTo>
                        <a:pt x="38084" y="16744"/>
                      </a:moveTo>
                      <a:cubicBezTo>
                        <a:pt x="38293" y="16744"/>
                        <a:pt x="38376" y="17061"/>
                        <a:pt x="38620" y="17061"/>
                      </a:cubicBezTo>
                      <a:cubicBezTo>
                        <a:pt x="38635" y="17061"/>
                        <a:pt x="38651" y="17059"/>
                        <a:pt x="38668" y="17057"/>
                      </a:cubicBezTo>
                      <a:lnTo>
                        <a:pt x="38668" y="17057"/>
                      </a:lnTo>
                      <a:cubicBezTo>
                        <a:pt x="38562" y="17770"/>
                        <a:pt x="38945" y="17545"/>
                        <a:pt x="38945" y="18047"/>
                      </a:cubicBezTo>
                      <a:cubicBezTo>
                        <a:pt x="38887" y="18180"/>
                        <a:pt x="38845" y="18228"/>
                        <a:pt x="38809" y="18228"/>
                      </a:cubicBezTo>
                      <a:cubicBezTo>
                        <a:pt x="38718" y="18228"/>
                        <a:pt x="38664" y="17925"/>
                        <a:pt x="38488" y="17925"/>
                      </a:cubicBezTo>
                      <a:cubicBezTo>
                        <a:pt x="38478" y="17925"/>
                        <a:pt x="38467" y="17926"/>
                        <a:pt x="38457" y="17928"/>
                      </a:cubicBezTo>
                      <a:cubicBezTo>
                        <a:pt x="38734" y="16938"/>
                        <a:pt x="37955" y="17598"/>
                        <a:pt x="37955" y="16779"/>
                      </a:cubicBezTo>
                      <a:cubicBezTo>
                        <a:pt x="38003" y="16754"/>
                        <a:pt x="38046" y="16744"/>
                        <a:pt x="38084" y="16744"/>
                      </a:cubicBezTo>
                      <a:close/>
                      <a:moveTo>
                        <a:pt x="12713" y="17717"/>
                      </a:moveTo>
                      <a:lnTo>
                        <a:pt x="12713" y="17717"/>
                      </a:lnTo>
                      <a:cubicBezTo>
                        <a:pt x="12436" y="17928"/>
                        <a:pt x="12264" y="18258"/>
                        <a:pt x="11934" y="18324"/>
                      </a:cubicBezTo>
                      <a:cubicBezTo>
                        <a:pt x="11882" y="17664"/>
                        <a:pt x="12383" y="17770"/>
                        <a:pt x="12713" y="17717"/>
                      </a:cubicBezTo>
                      <a:close/>
                      <a:moveTo>
                        <a:pt x="37796" y="17598"/>
                      </a:moveTo>
                      <a:lnTo>
                        <a:pt x="37849" y="18152"/>
                      </a:lnTo>
                      <a:cubicBezTo>
                        <a:pt x="37414" y="18258"/>
                        <a:pt x="37466" y="18152"/>
                        <a:pt x="37084" y="18377"/>
                      </a:cubicBezTo>
                      <a:cubicBezTo>
                        <a:pt x="37136" y="18205"/>
                        <a:pt x="37136" y="18100"/>
                        <a:pt x="37136" y="17822"/>
                      </a:cubicBezTo>
                      <a:cubicBezTo>
                        <a:pt x="37392" y="17853"/>
                        <a:pt x="37461" y="18020"/>
                        <a:pt x="37507" y="18020"/>
                      </a:cubicBezTo>
                      <a:cubicBezTo>
                        <a:pt x="37539" y="18020"/>
                        <a:pt x="37559" y="17937"/>
                        <a:pt x="37625" y="17664"/>
                      </a:cubicBezTo>
                      <a:lnTo>
                        <a:pt x="37796" y="17598"/>
                      </a:lnTo>
                      <a:close/>
                      <a:moveTo>
                        <a:pt x="33732" y="14563"/>
                      </a:moveTo>
                      <a:cubicBezTo>
                        <a:pt x="34050" y="14563"/>
                        <a:pt x="34420" y="15271"/>
                        <a:pt x="34941" y="15271"/>
                      </a:cubicBezTo>
                      <a:cubicBezTo>
                        <a:pt x="35135" y="15271"/>
                        <a:pt x="35350" y="15173"/>
                        <a:pt x="35592" y="14905"/>
                      </a:cubicBezTo>
                      <a:lnTo>
                        <a:pt x="35592" y="14905"/>
                      </a:lnTo>
                      <a:cubicBezTo>
                        <a:pt x="35645" y="15076"/>
                        <a:pt x="35486" y="15076"/>
                        <a:pt x="35433" y="15129"/>
                      </a:cubicBezTo>
                      <a:cubicBezTo>
                        <a:pt x="35539" y="15235"/>
                        <a:pt x="35539" y="15565"/>
                        <a:pt x="35645" y="15565"/>
                      </a:cubicBezTo>
                      <a:cubicBezTo>
                        <a:pt x="35312" y="15718"/>
                        <a:pt x="34925" y="15742"/>
                        <a:pt x="34504" y="15742"/>
                      </a:cubicBezTo>
                      <a:cubicBezTo>
                        <a:pt x="34306" y="15742"/>
                        <a:pt x="34100" y="15737"/>
                        <a:pt x="33889" y="15737"/>
                      </a:cubicBezTo>
                      <a:cubicBezTo>
                        <a:pt x="33664" y="15789"/>
                        <a:pt x="33836" y="16278"/>
                        <a:pt x="33717" y="16397"/>
                      </a:cubicBezTo>
                      <a:cubicBezTo>
                        <a:pt x="34113" y="16449"/>
                        <a:pt x="33994" y="17334"/>
                        <a:pt x="34377" y="17387"/>
                      </a:cubicBezTo>
                      <a:cubicBezTo>
                        <a:pt x="34437" y="17156"/>
                        <a:pt x="34551" y="17059"/>
                        <a:pt x="34675" y="17059"/>
                      </a:cubicBezTo>
                      <a:cubicBezTo>
                        <a:pt x="34906" y="17059"/>
                        <a:pt x="35175" y="17393"/>
                        <a:pt x="35209" y="17822"/>
                      </a:cubicBezTo>
                      <a:cubicBezTo>
                        <a:pt x="35156" y="17822"/>
                        <a:pt x="35156" y="17598"/>
                        <a:pt x="35103" y="17492"/>
                      </a:cubicBezTo>
                      <a:cubicBezTo>
                        <a:pt x="35018" y="17605"/>
                        <a:pt x="34925" y="17641"/>
                        <a:pt x="34828" y="17641"/>
                      </a:cubicBezTo>
                      <a:cubicBezTo>
                        <a:pt x="34657" y="17641"/>
                        <a:pt x="34474" y="17529"/>
                        <a:pt x="34301" y="17529"/>
                      </a:cubicBezTo>
                      <a:cubicBezTo>
                        <a:pt x="34193" y="17529"/>
                        <a:pt x="34089" y="17573"/>
                        <a:pt x="33994" y="17717"/>
                      </a:cubicBezTo>
                      <a:cubicBezTo>
                        <a:pt x="34036" y="17950"/>
                        <a:pt x="34111" y="17997"/>
                        <a:pt x="34193" y="17997"/>
                      </a:cubicBezTo>
                      <a:cubicBezTo>
                        <a:pt x="34248" y="17997"/>
                        <a:pt x="34307" y="17975"/>
                        <a:pt x="34360" y="17975"/>
                      </a:cubicBezTo>
                      <a:cubicBezTo>
                        <a:pt x="34451" y="17975"/>
                        <a:pt x="34527" y="18038"/>
                        <a:pt x="34549" y="18377"/>
                      </a:cubicBezTo>
                      <a:cubicBezTo>
                        <a:pt x="34528" y="18383"/>
                        <a:pt x="34509" y="18387"/>
                        <a:pt x="34493" y="18387"/>
                      </a:cubicBezTo>
                      <a:cubicBezTo>
                        <a:pt x="34376" y="18387"/>
                        <a:pt x="34371" y="18232"/>
                        <a:pt x="34324" y="18047"/>
                      </a:cubicBezTo>
                      <a:cubicBezTo>
                        <a:pt x="34017" y="18132"/>
                        <a:pt x="33956" y="18574"/>
                        <a:pt x="33486" y="18574"/>
                      </a:cubicBezTo>
                      <a:cubicBezTo>
                        <a:pt x="33371" y="18574"/>
                        <a:pt x="33231" y="18547"/>
                        <a:pt x="33057" y="18482"/>
                      </a:cubicBezTo>
                      <a:cubicBezTo>
                        <a:pt x="33176" y="17994"/>
                        <a:pt x="32899" y="17770"/>
                        <a:pt x="33057" y="17268"/>
                      </a:cubicBezTo>
                      <a:lnTo>
                        <a:pt x="33057" y="17268"/>
                      </a:lnTo>
                      <a:cubicBezTo>
                        <a:pt x="33261" y="17328"/>
                        <a:pt x="33323" y="17607"/>
                        <a:pt x="33542" y="17607"/>
                      </a:cubicBezTo>
                      <a:cubicBezTo>
                        <a:pt x="33563" y="17607"/>
                        <a:pt x="33587" y="17604"/>
                        <a:pt x="33612" y="17598"/>
                      </a:cubicBezTo>
                      <a:cubicBezTo>
                        <a:pt x="33664" y="17492"/>
                        <a:pt x="33783" y="17440"/>
                        <a:pt x="33783" y="17215"/>
                      </a:cubicBezTo>
                      <a:cubicBezTo>
                        <a:pt x="33701" y="16993"/>
                        <a:pt x="33619" y="16934"/>
                        <a:pt x="33529" y="16934"/>
                      </a:cubicBezTo>
                      <a:cubicBezTo>
                        <a:pt x="33425" y="16934"/>
                        <a:pt x="33309" y="17015"/>
                        <a:pt x="33171" y="17015"/>
                      </a:cubicBezTo>
                      <a:cubicBezTo>
                        <a:pt x="33104" y="17015"/>
                        <a:pt x="33031" y="16996"/>
                        <a:pt x="32951" y="16938"/>
                      </a:cubicBezTo>
                      <a:cubicBezTo>
                        <a:pt x="33004" y="16727"/>
                        <a:pt x="33281" y="16779"/>
                        <a:pt x="33123" y="16278"/>
                      </a:cubicBezTo>
                      <a:lnTo>
                        <a:pt x="33123" y="16278"/>
                      </a:lnTo>
                      <a:cubicBezTo>
                        <a:pt x="33431" y="16435"/>
                        <a:pt x="33495" y="16610"/>
                        <a:pt x="33542" y="16610"/>
                      </a:cubicBezTo>
                      <a:cubicBezTo>
                        <a:pt x="33578" y="16610"/>
                        <a:pt x="33603" y="16510"/>
                        <a:pt x="33717" y="16225"/>
                      </a:cubicBezTo>
                      <a:cubicBezTo>
                        <a:pt x="33628" y="15947"/>
                        <a:pt x="33420" y="15884"/>
                        <a:pt x="33197" y="15884"/>
                      </a:cubicBezTo>
                      <a:cubicBezTo>
                        <a:pt x="33014" y="15884"/>
                        <a:pt x="32821" y="15926"/>
                        <a:pt x="32676" y="15926"/>
                      </a:cubicBezTo>
                      <a:cubicBezTo>
                        <a:pt x="32577" y="15926"/>
                        <a:pt x="32500" y="15907"/>
                        <a:pt x="32463" y="15842"/>
                      </a:cubicBezTo>
                      <a:lnTo>
                        <a:pt x="32463" y="15842"/>
                      </a:lnTo>
                      <a:cubicBezTo>
                        <a:pt x="32258" y="16095"/>
                        <a:pt x="32515" y="16800"/>
                        <a:pt x="32773" y="16800"/>
                      </a:cubicBezTo>
                      <a:cubicBezTo>
                        <a:pt x="32797" y="16800"/>
                        <a:pt x="32822" y="16793"/>
                        <a:pt x="32846" y="16779"/>
                      </a:cubicBezTo>
                      <a:lnTo>
                        <a:pt x="32846" y="16779"/>
                      </a:lnTo>
                      <a:cubicBezTo>
                        <a:pt x="32706" y="17035"/>
                        <a:pt x="32567" y="17121"/>
                        <a:pt x="32417" y="17121"/>
                      </a:cubicBezTo>
                      <a:cubicBezTo>
                        <a:pt x="32114" y="17121"/>
                        <a:pt x="31767" y="16771"/>
                        <a:pt x="31275" y="16771"/>
                      </a:cubicBezTo>
                      <a:cubicBezTo>
                        <a:pt x="31232" y="16771"/>
                        <a:pt x="31188" y="16774"/>
                        <a:pt x="31143" y="16779"/>
                      </a:cubicBezTo>
                      <a:cubicBezTo>
                        <a:pt x="31143" y="16423"/>
                        <a:pt x="31126" y="16327"/>
                        <a:pt x="31077" y="16327"/>
                      </a:cubicBezTo>
                      <a:cubicBezTo>
                        <a:pt x="31027" y="16327"/>
                        <a:pt x="30945" y="16423"/>
                        <a:pt x="30813" y="16449"/>
                      </a:cubicBezTo>
                      <a:cubicBezTo>
                        <a:pt x="30417" y="16225"/>
                        <a:pt x="31143" y="16397"/>
                        <a:pt x="30971" y="16119"/>
                      </a:cubicBezTo>
                      <a:cubicBezTo>
                        <a:pt x="30641" y="16014"/>
                        <a:pt x="29981" y="15948"/>
                        <a:pt x="30866" y="15618"/>
                      </a:cubicBezTo>
                      <a:cubicBezTo>
                        <a:pt x="30971" y="15618"/>
                        <a:pt x="31024" y="15895"/>
                        <a:pt x="31196" y="15895"/>
                      </a:cubicBezTo>
                      <a:cubicBezTo>
                        <a:pt x="31457" y="15352"/>
                        <a:pt x="31808" y="15212"/>
                        <a:pt x="32163" y="15212"/>
                      </a:cubicBezTo>
                      <a:cubicBezTo>
                        <a:pt x="32543" y="15212"/>
                        <a:pt x="32928" y="15372"/>
                        <a:pt x="33213" y="15372"/>
                      </a:cubicBezTo>
                      <a:cubicBezTo>
                        <a:pt x="33497" y="15372"/>
                        <a:pt x="33682" y="15212"/>
                        <a:pt x="33664" y="14575"/>
                      </a:cubicBezTo>
                      <a:cubicBezTo>
                        <a:pt x="33687" y="14567"/>
                        <a:pt x="33709" y="14563"/>
                        <a:pt x="33732" y="14563"/>
                      </a:cubicBezTo>
                      <a:close/>
                      <a:moveTo>
                        <a:pt x="15490" y="18138"/>
                      </a:moveTo>
                      <a:cubicBezTo>
                        <a:pt x="15544" y="18138"/>
                        <a:pt x="15593" y="18158"/>
                        <a:pt x="15631" y="18205"/>
                      </a:cubicBezTo>
                      <a:cubicBezTo>
                        <a:pt x="15667" y="18551"/>
                        <a:pt x="15465" y="18577"/>
                        <a:pt x="15250" y="18577"/>
                      </a:cubicBezTo>
                      <a:cubicBezTo>
                        <a:pt x="15212" y="18577"/>
                        <a:pt x="15174" y="18576"/>
                        <a:pt x="15136" y="18576"/>
                      </a:cubicBezTo>
                      <a:cubicBezTo>
                        <a:pt x="15077" y="18576"/>
                        <a:pt x="15021" y="18578"/>
                        <a:pt x="14971" y="18588"/>
                      </a:cubicBezTo>
                      <a:cubicBezTo>
                        <a:pt x="15053" y="18383"/>
                        <a:pt x="15302" y="18138"/>
                        <a:pt x="15490" y="18138"/>
                      </a:cubicBezTo>
                      <a:close/>
                      <a:moveTo>
                        <a:pt x="27341" y="17875"/>
                      </a:moveTo>
                      <a:lnTo>
                        <a:pt x="27341" y="17875"/>
                      </a:lnTo>
                      <a:cubicBezTo>
                        <a:pt x="27544" y="18078"/>
                        <a:pt x="27109" y="18552"/>
                        <a:pt x="27514" y="18552"/>
                      </a:cubicBezTo>
                      <a:cubicBezTo>
                        <a:pt x="27556" y="18552"/>
                        <a:pt x="27608" y="18547"/>
                        <a:pt x="27671" y="18535"/>
                      </a:cubicBezTo>
                      <a:lnTo>
                        <a:pt x="27671" y="18535"/>
                      </a:lnTo>
                      <a:cubicBezTo>
                        <a:pt x="27527" y="18621"/>
                        <a:pt x="27375" y="18652"/>
                        <a:pt x="27226" y="18652"/>
                      </a:cubicBezTo>
                      <a:cubicBezTo>
                        <a:pt x="26858" y="18652"/>
                        <a:pt x="26500" y="18467"/>
                        <a:pt x="26284" y="18467"/>
                      </a:cubicBezTo>
                      <a:cubicBezTo>
                        <a:pt x="26250" y="18467"/>
                        <a:pt x="26219" y="18472"/>
                        <a:pt x="26192" y="18482"/>
                      </a:cubicBezTo>
                      <a:cubicBezTo>
                        <a:pt x="26298" y="18047"/>
                        <a:pt x="27116" y="18430"/>
                        <a:pt x="27341" y="17875"/>
                      </a:cubicBezTo>
                      <a:close/>
                      <a:moveTo>
                        <a:pt x="15965" y="18166"/>
                      </a:moveTo>
                      <a:cubicBezTo>
                        <a:pt x="16102" y="18166"/>
                        <a:pt x="16146" y="18343"/>
                        <a:pt x="16269" y="18343"/>
                      </a:cubicBezTo>
                      <a:cubicBezTo>
                        <a:pt x="16291" y="18343"/>
                        <a:pt x="16316" y="18337"/>
                        <a:pt x="16344" y="18324"/>
                      </a:cubicBezTo>
                      <a:lnTo>
                        <a:pt x="16344" y="18324"/>
                      </a:lnTo>
                      <a:cubicBezTo>
                        <a:pt x="16344" y="18470"/>
                        <a:pt x="16161" y="18699"/>
                        <a:pt x="16008" y="18699"/>
                      </a:cubicBezTo>
                      <a:cubicBezTo>
                        <a:pt x="15940" y="18699"/>
                        <a:pt x="15879" y="18653"/>
                        <a:pt x="15842" y="18535"/>
                      </a:cubicBezTo>
                      <a:lnTo>
                        <a:pt x="15842" y="18205"/>
                      </a:lnTo>
                      <a:cubicBezTo>
                        <a:pt x="15891" y="18177"/>
                        <a:pt x="15931" y="18166"/>
                        <a:pt x="15965" y="18166"/>
                      </a:cubicBezTo>
                      <a:close/>
                      <a:moveTo>
                        <a:pt x="28555" y="16938"/>
                      </a:moveTo>
                      <a:cubicBezTo>
                        <a:pt x="28475" y="17374"/>
                        <a:pt x="28602" y="17419"/>
                        <a:pt x="28753" y="17419"/>
                      </a:cubicBezTo>
                      <a:cubicBezTo>
                        <a:pt x="28791" y="17419"/>
                        <a:pt x="28831" y="17416"/>
                        <a:pt x="28870" y="17416"/>
                      </a:cubicBezTo>
                      <a:cubicBezTo>
                        <a:pt x="29005" y="17416"/>
                        <a:pt x="29124" y="17451"/>
                        <a:pt x="29097" y="17770"/>
                      </a:cubicBezTo>
                      <a:cubicBezTo>
                        <a:pt x="29321" y="17492"/>
                        <a:pt x="29704" y="17598"/>
                        <a:pt x="29651" y="17057"/>
                      </a:cubicBezTo>
                      <a:lnTo>
                        <a:pt x="29651" y="17057"/>
                      </a:lnTo>
                      <a:cubicBezTo>
                        <a:pt x="29928" y="17162"/>
                        <a:pt x="29981" y="17492"/>
                        <a:pt x="30153" y="17822"/>
                      </a:cubicBezTo>
                      <a:cubicBezTo>
                        <a:pt x="30367" y="17788"/>
                        <a:pt x="30348" y="17593"/>
                        <a:pt x="30383" y="17593"/>
                      </a:cubicBezTo>
                      <a:cubicBezTo>
                        <a:pt x="30403" y="17593"/>
                        <a:pt x="30438" y="17651"/>
                        <a:pt x="30536" y="17822"/>
                      </a:cubicBezTo>
                      <a:cubicBezTo>
                        <a:pt x="30694" y="17770"/>
                        <a:pt x="30536" y="17215"/>
                        <a:pt x="30694" y="17110"/>
                      </a:cubicBezTo>
                      <a:cubicBezTo>
                        <a:pt x="30971" y="17717"/>
                        <a:pt x="30918" y="18047"/>
                        <a:pt x="30971" y="18258"/>
                      </a:cubicBezTo>
                      <a:cubicBezTo>
                        <a:pt x="30838" y="18357"/>
                        <a:pt x="30684" y="18388"/>
                        <a:pt x="30518" y="18388"/>
                      </a:cubicBezTo>
                      <a:cubicBezTo>
                        <a:pt x="30218" y="18388"/>
                        <a:pt x="29882" y="18284"/>
                        <a:pt x="29566" y="18284"/>
                      </a:cubicBezTo>
                      <a:cubicBezTo>
                        <a:pt x="29263" y="18284"/>
                        <a:pt x="28979" y="18381"/>
                        <a:pt x="28767" y="18760"/>
                      </a:cubicBezTo>
                      <a:cubicBezTo>
                        <a:pt x="28588" y="18671"/>
                        <a:pt x="28476" y="18459"/>
                        <a:pt x="28214" y="18459"/>
                      </a:cubicBezTo>
                      <a:cubicBezTo>
                        <a:pt x="28166" y="18459"/>
                        <a:pt x="28113" y="18466"/>
                        <a:pt x="28054" y="18482"/>
                      </a:cubicBezTo>
                      <a:cubicBezTo>
                        <a:pt x="28054" y="18324"/>
                        <a:pt x="28001" y="18205"/>
                        <a:pt x="27948" y="18152"/>
                      </a:cubicBezTo>
                      <a:cubicBezTo>
                        <a:pt x="28278" y="17994"/>
                        <a:pt x="28331" y="17440"/>
                        <a:pt x="28172" y="17162"/>
                      </a:cubicBezTo>
                      <a:cubicBezTo>
                        <a:pt x="28172" y="16885"/>
                        <a:pt x="28384" y="17004"/>
                        <a:pt x="28555" y="16938"/>
                      </a:cubicBezTo>
                      <a:close/>
                      <a:moveTo>
                        <a:pt x="47315" y="17770"/>
                      </a:moveTo>
                      <a:cubicBezTo>
                        <a:pt x="47368" y="18258"/>
                        <a:pt x="47196" y="18152"/>
                        <a:pt x="47368" y="18430"/>
                      </a:cubicBezTo>
                      <a:cubicBezTo>
                        <a:pt x="47387" y="18433"/>
                        <a:pt x="47404" y="18434"/>
                        <a:pt x="47421" y="18434"/>
                      </a:cubicBezTo>
                      <a:cubicBezTo>
                        <a:pt x="47676" y="18434"/>
                        <a:pt x="47666" y="18095"/>
                        <a:pt x="47922" y="18095"/>
                      </a:cubicBezTo>
                      <a:cubicBezTo>
                        <a:pt x="47938" y="18095"/>
                        <a:pt x="47956" y="18097"/>
                        <a:pt x="47975" y="18100"/>
                      </a:cubicBezTo>
                      <a:cubicBezTo>
                        <a:pt x="48081" y="18760"/>
                        <a:pt x="47420" y="18205"/>
                        <a:pt x="47473" y="18760"/>
                      </a:cubicBezTo>
                      <a:cubicBezTo>
                        <a:pt x="47396" y="18552"/>
                        <a:pt x="47327" y="18480"/>
                        <a:pt x="47258" y="18480"/>
                      </a:cubicBezTo>
                      <a:cubicBezTo>
                        <a:pt x="47126" y="18480"/>
                        <a:pt x="46995" y="18743"/>
                        <a:pt x="46813" y="18813"/>
                      </a:cubicBezTo>
                      <a:cubicBezTo>
                        <a:pt x="46781" y="18717"/>
                        <a:pt x="46731" y="18698"/>
                        <a:pt x="46681" y="18698"/>
                      </a:cubicBezTo>
                      <a:cubicBezTo>
                        <a:pt x="46648" y="18698"/>
                        <a:pt x="46615" y="18707"/>
                        <a:pt x="46589" y="18707"/>
                      </a:cubicBezTo>
                      <a:cubicBezTo>
                        <a:pt x="46536" y="17994"/>
                        <a:pt x="47143" y="18152"/>
                        <a:pt x="47315" y="17770"/>
                      </a:cubicBezTo>
                      <a:close/>
                      <a:moveTo>
                        <a:pt x="38616" y="18421"/>
                      </a:moveTo>
                      <a:cubicBezTo>
                        <a:pt x="38731" y="18421"/>
                        <a:pt x="38793" y="18544"/>
                        <a:pt x="38932" y="18544"/>
                      </a:cubicBezTo>
                      <a:cubicBezTo>
                        <a:pt x="38952" y="18544"/>
                        <a:pt x="38974" y="18541"/>
                        <a:pt x="38998" y="18535"/>
                      </a:cubicBezTo>
                      <a:lnTo>
                        <a:pt x="38998" y="18535"/>
                      </a:lnTo>
                      <a:cubicBezTo>
                        <a:pt x="38929" y="18750"/>
                        <a:pt x="38765" y="18898"/>
                        <a:pt x="38615" y="18898"/>
                      </a:cubicBezTo>
                      <a:cubicBezTo>
                        <a:pt x="38535" y="18898"/>
                        <a:pt x="38459" y="18856"/>
                        <a:pt x="38404" y="18760"/>
                      </a:cubicBezTo>
                      <a:cubicBezTo>
                        <a:pt x="38404" y="18588"/>
                        <a:pt x="38562" y="18654"/>
                        <a:pt x="38562" y="18430"/>
                      </a:cubicBezTo>
                      <a:cubicBezTo>
                        <a:pt x="38581" y="18424"/>
                        <a:pt x="38599" y="18421"/>
                        <a:pt x="38616" y="18421"/>
                      </a:cubicBezTo>
                      <a:close/>
                      <a:moveTo>
                        <a:pt x="45836" y="17508"/>
                      </a:moveTo>
                      <a:cubicBezTo>
                        <a:pt x="46032" y="17508"/>
                        <a:pt x="45997" y="17917"/>
                        <a:pt x="46196" y="17917"/>
                      </a:cubicBezTo>
                      <a:cubicBezTo>
                        <a:pt x="46231" y="17917"/>
                        <a:pt x="46273" y="17904"/>
                        <a:pt x="46325" y="17875"/>
                      </a:cubicBezTo>
                      <a:lnTo>
                        <a:pt x="46378" y="18535"/>
                      </a:lnTo>
                      <a:cubicBezTo>
                        <a:pt x="46338" y="18426"/>
                        <a:pt x="46252" y="18383"/>
                        <a:pt x="46169" y="18383"/>
                      </a:cubicBezTo>
                      <a:cubicBezTo>
                        <a:pt x="46001" y="18383"/>
                        <a:pt x="45844" y="18557"/>
                        <a:pt x="46100" y="18707"/>
                      </a:cubicBezTo>
                      <a:cubicBezTo>
                        <a:pt x="46124" y="18879"/>
                        <a:pt x="46060" y="18918"/>
                        <a:pt x="45966" y="18918"/>
                      </a:cubicBezTo>
                      <a:cubicBezTo>
                        <a:pt x="45890" y="18918"/>
                        <a:pt x="45794" y="18892"/>
                        <a:pt x="45711" y="18892"/>
                      </a:cubicBezTo>
                      <a:cubicBezTo>
                        <a:pt x="45669" y="18892"/>
                        <a:pt x="45630" y="18899"/>
                        <a:pt x="45599" y="18918"/>
                      </a:cubicBezTo>
                      <a:cubicBezTo>
                        <a:pt x="45823" y="18324"/>
                        <a:pt x="45876" y="18430"/>
                        <a:pt x="45387" y="18258"/>
                      </a:cubicBezTo>
                      <a:cubicBezTo>
                        <a:pt x="45269" y="17717"/>
                        <a:pt x="45823" y="18152"/>
                        <a:pt x="45717" y="17545"/>
                      </a:cubicBezTo>
                      <a:cubicBezTo>
                        <a:pt x="45765" y="17519"/>
                        <a:pt x="45804" y="17508"/>
                        <a:pt x="45836" y="17508"/>
                      </a:cubicBezTo>
                      <a:close/>
                      <a:moveTo>
                        <a:pt x="9571" y="17598"/>
                      </a:moveTo>
                      <a:cubicBezTo>
                        <a:pt x="9571" y="17717"/>
                        <a:pt x="9413" y="18258"/>
                        <a:pt x="9624" y="18324"/>
                      </a:cubicBezTo>
                      <a:lnTo>
                        <a:pt x="9849" y="18258"/>
                      </a:lnTo>
                      <a:lnTo>
                        <a:pt x="9849" y="18258"/>
                      </a:lnTo>
                      <a:cubicBezTo>
                        <a:pt x="9690" y="19037"/>
                        <a:pt x="8753" y="18707"/>
                        <a:pt x="8304" y="19090"/>
                      </a:cubicBezTo>
                      <a:cubicBezTo>
                        <a:pt x="8251" y="18588"/>
                        <a:pt x="8700" y="18760"/>
                        <a:pt x="8634" y="18205"/>
                      </a:cubicBezTo>
                      <a:lnTo>
                        <a:pt x="8634" y="18205"/>
                      </a:lnTo>
                      <a:cubicBezTo>
                        <a:pt x="8769" y="18267"/>
                        <a:pt x="8869" y="18293"/>
                        <a:pt x="8944" y="18293"/>
                      </a:cubicBezTo>
                      <a:cubicBezTo>
                        <a:pt x="9332" y="18293"/>
                        <a:pt x="9062" y="17598"/>
                        <a:pt x="9571" y="17598"/>
                      </a:cubicBezTo>
                      <a:close/>
                      <a:moveTo>
                        <a:pt x="20357" y="17215"/>
                      </a:moveTo>
                      <a:lnTo>
                        <a:pt x="20357" y="17215"/>
                      </a:lnTo>
                      <a:cubicBezTo>
                        <a:pt x="20740" y="17598"/>
                        <a:pt x="20912" y="17492"/>
                        <a:pt x="21242" y="17822"/>
                      </a:cubicBezTo>
                      <a:cubicBezTo>
                        <a:pt x="21294" y="17770"/>
                        <a:pt x="21294" y="17598"/>
                        <a:pt x="21294" y="17440"/>
                      </a:cubicBezTo>
                      <a:cubicBezTo>
                        <a:pt x="21365" y="17532"/>
                        <a:pt x="21400" y="17563"/>
                        <a:pt x="21426" y="17563"/>
                      </a:cubicBezTo>
                      <a:cubicBezTo>
                        <a:pt x="21478" y="17563"/>
                        <a:pt x="21492" y="17440"/>
                        <a:pt x="21677" y="17440"/>
                      </a:cubicBezTo>
                      <a:cubicBezTo>
                        <a:pt x="21954" y="17545"/>
                        <a:pt x="21294" y="17664"/>
                        <a:pt x="21453" y="18100"/>
                      </a:cubicBezTo>
                      <a:cubicBezTo>
                        <a:pt x="21495" y="18332"/>
                        <a:pt x="21541" y="18394"/>
                        <a:pt x="21594" y="18394"/>
                      </a:cubicBezTo>
                      <a:cubicBezTo>
                        <a:pt x="21655" y="18394"/>
                        <a:pt x="21725" y="18309"/>
                        <a:pt x="21804" y="18309"/>
                      </a:cubicBezTo>
                      <a:cubicBezTo>
                        <a:pt x="21851" y="18309"/>
                        <a:pt x="21901" y="18338"/>
                        <a:pt x="21954" y="18430"/>
                      </a:cubicBezTo>
                      <a:cubicBezTo>
                        <a:pt x="21857" y="18536"/>
                        <a:pt x="21760" y="18572"/>
                        <a:pt x="21665" y="18572"/>
                      </a:cubicBezTo>
                      <a:cubicBezTo>
                        <a:pt x="21454" y="18572"/>
                        <a:pt x="21249" y="18396"/>
                        <a:pt x="21053" y="18396"/>
                      </a:cubicBezTo>
                      <a:cubicBezTo>
                        <a:pt x="20927" y="18396"/>
                        <a:pt x="20804" y="18468"/>
                        <a:pt x="20687" y="18707"/>
                      </a:cubicBezTo>
                      <a:cubicBezTo>
                        <a:pt x="20687" y="18984"/>
                        <a:pt x="20793" y="18984"/>
                        <a:pt x="20912" y="18984"/>
                      </a:cubicBezTo>
                      <a:cubicBezTo>
                        <a:pt x="20839" y="19126"/>
                        <a:pt x="20777" y="19182"/>
                        <a:pt x="20725" y="19182"/>
                      </a:cubicBezTo>
                      <a:cubicBezTo>
                        <a:pt x="20577" y="19182"/>
                        <a:pt x="20502" y="18740"/>
                        <a:pt x="20463" y="18535"/>
                      </a:cubicBezTo>
                      <a:cubicBezTo>
                        <a:pt x="20260" y="18738"/>
                        <a:pt x="19954" y="19024"/>
                        <a:pt x="19686" y="19024"/>
                      </a:cubicBezTo>
                      <a:cubicBezTo>
                        <a:pt x="19517" y="19024"/>
                        <a:pt x="19364" y="18910"/>
                        <a:pt x="19261" y="18588"/>
                      </a:cubicBezTo>
                      <a:cubicBezTo>
                        <a:pt x="19336" y="18588"/>
                        <a:pt x="19420" y="18598"/>
                        <a:pt x="19500" y="18598"/>
                      </a:cubicBezTo>
                      <a:cubicBezTo>
                        <a:pt x="19703" y="18598"/>
                        <a:pt x="19873" y="18536"/>
                        <a:pt x="19750" y="18100"/>
                      </a:cubicBezTo>
                      <a:cubicBezTo>
                        <a:pt x="19849" y="18061"/>
                        <a:pt x="19934" y="18047"/>
                        <a:pt x="20011" y="18047"/>
                      </a:cubicBezTo>
                      <a:cubicBezTo>
                        <a:pt x="20165" y="18047"/>
                        <a:pt x="20281" y="18101"/>
                        <a:pt x="20394" y="18101"/>
                      </a:cubicBezTo>
                      <a:cubicBezTo>
                        <a:pt x="20472" y="18101"/>
                        <a:pt x="20548" y="18076"/>
                        <a:pt x="20634" y="17994"/>
                      </a:cubicBezTo>
                      <a:cubicBezTo>
                        <a:pt x="20687" y="17492"/>
                        <a:pt x="20357" y="17717"/>
                        <a:pt x="20357" y="17215"/>
                      </a:cubicBezTo>
                      <a:close/>
                      <a:moveTo>
                        <a:pt x="46392" y="18926"/>
                      </a:moveTo>
                      <a:cubicBezTo>
                        <a:pt x="46609" y="18926"/>
                        <a:pt x="46919" y="19158"/>
                        <a:pt x="46919" y="19473"/>
                      </a:cubicBezTo>
                      <a:cubicBezTo>
                        <a:pt x="46862" y="19432"/>
                        <a:pt x="46801" y="19416"/>
                        <a:pt x="46736" y="19416"/>
                      </a:cubicBezTo>
                      <a:cubicBezTo>
                        <a:pt x="46532" y="19416"/>
                        <a:pt x="46298" y="19573"/>
                        <a:pt x="46099" y="19573"/>
                      </a:cubicBezTo>
                      <a:cubicBezTo>
                        <a:pt x="45937" y="19573"/>
                        <a:pt x="45798" y="19469"/>
                        <a:pt x="45717" y="19090"/>
                      </a:cubicBezTo>
                      <a:cubicBezTo>
                        <a:pt x="45759" y="19077"/>
                        <a:pt x="45795" y="19071"/>
                        <a:pt x="45829" y="19071"/>
                      </a:cubicBezTo>
                      <a:cubicBezTo>
                        <a:pt x="46014" y="19071"/>
                        <a:pt x="46101" y="19240"/>
                        <a:pt x="46270" y="19240"/>
                      </a:cubicBezTo>
                      <a:cubicBezTo>
                        <a:pt x="46316" y="19240"/>
                        <a:pt x="46368" y="19228"/>
                        <a:pt x="46430" y="19195"/>
                      </a:cubicBezTo>
                      <a:cubicBezTo>
                        <a:pt x="46430" y="19037"/>
                        <a:pt x="46325" y="19090"/>
                        <a:pt x="46206" y="19037"/>
                      </a:cubicBezTo>
                      <a:cubicBezTo>
                        <a:pt x="46239" y="18960"/>
                        <a:pt x="46308" y="18926"/>
                        <a:pt x="46392" y="18926"/>
                      </a:cubicBezTo>
                      <a:close/>
                      <a:moveTo>
                        <a:pt x="11393" y="18482"/>
                      </a:moveTo>
                      <a:cubicBezTo>
                        <a:pt x="11718" y="18689"/>
                        <a:pt x="11925" y="19078"/>
                        <a:pt x="12233" y="19078"/>
                      </a:cubicBezTo>
                      <a:cubicBezTo>
                        <a:pt x="12339" y="19078"/>
                        <a:pt x="12456" y="19033"/>
                        <a:pt x="12595" y="18918"/>
                      </a:cubicBezTo>
                      <a:lnTo>
                        <a:pt x="12595" y="18918"/>
                      </a:lnTo>
                      <a:cubicBezTo>
                        <a:pt x="12436" y="19525"/>
                        <a:pt x="12766" y="19248"/>
                        <a:pt x="13043" y="19420"/>
                      </a:cubicBezTo>
                      <a:cubicBezTo>
                        <a:pt x="12991" y="19578"/>
                        <a:pt x="12872" y="19644"/>
                        <a:pt x="12766" y="19750"/>
                      </a:cubicBezTo>
                      <a:cubicBezTo>
                        <a:pt x="12303" y="19458"/>
                        <a:pt x="11871" y="19066"/>
                        <a:pt x="11376" y="19066"/>
                      </a:cubicBezTo>
                      <a:cubicBezTo>
                        <a:pt x="11221" y="19066"/>
                        <a:pt x="11061" y="19104"/>
                        <a:pt x="10892" y="19195"/>
                      </a:cubicBezTo>
                      <a:cubicBezTo>
                        <a:pt x="10839" y="18707"/>
                        <a:pt x="11222" y="18760"/>
                        <a:pt x="11393" y="18482"/>
                      </a:cubicBezTo>
                      <a:close/>
                      <a:moveTo>
                        <a:pt x="47526" y="19090"/>
                      </a:moveTo>
                      <a:lnTo>
                        <a:pt x="47526" y="19090"/>
                      </a:lnTo>
                      <a:cubicBezTo>
                        <a:pt x="47750" y="19143"/>
                        <a:pt x="47909" y="19314"/>
                        <a:pt x="47975" y="19750"/>
                      </a:cubicBezTo>
                      <a:cubicBezTo>
                        <a:pt x="47698" y="19750"/>
                        <a:pt x="47579" y="19525"/>
                        <a:pt x="47526" y="19090"/>
                      </a:cubicBezTo>
                      <a:close/>
                      <a:moveTo>
                        <a:pt x="7234" y="19329"/>
                      </a:moveTo>
                      <a:cubicBezTo>
                        <a:pt x="7329" y="19329"/>
                        <a:pt x="7412" y="19454"/>
                        <a:pt x="7433" y="19803"/>
                      </a:cubicBezTo>
                      <a:cubicBezTo>
                        <a:pt x="7336" y="19881"/>
                        <a:pt x="7280" y="19904"/>
                        <a:pt x="7233" y="19904"/>
                      </a:cubicBezTo>
                      <a:cubicBezTo>
                        <a:pt x="7161" y="19904"/>
                        <a:pt x="7112" y="19847"/>
                        <a:pt x="6975" y="19847"/>
                      </a:cubicBezTo>
                      <a:cubicBezTo>
                        <a:pt x="6947" y="19847"/>
                        <a:pt x="6915" y="19850"/>
                        <a:pt x="6878" y="19855"/>
                      </a:cubicBezTo>
                      <a:cubicBezTo>
                        <a:pt x="6910" y="19624"/>
                        <a:pt x="7087" y="19329"/>
                        <a:pt x="7234" y="19329"/>
                      </a:cubicBezTo>
                      <a:close/>
                      <a:moveTo>
                        <a:pt x="16832" y="19644"/>
                      </a:moveTo>
                      <a:cubicBezTo>
                        <a:pt x="16811" y="19879"/>
                        <a:pt x="16747" y="19945"/>
                        <a:pt x="16660" y="19945"/>
                      </a:cubicBezTo>
                      <a:cubicBezTo>
                        <a:pt x="16550" y="19945"/>
                        <a:pt x="16403" y="19840"/>
                        <a:pt x="16260" y="19840"/>
                      </a:cubicBezTo>
                      <a:cubicBezTo>
                        <a:pt x="16231" y="19840"/>
                        <a:pt x="16201" y="19844"/>
                        <a:pt x="16172" y="19855"/>
                      </a:cubicBezTo>
                      <a:cubicBezTo>
                        <a:pt x="16172" y="19683"/>
                        <a:pt x="16274" y="19645"/>
                        <a:pt x="16400" y="19645"/>
                      </a:cubicBezTo>
                      <a:cubicBezTo>
                        <a:pt x="16502" y="19645"/>
                        <a:pt x="16621" y="19670"/>
                        <a:pt x="16715" y="19670"/>
                      </a:cubicBezTo>
                      <a:cubicBezTo>
                        <a:pt x="16762" y="19670"/>
                        <a:pt x="16803" y="19664"/>
                        <a:pt x="16832" y="19644"/>
                      </a:cubicBezTo>
                      <a:close/>
                      <a:moveTo>
                        <a:pt x="13718" y="18846"/>
                      </a:moveTo>
                      <a:cubicBezTo>
                        <a:pt x="13788" y="18846"/>
                        <a:pt x="13855" y="18882"/>
                        <a:pt x="13915" y="18984"/>
                      </a:cubicBezTo>
                      <a:cubicBezTo>
                        <a:pt x="13862" y="19697"/>
                        <a:pt x="13585" y="19473"/>
                        <a:pt x="13703" y="20027"/>
                      </a:cubicBezTo>
                      <a:cubicBezTo>
                        <a:pt x="13373" y="19803"/>
                        <a:pt x="13149" y="19420"/>
                        <a:pt x="12991" y="18918"/>
                      </a:cubicBezTo>
                      <a:lnTo>
                        <a:pt x="12991" y="18918"/>
                      </a:lnTo>
                      <a:cubicBezTo>
                        <a:pt x="13050" y="19020"/>
                        <a:pt x="13117" y="19056"/>
                        <a:pt x="13187" y="19056"/>
                      </a:cubicBezTo>
                      <a:cubicBezTo>
                        <a:pt x="13357" y="19056"/>
                        <a:pt x="13548" y="18846"/>
                        <a:pt x="13718" y="18846"/>
                      </a:cubicBezTo>
                      <a:close/>
                      <a:moveTo>
                        <a:pt x="14364" y="19803"/>
                      </a:moveTo>
                      <a:cubicBezTo>
                        <a:pt x="14192" y="20133"/>
                        <a:pt x="14469" y="20133"/>
                        <a:pt x="14311" y="20463"/>
                      </a:cubicBezTo>
                      <a:cubicBezTo>
                        <a:pt x="14033" y="20463"/>
                        <a:pt x="13915" y="20238"/>
                        <a:pt x="13862" y="19855"/>
                      </a:cubicBezTo>
                      <a:lnTo>
                        <a:pt x="14364" y="19803"/>
                      </a:lnTo>
                      <a:close/>
                      <a:moveTo>
                        <a:pt x="35975" y="19578"/>
                      </a:moveTo>
                      <a:cubicBezTo>
                        <a:pt x="36093" y="20133"/>
                        <a:pt x="36027" y="20027"/>
                        <a:pt x="35922" y="20463"/>
                      </a:cubicBezTo>
                      <a:cubicBezTo>
                        <a:pt x="35869" y="20238"/>
                        <a:pt x="35763" y="20133"/>
                        <a:pt x="35645" y="19644"/>
                      </a:cubicBezTo>
                      <a:lnTo>
                        <a:pt x="35975" y="19578"/>
                      </a:lnTo>
                      <a:close/>
                      <a:moveTo>
                        <a:pt x="43618" y="20238"/>
                      </a:moveTo>
                      <a:cubicBezTo>
                        <a:pt x="44067" y="20238"/>
                        <a:pt x="43948" y="20304"/>
                        <a:pt x="44397" y="20357"/>
                      </a:cubicBezTo>
                      <a:cubicBezTo>
                        <a:pt x="44397" y="20470"/>
                        <a:pt x="44146" y="20586"/>
                        <a:pt x="43927" y="20586"/>
                      </a:cubicBezTo>
                      <a:cubicBezTo>
                        <a:pt x="43735" y="20586"/>
                        <a:pt x="43569" y="20497"/>
                        <a:pt x="43618" y="20238"/>
                      </a:cubicBezTo>
                      <a:close/>
                      <a:moveTo>
                        <a:pt x="12210" y="20744"/>
                      </a:moveTo>
                      <a:cubicBezTo>
                        <a:pt x="12210" y="20760"/>
                        <a:pt x="12211" y="20776"/>
                        <a:pt x="12212" y="20793"/>
                      </a:cubicBezTo>
                      <a:cubicBezTo>
                        <a:pt x="12212" y="20774"/>
                        <a:pt x="12211" y="20758"/>
                        <a:pt x="12210" y="20744"/>
                      </a:cubicBezTo>
                      <a:close/>
                      <a:moveTo>
                        <a:pt x="23816" y="16278"/>
                      </a:moveTo>
                      <a:cubicBezTo>
                        <a:pt x="24012" y="16382"/>
                        <a:pt x="23916" y="16979"/>
                        <a:pt x="23669" y="16979"/>
                      </a:cubicBezTo>
                      <a:cubicBezTo>
                        <a:pt x="23633" y="16979"/>
                        <a:pt x="23594" y="16966"/>
                        <a:pt x="23552" y="16938"/>
                      </a:cubicBezTo>
                      <a:lnTo>
                        <a:pt x="23552" y="16938"/>
                      </a:lnTo>
                      <a:cubicBezTo>
                        <a:pt x="23657" y="17268"/>
                        <a:pt x="23988" y="17268"/>
                        <a:pt x="24265" y="17268"/>
                      </a:cubicBezTo>
                      <a:cubicBezTo>
                        <a:pt x="24212" y="17664"/>
                        <a:pt x="23657" y="17334"/>
                        <a:pt x="23710" y="17928"/>
                      </a:cubicBezTo>
                      <a:cubicBezTo>
                        <a:pt x="23816" y="18100"/>
                        <a:pt x="24093" y="17875"/>
                        <a:pt x="24265" y="18258"/>
                      </a:cubicBezTo>
                      <a:cubicBezTo>
                        <a:pt x="24504" y="18213"/>
                        <a:pt x="24576" y="17844"/>
                        <a:pt x="24870" y="17844"/>
                      </a:cubicBezTo>
                      <a:cubicBezTo>
                        <a:pt x="24917" y="17844"/>
                        <a:pt x="24970" y="17853"/>
                        <a:pt x="25030" y="17875"/>
                      </a:cubicBezTo>
                      <a:cubicBezTo>
                        <a:pt x="24978" y="18430"/>
                        <a:pt x="25255" y="18377"/>
                        <a:pt x="25083" y="18707"/>
                      </a:cubicBezTo>
                      <a:cubicBezTo>
                        <a:pt x="24978" y="18535"/>
                        <a:pt x="25083" y="18324"/>
                        <a:pt x="24806" y="18047"/>
                      </a:cubicBezTo>
                      <a:lnTo>
                        <a:pt x="24806" y="18047"/>
                      </a:lnTo>
                      <a:cubicBezTo>
                        <a:pt x="24913" y="18424"/>
                        <a:pt x="24402" y="18756"/>
                        <a:pt x="23959" y="18756"/>
                      </a:cubicBezTo>
                      <a:cubicBezTo>
                        <a:pt x="23689" y="18756"/>
                        <a:pt x="23445" y="18634"/>
                        <a:pt x="23380" y="18324"/>
                      </a:cubicBezTo>
                      <a:cubicBezTo>
                        <a:pt x="23145" y="18324"/>
                        <a:pt x="23109" y="18561"/>
                        <a:pt x="22903" y="18561"/>
                      </a:cubicBezTo>
                      <a:cubicBezTo>
                        <a:pt x="22866" y="18561"/>
                        <a:pt x="22823" y="18553"/>
                        <a:pt x="22773" y="18535"/>
                      </a:cubicBezTo>
                      <a:lnTo>
                        <a:pt x="22773" y="18535"/>
                      </a:lnTo>
                      <a:cubicBezTo>
                        <a:pt x="22773" y="19143"/>
                        <a:pt x="23156" y="19037"/>
                        <a:pt x="23433" y="19143"/>
                      </a:cubicBezTo>
                      <a:lnTo>
                        <a:pt x="23433" y="19525"/>
                      </a:lnTo>
                      <a:cubicBezTo>
                        <a:pt x="23554" y="19446"/>
                        <a:pt x="23682" y="19412"/>
                        <a:pt x="23816" y="19412"/>
                      </a:cubicBezTo>
                      <a:cubicBezTo>
                        <a:pt x="24414" y="19412"/>
                        <a:pt x="25127" y="20087"/>
                        <a:pt x="25796" y="20357"/>
                      </a:cubicBezTo>
                      <a:cubicBezTo>
                        <a:pt x="26073" y="20634"/>
                        <a:pt x="25255" y="20516"/>
                        <a:pt x="25030" y="20568"/>
                      </a:cubicBezTo>
                      <a:cubicBezTo>
                        <a:pt x="25030" y="20186"/>
                        <a:pt x="24925" y="20133"/>
                        <a:pt x="24872" y="19908"/>
                      </a:cubicBezTo>
                      <a:cubicBezTo>
                        <a:pt x="24830" y="19951"/>
                        <a:pt x="24706" y="20123"/>
                        <a:pt x="24605" y="20123"/>
                      </a:cubicBezTo>
                      <a:cubicBezTo>
                        <a:pt x="24549" y="20123"/>
                        <a:pt x="24500" y="20069"/>
                        <a:pt x="24476" y="19908"/>
                      </a:cubicBezTo>
                      <a:cubicBezTo>
                        <a:pt x="24370" y="19974"/>
                        <a:pt x="24423" y="20080"/>
                        <a:pt x="24476" y="20080"/>
                      </a:cubicBezTo>
                      <a:cubicBezTo>
                        <a:pt x="24451" y="20213"/>
                        <a:pt x="24418" y="20263"/>
                        <a:pt x="24382" y="20263"/>
                      </a:cubicBezTo>
                      <a:cubicBezTo>
                        <a:pt x="24271" y="20263"/>
                        <a:pt x="24120" y="19800"/>
                        <a:pt x="24002" y="19800"/>
                      </a:cubicBezTo>
                      <a:cubicBezTo>
                        <a:pt x="23997" y="19800"/>
                        <a:pt x="23992" y="19801"/>
                        <a:pt x="23988" y="19803"/>
                      </a:cubicBezTo>
                      <a:cubicBezTo>
                        <a:pt x="23710" y="19855"/>
                        <a:pt x="23433" y="19908"/>
                        <a:pt x="23275" y="20186"/>
                      </a:cubicBezTo>
                      <a:cubicBezTo>
                        <a:pt x="23099" y="19982"/>
                        <a:pt x="22928" y="19903"/>
                        <a:pt x="22761" y="19903"/>
                      </a:cubicBezTo>
                      <a:cubicBezTo>
                        <a:pt x="22300" y="19903"/>
                        <a:pt x="21874" y="20512"/>
                        <a:pt x="21506" y="20793"/>
                      </a:cubicBezTo>
                      <a:cubicBezTo>
                        <a:pt x="20740" y="20304"/>
                        <a:pt x="19644" y="20410"/>
                        <a:pt x="18931" y="19644"/>
                      </a:cubicBezTo>
                      <a:lnTo>
                        <a:pt x="18931" y="19644"/>
                      </a:lnTo>
                      <a:cubicBezTo>
                        <a:pt x="19088" y="19739"/>
                        <a:pt x="19249" y="19774"/>
                        <a:pt x="19414" y="19774"/>
                      </a:cubicBezTo>
                      <a:cubicBezTo>
                        <a:pt x="19819" y="19774"/>
                        <a:pt x="20240" y="19563"/>
                        <a:pt x="20634" y="19525"/>
                      </a:cubicBezTo>
                      <a:lnTo>
                        <a:pt x="20634" y="19525"/>
                      </a:lnTo>
                      <a:cubicBezTo>
                        <a:pt x="20634" y="19678"/>
                        <a:pt x="20555" y="19702"/>
                        <a:pt x="20471" y="19702"/>
                      </a:cubicBezTo>
                      <a:cubicBezTo>
                        <a:pt x="20431" y="19702"/>
                        <a:pt x="20391" y="19697"/>
                        <a:pt x="20357" y="19697"/>
                      </a:cubicBezTo>
                      <a:cubicBezTo>
                        <a:pt x="20508" y="19881"/>
                        <a:pt x="20639" y="19953"/>
                        <a:pt x="20757" y="19953"/>
                      </a:cubicBezTo>
                      <a:cubicBezTo>
                        <a:pt x="21171" y="19953"/>
                        <a:pt x="21430" y="19077"/>
                        <a:pt x="21820" y="19077"/>
                      </a:cubicBezTo>
                      <a:cubicBezTo>
                        <a:pt x="21847" y="19077"/>
                        <a:pt x="21874" y="19081"/>
                        <a:pt x="21902" y="19090"/>
                      </a:cubicBezTo>
                      <a:cubicBezTo>
                        <a:pt x="22007" y="19697"/>
                        <a:pt x="21506" y="19525"/>
                        <a:pt x="21347" y="19803"/>
                      </a:cubicBezTo>
                      <a:cubicBezTo>
                        <a:pt x="21506" y="20410"/>
                        <a:pt x="21347" y="20133"/>
                        <a:pt x="21783" y="20304"/>
                      </a:cubicBezTo>
                      <a:cubicBezTo>
                        <a:pt x="21730" y="20133"/>
                        <a:pt x="21677" y="19974"/>
                        <a:pt x="21572" y="19974"/>
                      </a:cubicBezTo>
                      <a:cubicBezTo>
                        <a:pt x="21400" y="19974"/>
                        <a:pt x="22443" y="19908"/>
                        <a:pt x="22232" y="19248"/>
                      </a:cubicBezTo>
                      <a:cubicBezTo>
                        <a:pt x="22244" y="19169"/>
                        <a:pt x="22280" y="19137"/>
                        <a:pt x="22327" y="19137"/>
                      </a:cubicBezTo>
                      <a:cubicBezTo>
                        <a:pt x="22476" y="19137"/>
                        <a:pt x="22746" y="19445"/>
                        <a:pt x="22826" y="19525"/>
                      </a:cubicBezTo>
                      <a:cubicBezTo>
                        <a:pt x="22945" y="19473"/>
                        <a:pt x="22945" y="19367"/>
                        <a:pt x="23050" y="19367"/>
                      </a:cubicBezTo>
                      <a:cubicBezTo>
                        <a:pt x="22826" y="18760"/>
                        <a:pt x="22060" y="18813"/>
                        <a:pt x="22285" y="18760"/>
                      </a:cubicBezTo>
                      <a:cubicBezTo>
                        <a:pt x="21874" y="18619"/>
                        <a:pt x="22322" y="18266"/>
                        <a:pt x="22824" y="18266"/>
                      </a:cubicBezTo>
                      <a:cubicBezTo>
                        <a:pt x="22935" y="18266"/>
                        <a:pt x="23048" y="18283"/>
                        <a:pt x="23156" y="18324"/>
                      </a:cubicBezTo>
                      <a:cubicBezTo>
                        <a:pt x="23103" y="18047"/>
                        <a:pt x="22826" y="18258"/>
                        <a:pt x="22720" y="18047"/>
                      </a:cubicBezTo>
                      <a:cubicBezTo>
                        <a:pt x="22819" y="17786"/>
                        <a:pt x="22779" y="17328"/>
                        <a:pt x="23047" y="17328"/>
                      </a:cubicBezTo>
                      <a:cubicBezTo>
                        <a:pt x="23064" y="17328"/>
                        <a:pt x="23083" y="17330"/>
                        <a:pt x="23103" y="17334"/>
                      </a:cubicBezTo>
                      <a:cubicBezTo>
                        <a:pt x="22997" y="17162"/>
                        <a:pt x="22892" y="17004"/>
                        <a:pt x="22773" y="16832"/>
                      </a:cubicBezTo>
                      <a:cubicBezTo>
                        <a:pt x="22872" y="16588"/>
                        <a:pt x="22986" y="16519"/>
                        <a:pt x="23103" y="16519"/>
                      </a:cubicBezTo>
                      <a:cubicBezTo>
                        <a:pt x="23254" y="16519"/>
                        <a:pt x="23409" y="16634"/>
                        <a:pt x="23544" y="16634"/>
                      </a:cubicBezTo>
                      <a:cubicBezTo>
                        <a:pt x="23654" y="16634"/>
                        <a:pt x="23749" y="16557"/>
                        <a:pt x="23816" y="16278"/>
                      </a:cubicBezTo>
                      <a:close/>
                      <a:moveTo>
                        <a:pt x="15162" y="19131"/>
                      </a:moveTo>
                      <a:lnTo>
                        <a:pt x="15162" y="19131"/>
                      </a:lnTo>
                      <a:cubicBezTo>
                        <a:pt x="14933" y="19639"/>
                        <a:pt x="15459" y="19540"/>
                        <a:pt x="15459" y="20080"/>
                      </a:cubicBezTo>
                      <a:cubicBezTo>
                        <a:pt x="15440" y="20077"/>
                        <a:pt x="15422" y="20076"/>
                        <a:pt x="15405" y="20076"/>
                      </a:cubicBezTo>
                      <a:cubicBezTo>
                        <a:pt x="15094" y="20076"/>
                        <a:pt x="15260" y="20518"/>
                        <a:pt x="15737" y="20568"/>
                      </a:cubicBezTo>
                      <a:cubicBezTo>
                        <a:pt x="15632" y="20711"/>
                        <a:pt x="15516" y="20736"/>
                        <a:pt x="15408" y="20736"/>
                      </a:cubicBezTo>
                      <a:cubicBezTo>
                        <a:pt x="15347" y="20736"/>
                        <a:pt x="15289" y="20728"/>
                        <a:pt x="15236" y="20728"/>
                      </a:cubicBezTo>
                      <a:cubicBezTo>
                        <a:pt x="15082" y="20728"/>
                        <a:pt x="14971" y="20793"/>
                        <a:pt x="14971" y="21294"/>
                      </a:cubicBezTo>
                      <a:lnTo>
                        <a:pt x="14364" y="21347"/>
                      </a:lnTo>
                      <a:cubicBezTo>
                        <a:pt x="14322" y="20686"/>
                        <a:pt x="14589" y="20341"/>
                        <a:pt x="14866" y="20341"/>
                      </a:cubicBezTo>
                      <a:cubicBezTo>
                        <a:pt x="14937" y="20341"/>
                        <a:pt x="15009" y="20364"/>
                        <a:pt x="15076" y="20410"/>
                      </a:cubicBezTo>
                      <a:cubicBezTo>
                        <a:pt x="14867" y="20053"/>
                        <a:pt x="14669" y="19638"/>
                        <a:pt x="14236" y="19638"/>
                      </a:cubicBezTo>
                      <a:cubicBezTo>
                        <a:pt x="14205" y="19638"/>
                        <a:pt x="14173" y="19640"/>
                        <a:pt x="14139" y="19644"/>
                      </a:cubicBezTo>
                      <a:cubicBezTo>
                        <a:pt x="14564" y="19322"/>
                        <a:pt x="14889" y="19679"/>
                        <a:pt x="15162" y="19131"/>
                      </a:cubicBezTo>
                      <a:close/>
                      <a:moveTo>
                        <a:pt x="48965" y="21017"/>
                      </a:moveTo>
                      <a:cubicBezTo>
                        <a:pt x="48913" y="21470"/>
                        <a:pt x="48720" y="21569"/>
                        <a:pt x="48485" y="21569"/>
                      </a:cubicBezTo>
                      <a:cubicBezTo>
                        <a:pt x="48301" y="21569"/>
                        <a:pt x="48092" y="21508"/>
                        <a:pt x="47905" y="21508"/>
                      </a:cubicBezTo>
                      <a:cubicBezTo>
                        <a:pt x="47782" y="21508"/>
                        <a:pt x="47668" y="21535"/>
                        <a:pt x="47579" y="21624"/>
                      </a:cubicBezTo>
                      <a:cubicBezTo>
                        <a:pt x="47610" y="21262"/>
                        <a:pt x="47852" y="21211"/>
                        <a:pt x="48130" y="21211"/>
                      </a:cubicBezTo>
                      <a:cubicBezTo>
                        <a:pt x="48239" y="21211"/>
                        <a:pt x="48353" y="21219"/>
                        <a:pt x="48462" y="21219"/>
                      </a:cubicBezTo>
                      <a:cubicBezTo>
                        <a:pt x="48674" y="21219"/>
                        <a:pt x="48867" y="21190"/>
                        <a:pt x="48965" y="21017"/>
                      </a:cubicBezTo>
                      <a:close/>
                      <a:moveTo>
                        <a:pt x="21242" y="21176"/>
                      </a:moveTo>
                      <a:lnTo>
                        <a:pt x="21242" y="21176"/>
                      </a:lnTo>
                      <a:cubicBezTo>
                        <a:pt x="21205" y="21454"/>
                        <a:pt x="20936" y="21643"/>
                        <a:pt x="20705" y="21643"/>
                      </a:cubicBezTo>
                      <a:cubicBezTo>
                        <a:pt x="20519" y="21643"/>
                        <a:pt x="20357" y="21522"/>
                        <a:pt x="20357" y="21228"/>
                      </a:cubicBezTo>
                      <a:lnTo>
                        <a:pt x="21242" y="21176"/>
                      </a:lnTo>
                      <a:close/>
                      <a:moveTo>
                        <a:pt x="22838" y="20458"/>
                      </a:moveTo>
                      <a:cubicBezTo>
                        <a:pt x="23100" y="20458"/>
                        <a:pt x="23508" y="20966"/>
                        <a:pt x="23787" y="20966"/>
                      </a:cubicBezTo>
                      <a:cubicBezTo>
                        <a:pt x="23797" y="20966"/>
                        <a:pt x="23806" y="20966"/>
                        <a:pt x="23816" y="20964"/>
                      </a:cubicBezTo>
                      <a:lnTo>
                        <a:pt x="23816" y="20964"/>
                      </a:lnTo>
                      <a:cubicBezTo>
                        <a:pt x="23801" y="21121"/>
                        <a:pt x="23767" y="21172"/>
                        <a:pt x="23721" y="21172"/>
                      </a:cubicBezTo>
                      <a:cubicBezTo>
                        <a:pt x="23631" y="21172"/>
                        <a:pt x="23496" y="20972"/>
                        <a:pt x="23369" y="20972"/>
                      </a:cubicBezTo>
                      <a:cubicBezTo>
                        <a:pt x="23337" y="20972"/>
                        <a:pt x="23305" y="20985"/>
                        <a:pt x="23275" y="21017"/>
                      </a:cubicBezTo>
                      <a:cubicBezTo>
                        <a:pt x="23275" y="21347"/>
                        <a:pt x="23327" y="21558"/>
                        <a:pt x="23486" y="21677"/>
                      </a:cubicBezTo>
                      <a:cubicBezTo>
                        <a:pt x="23486" y="21753"/>
                        <a:pt x="23473" y="21785"/>
                        <a:pt x="23450" y="21785"/>
                      </a:cubicBezTo>
                      <a:cubicBezTo>
                        <a:pt x="23323" y="21785"/>
                        <a:pt x="22893" y="20829"/>
                        <a:pt x="22615" y="20740"/>
                      </a:cubicBezTo>
                      <a:cubicBezTo>
                        <a:pt x="22657" y="20533"/>
                        <a:pt x="22737" y="20458"/>
                        <a:pt x="22838" y="20458"/>
                      </a:cubicBezTo>
                      <a:close/>
                      <a:moveTo>
                        <a:pt x="15737" y="20898"/>
                      </a:moveTo>
                      <a:cubicBezTo>
                        <a:pt x="15845" y="21115"/>
                        <a:pt x="16038" y="21199"/>
                        <a:pt x="16241" y="21199"/>
                      </a:cubicBezTo>
                      <a:cubicBezTo>
                        <a:pt x="16460" y="21199"/>
                        <a:pt x="16689" y="21101"/>
                        <a:pt x="16832" y="20964"/>
                      </a:cubicBezTo>
                      <a:lnTo>
                        <a:pt x="16832" y="20964"/>
                      </a:lnTo>
                      <a:cubicBezTo>
                        <a:pt x="16786" y="21196"/>
                        <a:pt x="16566" y="21652"/>
                        <a:pt x="16854" y="21652"/>
                      </a:cubicBezTo>
                      <a:cubicBezTo>
                        <a:pt x="16893" y="21652"/>
                        <a:pt x="16943" y="21644"/>
                        <a:pt x="17004" y="21624"/>
                      </a:cubicBezTo>
                      <a:lnTo>
                        <a:pt x="17004" y="21624"/>
                      </a:lnTo>
                      <a:cubicBezTo>
                        <a:pt x="16920" y="21792"/>
                        <a:pt x="16840" y="21849"/>
                        <a:pt x="16755" y="21849"/>
                      </a:cubicBezTo>
                      <a:cubicBezTo>
                        <a:pt x="16574" y="21849"/>
                        <a:pt x="16372" y="21590"/>
                        <a:pt x="16072" y="21590"/>
                      </a:cubicBezTo>
                      <a:cubicBezTo>
                        <a:pt x="15958" y="21590"/>
                        <a:pt x="15830" y="21627"/>
                        <a:pt x="15684" y="21730"/>
                      </a:cubicBezTo>
                      <a:cubicBezTo>
                        <a:pt x="15895" y="21347"/>
                        <a:pt x="15565" y="21176"/>
                        <a:pt x="15737" y="20898"/>
                      </a:cubicBezTo>
                      <a:close/>
                      <a:moveTo>
                        <a:pt x="22692" y="21423"/>
                      </a:moveTo>
                      <a:cubicBezTo>
                        <a:pt x="22759" y="21423"/>
                        <a:pt x="22827" y="21464"/>
                        <a:pt x="22892" y="21558"/>
                      </a:cubicBezTo>
                      <a:cubicBezTo>
                        <a:pt x="22945" y="21867"/>
                        <a:pt x="22842" y="21920"/>
                        <a:pt x="22707" y="21920"/>
                      </a:cubicBezTo>
                      <a:cubicBezTo>
                        <a:pt x="22636" y="21920"/>
                        <a:pt x="22557" y="21905"/>
                        <a:pt x="22486" y="21905"/>
                      </a:cubicBezTo>
                      <a:cubicBezTo>
                        <a:pt x="22426" y="21905"/>
                        <a:pt x="22373" y="21916"/>
                        <a:pt x="22337" y="21955"/>
                      </a:cubicBezTo>
                      <a:cubicBezTo>
                        <a:pt x="22375" y="21672"/>
                        <a:pt x="22527" y="21423"/>
                        <a:pt x="22692" y="21423"/>
                      </a:cubicBezTo>
                      <a:close/>
                      <a:moveTo>
                        <a:pt x="10456" y="21070"/>
                      </a:moveTo>
                      <a:lnTo>
                        <a:pt x="10456" y="21070"/>
                      </a:lnTo>
                      <a:cubicBezTo>
                        <a:pt x="10839" y="21123"/>
                        <a:pt x="10944" y="21783"/>
                        <a:pt x="11274" y="21889"/>
                      </a:cubicBezTo>
                      <a:cubicBezTo>
                        <a:pt x="11274" y="22007"/>
                        <a:pt x="11222" y="22166"/>
                        <a:pt x="11116" y="22219"/>
                      </a:cubicBezTo>
                      <a:cubicBezTo>
                        <a:pt x="10839" y="22007"/>
                        <a:pt x="10509" y="21783"/>
                        <a:pt x="10456" y="21070"/>
                      </a:cubicBezTo>
                      <a:close/>
                      <a:moveTo>
                        <a:pt x="39074" y="21322"/>
                      </a:moveTo>
                      <a:cubicBezTo>
                        <a:pt x="39188" y="21322"/>
                        <a:pt x="39325" y="21387"/>
                        <a:pt x="39499" y="21558"/>
                      </a:cubicBezTo>
                      <a:cubicBezTo>
                        <a:pt x="39548" y="21920"/>
                        <a:pt x="39508" y="22227"/>
                        <a:pt x="39289" y="22227"/>
                      </a:cubicBezTo>
                      <a:cubicBezTo>
                        <a:pt x="39268" y="22227"/>
                        <a:pt x="39246" y="22224"/>
                        <a:pt x="39222" y="22219"/>
                      </a:cubicBezTo>
                      <a:cubicBezTo>
                        <a:pt x="39524" y="21880"/>
                        <a:pt x="39300" y="21592"/>
                        <a:pt x="39046" y="21592"/>
                      </a:cubicBezTo>
                      <a:cubicBezTo>
                        <a:pt x="38933" y="21592"/>
                        <a:pt x="38815" y="21649"/>
                        <a:pt x="38734" y="21783"/>
                      </a:cubicBezTo>
                      <a:cubicBezTo>
                        <a:pt x="38787" y="22007"/>
                        <a:pt x="38945" y="22060"/>
                        <a:pt x="39117" y="22060"/>
                      </a:cubicBezTo>
                      <a:cubicBezTo>
                        <a:pt x="39088" y="22293"/>
                        <a:pt x="38809" y="22480"/>
                        <a:pt x="38554" y="22480"/>
                      </a:cubicBezTo>
                      <a:cubicBezTo>
                        <a:pt x="38331" y="22480"/>
                        <a:pt x="38126" y="22336"/>
                        <a:pt x="38126" y="21955"/>
                      </a:cubicBezTo>
                      <a:lnTo>
                        <a:pt x="38126" y="21955"/>
                      </a:lnTo>
                      <a:cubicBezTo>
                        <a:pt x="38186" y="21997"/>
                        <a:pt x="38239" y="22015"/>
                        <a:pt x="38287" y="22015"/>
                      </a:cubicBezTo>
                      <a:cubicBezTo>
                        <a:pt x="38586" y="22015"/>
                        <a:pt x="38704" y="21322"/>
                        <a:pt x="39074" y="21322"/>
                      </a:cubicBezTo>
                      <a:close/>
                      <a:moveTo>
                        <a:pt x="37660" y="18855"/>
                      </a:moveTo>
                      <a:cubicBezTo>
                        <a:pt x="37923" y="18855"/>
                        <a:pt x="38178" y="18991"/>
                        <a:pt x="38457" y="19420"/>
                      </a:cubicBezTo>
                      <a:cubicBezTo>
                        <a:pt x="38457" y="19225"/>
                        <a:pt x="38598" y="19173"/>
                        <a:pt x="38784" y="19173"/>
                      </a:cubicBezTo>
                      <a:cubicBezTo>
                        <a:pt x="38990" y="19173"/>
                        <a:pt x="39251" y="19237"/>
                        <a:pt x="39432" y="19237"/>
                      </a:cubicBezTo>
                      <a:cubicBezTo>
                        <a:pt x="39506" y="19237"/>
                        <a:pt x="39567" y="19226"/>
                        <a:pt x="39605" y="19195"/>
                      </a:cubicBezTo>
                      <a:lnTo>
                        <a:pt x="39605" y="19195"/>
                      </a:lnTo>
                      <a:cubicBezTo>
                        <a:pt x="39696" y="19488"/>
                        <a:pt x="39613" y="19549"/>
                        <a:pt x="39492" y="19549"/>
                      </a:cubicBezTo>
                      <a:cubicBezTo>
                        <a:pt x="39406" y="19549"/>
                        <a:pt x="39300" y="19518"/>
                        <a:pt x="39222" y="19518"/>
                      </a:cubicBezTo>
                      <a:cubicBezTo>
                        <a:pt x="39203" y="19518"/>
                        <a:pt x="39185" y="19520"/>
                        <a:pt x="39169" y="19525"/>
                      </a:cubicBezTo>
                      <a:cubicBezTo>
                        <a:pt x="39117" y="20186"/>
                        <a:pt x="39394" y="20080"/>
                        <a:pt x="39499" y="20357"/>
                      </a:cubicBezTo>
                      <a:cubicBezTo>
                        <a:pt x="39571" y="20129"/>
                        <a:pt x="39688" y="20075"/>
                        <a:pt x="39818" y="20075"/>
                      </a:cubicBezTo>
                      <a:cubicBezTo>
                        <a:pt x="39934" y="20075"/>
                        <a:pt x="40061" y="20118"/>
                        <a:pt x="40177" y="20118"/>
                      </a:cubicBezTo>
                      <a:cubicBezTo>
                        <a:pt x="40339" y="20118"/>
                        <a:pt x="40480" y="20036"/>
                        <a:pt x="40542" y="19644"/>
                      </a:cubicBezTo>
                      <a:cubicBezTo>
                        <a:pt x="40968" y="19829"/>
                        <a:pt x="41368" y="20267"/>
                        <a:pt x="41796" y="20267"/>
                      </a:cubicBezTo>
                      <a:cubicBezTo>
                        <a:pt x="41979" y="20267"/>
                        <a:pt x="42167" y="20188"/>
                        <a:pt x="42364" y="19974"/>
                      </a:cubicBezTo>
                      <a:lnTo>
                        <a:pt x="42364" y="19974"/>
                      </a:lnTo>
                      <a:cubicBezTo>
                        <a:pt x="42523" y="20964"/>
                        <a:pt x="41480" y="20304"/>
                        <a:pt x="41374" y="20898"/>
                      </a:cubicBezTo>
                      <a:cubicBezTo>
                        <a:pt x="41407" y="21037"/>
                        <a:pt x="41456" y="21085"/>
                        <a:pt x="41513" y="21085"/>
                      </a:cubicBezTo>
                      <a:cubicBezTo>
                        <a:pt x="41640" y="21085"/>
                        <a:pt x="41806" y="20846"/>
                        <a:pt x="41915" y="20846"/>
                      </a:cubicBezTo>
                      <a:cubicBezTo>
                        <a:pt x="42034" y="21228"/>
                        <a:pt x="41757" y="21123"/>
                        <a:pt x="41810" y="21400"/>
                      </a:cubicBezTo>
                      <a:cubicBezTo>
                        <a:pt x="41810" y="21474"/>
                        <a:pt x="41844" y="21492"/>
                        <a:pt x="41895" y="21492"/>
                      </a:cubicBezTo>
                      <a:cubicBezTo>
                        <a:pt x="41947" y="21492"/>
                        <a:pt x="42015" y="21473"/>
                        <a:pt x="42081" y="21473"/>
                      </a:cubicBezTo>
                      <a:cubicBezTo>
                        <a:pt x="42193" y="21473"/>
                        <a:pt x="42298" y="21530"/>
                        <a:pt x="42298" y="21836"/>
                      </a:cubicBezTo>
                      <a:cubicBezTo>
                        <a:pt x="41863" y="22007"/>
                        <a:pt x="41757" y="21889"/>
                        <a:pt x="41757" y="22549"/>
                      </a:cubicBezTo>
                      <a:cubicBezTo>
                        <a:pt x="41552" y="22418"/>
                        <a:pt x="41495" y="22322"/>
                        <a:pt x="41377" y="22322"/>
                      </a:cubicBezTo>
                      <a:cubicBezTo>
                        <a:pt x="41304" y="22322"/>
                        <a:pt x="41209" y="22358"/>
                        <a:pt x="41044" y="22443"/>
                      </a:cubicBezTo>
                      <a:cubicBezTo>
                        <a:pt x="41044" y="22219"/>
                        <a:pt x="41044" y="22113"/>
                        <a:pt x="41150" y="22113"/>
                      </a:cubicBezTo>
                      <a:cubicBezTo>
                        <a:pt x="41150" y="22016"/>
                        <a:pt x="41117" y="21976"/>
                        <a:pt x="41073" y="21976"/>
                      </a:cubicBezTo>
                      <a:cubicBezTo>
                        <a:pt x="40967" y="21976"/>
                        <a:pt x="40798" y="22210"/>
                        <a:pt x="40872" y="22443"/>
                      </a:cubicBezTo>
                      <a:cubicBezTo>
                        <a:pt x="40471" y="22346"/>
                        <a:pt x="40294" y="21823"/>
                        <a:pt x="39846" y="21823"/>
                      </a:cubicBezTo>
                      <a:cubicBezTo>
                        <a:pt x="39808" y="21823"/>
                        <a:pt x="39767" y="21827"/>
                        <a:pt x="39724" y="21836"/>
                      </a:cubicBezTo>
                      <a:cubicBezTo>
                        <a:pt x="39830" y="21347"/>
                        <a:pt x="40212" y="21176"/>
                        <a:pt x="40437" y="20793"/>
                      </a:cubicBezTo>
                      <a:lnTo>
                        <a:pt x="40437" y="20793"/>
                      </a:lnTo>
                      <a:cubicBezTo>
                        <a:pt x="40160" y="21453"/>
                        <a:pt x="40872" y="21176"/>
                        <a:pt x="41097" y="21400"/>
                      </a:cubicBezTo>
                      <a:cubicBezTo>
                        <a:pt x="41255" y="21400"/>
                        <a:pt x="40978" y="20793"/>
                        <a:pt x="40925" y="20568"/>
                      </a:cubicBezTo>
                      <a:cubicBezTo>
                        <a:pt x="40745" y="20633"/>
                        <a:pt x="40601" y="20725"/>
                        <a:pt x="40462" y="20725"/>
                      </a:cubicBezTo>
                      <a:cubicBezTo>
                        <a:pt x="40345" y="20725"/>
                        <a:pt x="40233" y="20661"/>
                        <a:pt x="40107" y="20463"/>
                      </a:cubicBezTo>
                      <a:lnTo>
                        <a:pt x="40107" y="20463"/>
                      </a:lnTo>
                      <a:cubicBezTo>
                        <a:pt x="39830" y="20687"/>
                        <a:pt x="40265" y="20898"/>
                        <a:pt x="40054" y="21176"/>
                      </a:cubicBezTo>
                      <a:cubicBezTo>
                        <a:pt x="39882" y="21017"/>
                        <a:pt x="39658" y="21070"/>
                        <a:pt x="39724" y="20516"/>
                      </a:cubicBezTo>
                      <a:lnTo>
                        <a:pt x="39724" y="20516"/>
                      </a:lnTo>
                      <a:cubicBezTo>
                        <a:pt x="39513" y="20544"/>
                        <a:pt x="39433" y="20620"/>
                        <a:pt x="39379" y="20620"/>
                      </a:cubicBezTo>
                      <a:cubicBezTo>
                        <a:pt x="39331" y="20620"/>
                        <a:pt x="39303" y="20561"/>
                        <a:pt x="39222" y="20357"/>
                      </a:cubicBezTo>
                      <a:cubicBezTo>
                        <a:pt x="38994" y="20554"/>
                        <a:pt x="38822" y="20709"/>
                        <a:pt x="38616" y="20709"/>
                      </a:cubicBezTo>
                      <a:cubicBezTo>
                        <a:pt x="38477" y="20709"/>
                        <a:pt x="38323" y="20638"/>
                        <a:pt x="38126" y="20463"/>
                      </a:cubicBezTo>
                      <a:cubicBezTo>
                        <a:pt x="38179" y="20186"/>
                        <a:pt x="38232" y="20027"/>
                        <a:pt x="38404" y="19908"/>
                      </a:cubicBezTo>
                      <a:cubicBezTo>
                        <a:pt x="38338" y="19803"/>
                        <a:pt x="38285" y="19803"/>
                        <a:pt x="38232" y="19578"/>
                      </a:cubicBezTo>
                      <a:cubicBezTo>
                        <a:pt x="37678" y="19697"/>
                        <a:pt x="38179" y="21123"/>
                        <a:pt x="37902" y="21347"/>
                      </a:cubicBezTo>
                      <a:cubicBezTo>
                        <a:pt x="37656" y="21013"/>
                        <a:pt x="37535" y="20744"/>
                        <a:pt x="37303" y="20744"/>
                      </a:cubicBezTo>
                      <a:cubicBezTo>
                        <a:pt x="37224" y="20744"/>
                        <a:pt x="37132" y="20775"/>
                        <a:pt x="37018" y="20846"/>
                      </a:cubicBezTo>
                      <a:cubicBezTo>
                        <a:pt x="36912" y="20080"/>
                        <a:pt x="36357" y="20080"/>
                        <a:pt x="36252" y="19248"/>
                      </a:cubicBezTo>
                      <a:cubicBezTo>
                        <a:pt x="36822" y="19184"/>
                        <a:pt x="37251" y="18855"/>
                        <a:pt x="37660" y="18855"/>
                      </a:cubicBezTo>
                      <a:close/>
                      <a:moveTo>
                        <a:pt x="13068" y="19905"/>
                      </a:moveTo>
                      <a:cubicBezTo>
                        <a:pt x="13246" y="19905"/>
                        <a:pt x="13151" y="20474"/>
                        <a:pt x="13202" y="20740"/>
                      </a:cubicBezTo>
                      <a:cubicBezTo>
                        <a:pt x="13340" y="20740"/>
                        <a:pt x="13492" y="20714"/>
                        <a:pt x="13623" y="20714"/>
                      </a:cubicBezTo>
                      <a:cubicBezTo>
                        <a:pt x="13753" y="20714"/>
                        <a:pt x="13862" y="20740"/>
                        <a:pt x="13915" y="20846"/>
                      </a:cubicBezTo>
                      <a:cubicBezTo>
                        <a:pt x="13981" y="21123"/>
                        <a:pt x="13862" y="21176"/>
                        <a:pt x="13756" y="21176"/>
                      </a:cubicBezTo>
                      <a:cubicBezTo>
                        <a:pt x="13809" y="21400"/>
                        <a:pt x="13981" y="21453"/>
                        <a:pt x="13981" y="21677"/>
                      </a:cubicBezTo>
                      <a:cubicBezTo>
                        <a:pt x="14265" y="21677"/>
                        <a:pt x="14422" y="21432"/>
                        <a:pt x="14705" y="21432"/>
                      </a:cubicBezTo>
                      <a:cubicBezTo>
                        <a:pt x="14751" y="21432"/>
                        <a:pt x="14799" y="21438"/>
                        <a:pt x="14852" y="21453"/>
                      </a:cubicBezTo>
                      <a:cubicBezTo>
                        <a:pt x="14670" y="21601"/>
                        <a:pt x="14517" y="21986"/>
                        <a:pt x="14836" y="21986"/>
                      </a:cubicBezTo>
                      <a:cubicBezTo>
                        <a:pt x="14886" y="21986"/>
                        <a:pt x="14948" y="21976"/>
                        <a:pt x="15024" y="21955"/>
                      </a:cubicBezTo>
                      <a:lnTo>
                        <a:pt x="15024" y="21955"/>
                      </a:lnTo>
                      <a:cubicBezTo>
                        <a:pt x="14905" y="22166"/>
                        <a:pt x="14905" y="22443"/>
                        <a:pt x="14746" y="22615"/>
                      </a:cubicBezTo>
                      <a:cubicBezTo>
                        <a:pt x="14311" y="22390"/>
                        <a:pt x="13651" y="22166"/>
                        <a:pt x="12925" y="21955"/>
                      </a:cubicBezTo>
                      <a:cubicBezTo>
                        <a:pt x="12925" y="21558"/>
                        <a:pt x="12819" y="21294"/>
                        <a:pt x="12766" y="21123"/>
                      </a:cubicBezTo>
                      <a:cubicBezTo>
                        <a:pt x="12560" y="21265"/>
                        <a:pt x="12347" y="21316"/>
                        <a:pt x="12133" y="21316"/>
                      </a:cubicBezTo>
                      <a:cubicBezTo>
                        <a:pt x="11770" y="21316"/>
                        <a:pt x="11403" y="21170"/>
                        <a:pt x="11063" y="21070"/>
                      </a:cubicBezTo>
                      <a:cubicBezTo>
                        <a:pt x="11063" y="20687"/>
                        <a:pt x="11116" y="20357"/>
                        <a:pt x="11169" y="20027"/>
                      </a:cubicBezTo>
                      <a:cubicBezTo>
                        <a:pt x="11330" y="20105"/>
                        <a:pt x="11440" y="20125"/>
                        <a:pt x="11537" y="20125"/>
                      </a:cubicBezTo>
                      <a:cubicBezTo>
                        <a:pt x="11644" y="20125"/>
                        <a:pt x="11735" y="20101"/>
                        <a:pt x="11858" y="20101"/>
                      </a:cubicBezTo>
                      <a:cubicBezTo>
                        <a:pt x="11928" y="20101"/>
                        <a:pt x="12007" y="20109"/>
                        <a:pt x="12106" y="20133"/>
                      </a:cubicBezTo>
                      <a:cubicBezTo>
                        <a:pt x="11934" y="20463"/>
                        <a:pt x="12159" y="20463"/>
                        <a:pt x="12053" y="20793"/>
                      </a:cubicBezTo>
                      <a:cubicBezTo>
                        <a:pt x="12084" y="20731"/>
                        <a:pt x="12133" y="20665"/>
                        <a:pt x="12168" y="20665"/>
                      </a:cubicBezTo>
                      <a:cubicBezTo>
                        <a:pt x="12188" y="20665"/>
                        <a:pt x="12204" y="20687"/>
                        <a:pt x="12210" y="20744"/>
                      </a:cubicBezTo>
                      <a:lnTo>
                        <a:pt x="12210" y="20744"/>
                      </a:lnTo>
                      <a:cubicBezTo>
                        <a:pt x="12195" y="19998"/>
                        <a:pt x="13043" y="20555"/>
                        <a:pt x="13043" y="19908"/>
                      </a:cubicBezTo>
                      <a:cubicBezTo>
                        <a:pt x="13052" y="19906"/>
                        <a:pt x="13060" y="19905"/>
                        <a:pt x="13068" y="19905"/>
                      </a:cubicBezTo>
                      <a:close/>
                      <a:moveTo>
                        <a:pt x="49018" y="21677"/>
                      </a:moveTo>
                      <a:cubicBezTo>
                        <a:pt x="48810" y="22032"/>
                        <a:pt x="48840" y="22626"/>
                        <a:pt x="48361" y="22626"/>
                      </a:cubicBezTo>
                      <a:cubicBezTo>
                        <a:pt x="48324" y="22626"/>
                        <a:pt x="48283" y="22622"/>
                        <a:pt x="48239" y="22615"/>
                      </a:cubicBezTo>
                      <a:cubicBezTo>
                        <a:pt x="48358" y="22443"/>
                        <a:pt x="48411" y="22113"/>
                        <a:pt x="48239" y="22113"/>
                      </a:cubicBezTo>
                      <a:cubicBezTo>
                        <a:pt x="48411" y="21836"/>
                        <a:pt x="48741" y="21836"/>
                        <a:pt x="49018" y="21677"/>
                      </a:cubicBezTo>
                      <a:close/>
                      <a:moveTo>
                        <a:pt x="21748" y="21094"/>
                      </a:moveTo>
                      <a:cubicBezTo>
                        <a:pt x="21809" y="21094"/>
                        <a:pt x="21870" y="21487"/>
                        <a:pt x="21995" y="21487"/>
                      </a:cubicBezTo>
                      <a:cubicBezTo>
                        <a:pt x="22015" y="21487"/>
                        <a:pt x="22036" y="21476"/>
                        <a:pt x="22060" y="21453"/>
                      </a:cubicBezTo>
                      <a:lnTo>
                        <a:pt x="22060" y="21453"/>
                      </a:lnTo>
                      <a:cubicBezTo>
                        <a:pt x="22232" y="22166"/>
                        <a:pt x="21506" y="21624"/>
                        <a:pt x="21954" y="22285"/>
                      </a:cubicBezTo>
                      <a:cubicBezTo>
                        <a:pt x="21954" y="22496"/>
                        <a:pt x="21730" y="22443"/>
                        <a:pt x="21783" y="22667"/>
                      </a:cubicBezTo>
                      <a:cubicBezTo>
                        <a:pt x="21677" y="22615"/>
                        <a:pt x="21677" y="22337"/>
                        <a:pt x="21572" y="22337"/>
                      </a:cubicBezTo>
                      <a:cubicBezTo>
                        <a:pt x="21400" y="21783"/>
                        <a:pt x="22007" y="21558"/>
                        <a:pt x="21677" y="21294"/>
                      </a:cubicBezTo>
                      <a:cubicBezTo>
                        <a:pt x="21703" y="21148"/>
                        <a:pt x="21725" y="21094"/>
                        <a:pt x="21748" y="21094"/>
                      </a:cubicBezTo>
                      <a:close/>
                      <a:moveTo>
                        <a:pt x="10285" y="22139"/>
                      </a:moveTo>
                      <a:cubicBezTo>
                        <a:pt x="10619" y="22139"/>
                        <a:pt x="10990" y="22593"/>
                        <a:pt x="11274" y="22720"/>
                      </a:cubicBezTo>
                      <a:cubicBezTo>
                        <a:pt x="11245" y="22782"/>
                        <a:pt x="11197" y="22807"/>
                        <a:pt x="11136" y="22807"/>
                      </a:cubicBezTo>
                      <a:cubicBezTo>
                        <a:pt x="10873" y="22807"/>
                        <a:pt x="10362" y="22337"/>
                        <a:pt x="9954" y="22337"/>
                      </a:cubicBezTo>
                      <a:cubicBezTo>
                        <a:pt x="10057" y="22194"/>
                        <a:pt x="10169" y="22139"/>
                        <a:pt x="10285" y="22139"/>
                      </a:cubicBezTo>
                      <a:close/>
                      <a:moveTo>
                        <a:pt x="18707" y="23209"/>
                      </a:moveTo>
                      <a:cubicBezTo>
                        <a:pt x="18707" y="23209"/>
                        <a:pt x="18707" y="23209"/>
                        <a:pt x="18707" y="23209"/>
                      </a:cubicBezTo>
                      <a:cubicBezTo>
                        <a:pt x="18707" y="23209"/>
                        <a:pt x="18707" y="23209"/>
                        <a:pt x="18707" y="23209"/>
                      </a:cubicBezTo>
                      <a:close/>
                      <a:moveTo>
                        <a:pt x="9764" y="22955"/>
                      </a:moveTo>
                      <a:cubicBezTo>
                        <a:pt x="9984" y="22955"/>
                        <a:pt x="10231" y="23050"/>
                        <a:pt x="10284" y="23103"/>
                      </a:cubicBezTo>
                      <a:cubicBezTo>
                        <a:pt x="10240" y="23225"/>
                        <a:pt x="10174" y="23261"/>
                        <a:pt x="10096" y="23261"/>
                      </a:cubicBezTo>
                      <a:cubicBezTo>
                        <a:pt x="9981" y="23261"/>
                        <a:pt x="9839" y="23181"/>
                        <a:pt x="9702" y="23181"/>
                      </a:cubicBezTo>
                      <a:cubicBezTo>
                        <a:pt x="9599" y="23181"/>
                        <a:pt x="9498" y="23226"/>
                        <a:pt x="9413" y="23380"/>
                      </a:cubicBezTo>
                      <a:cubicBezTo>
                        <a:pt x="9354" y="23050"/>
                        <a:pt x="9545" y="22955"/>
                        <a:pt x="9764" y="22955"/>
                      </a:cubicBezTo>
                      <a:close/>
                      <a:moveTo>
                        <a:pt x="12383" y="22667"/>
                      </a:moveTo>
                      <a:lnTo>
                        <a:pt x="12383" y="23327"/>
                      </a:lnTo>
                      <a:cubicBezTo>
                        <a:pt x="12255" y="23278"/>
                        <a:pt x="12181" y="23257"/>
                        <a:pt x="12135" y="23257"/>
                      </a:cubicBezTo>
                      <a:cubicBezTo>
                        <a:pt x="12017" y="23257"/>
                        <a:pt x="12064" y="23388"/>
                        <a:pt x="11829" y="23539"/>
                      </a:cubicBezTo>
                      <a:cubicBezTo>
                        <a:pt x="11882" y="22826"/>
                        <a:pt x="11222" y="23605"/>
                        <a:pt x="11393" y="22720"/>
                      </a:cubicBezTo>
                      <a:lnTo>
                        <a:pt x="11393" y="22720"/>
                      </a:lnTo>
                      <a:cubicBezTo>
                        <a:pt x="11569" y="22854"/>
                        <a:pt x="11702" y="22905"/>
                        <a:pt x="11823" y="22905"/>
                      </a:cubicBezTo>
                      <a:cubicBezTo>
                        <a:pt x="12002" y="22905"/>
                        <a:pt x="12155" y="22793"/>
                        <a:pt x="12383" y="22667"/>
                      </a:cubicBezTo>
                      <a:close/>
                      <a:moveTo>
                        <a:pt x="46955" y="23152"/>
                      </a:moveTo>
                      <a:cubicBezTo>
                        <a:pt x="46982" y="23152"/>
                        <a:pt x="47009" y="23153"/>
                        <a:pt x="47038" y="23156"/>
                      </a:cubicBezTo>
                      <a:cubicBezTo>
                        <a:pt x="47004" y="23333"/>
                        <a:pt x="46611" y="23601"/>
                        <a:pt x="46272" y="23601"/>
                      </a:cubicBezTo>
                      <a:cubicBezTo>
                        <a:pt x="46079" y="23601"/>
                        <a:pt x="45904" y="23514"/>
                        <a:pt x="45823" y="23275"/>
                      </a:cubicBezTo>
                      <a:lnTo>
                        <a:pt x="45823" y="23275"/>
                      </a:lnTo>
                      <a:cubicBezTo>
                        <a:pt x="45919" y="23357"/>
                        <a:pt x="46008" y="23388"/>
                        <a:pt x="46097" y="23388"/>
                      </a:cubicBezTo>
                      <a:cubicBezTo>
                        <a:pt x="46344" y="23388"/>
                        <a:pt x="46587" y="23152"/>
                        <a:pt x="46955" y="23152"/>
                      </a:cubicBezTo>
                      <a:close/>
                      <a:moveTo>
                        <a:pt x="38787" y="22945"/>
                      </a:moveTo>
                      <a:cubicBezTo>
                        <a:pt x="38787" y="23235"/>
                        <a:pt x="38756" y="23617"/>
                        <a:pt x="38568" y="23617"/>
                      </a:cubicBezTo>
                      <a:cubicBezTo>
                        <a:pt x="38509" y="23617"/>
                        <a:pt x="38433" y="23578"/>
                        <a:pt x="38338" y="23486"/>
                      </a:cubicBezTo>
                      <a:cubicBezTo>
                        <a:pt x="38457" y="23275"/>
                        <a:pt x="38562" y="22997"/>
                        <a:pt x="38787" y="22945"/>
                      </a:cubicBezTo>
                      <a:close/>
                      <a:moveTo>
                        <a:pt x="47803" y="22945"/>
                      </a:moveTo>
                      <a:lnTo>
                        <a:pt x="47803" y="22945"/>
                      </a:lnTo>
                      <a:cubicBezTo>
                        <a:pt x="47856" y="23327"/>
                        <a:pt x="47750" y="23433"/>
                        <a:pt x="47750" y="23658"/>
                      </a:cubicBezTo>
                      <a:cubicBezTo>
                        <a:pt x="47562" y="23613"/>
                        <a:pt x="47532" y="23289"/>
                        <a:pt x="47331" y="23289"/>
                      </a:cubicBezTo>
                      <a:cubicBezTo>
                        <a:pt x="47293" y="23289"/>
                        <a:pt x="47249" y="23300"/>
                        <a:pt x="47196" y="23327"/>
                      </a:cubicBezTo>
                      <a:cubicBezTo>
                        <a:pt x="47315" y="23050"/>
                        <a:pt x="47645" y="23103"/>
                        <a:pt x="47803" y="22945"/>
                      </a:cubicBezTo>
                      <a:close/>
                      <a:moveTo>
                        <a:pt x="7452" y="23238"/>
                      </a:moveTo>
                      <a:cubicBezTo>
                        <a:pt x="7680" y="23238"/>
                        <a:pt x="7928" y="23321"/>
                        <a:pt x="8093" y="23433"/>
                      </a:cubicBezTo>
                      <a:cubicBezTo>
                        <a:pt x="8020" y="23570"/>
                        <a:pt x="7745" y="23663"/>
                        <a:pt x="7454" y="23663"/>
                      </a:cubicBezTo>
                      <a:cubicBezTo>
                        <a:pt x="7270" y="23663"/>
                        <a:pt x="7080" y="23626"/>
                        <a:pt x="6931" y="23539"/>
                      </a:cubicBezTo>
                      <a:cubicBezTo>
                        <a:pt x="7017" y="23321"/>
                        <a:pt x="7225" y="23238"/>
                        <a:pt x="7452" y="23238"/>
                      </a:cubicBezTo>
                      <a:close/>
                      <a:moveTo>
                        <a:pt x="39981" y="22816"/>
                      </a:moveTo>
                      <a:cubicBezTo>
                        <a:pt x="40086" y="22816"/>
                        <a:pt x="40199" y="23241"/>
                        <a:pt x="40160" y="23486"/>
                      </a:cubicBezTo>
                      <a:cubicBezTo>
                        <a:pt x="39830" y="23658"/>
                        <a:pt x="39605" y="23539"/>
                        <a:pt x="39552" y="23710"/>
                      </a:cubicBezTo>
                      <a:cubicBezTo>
                        <a:pt x="39394" y="23658"/>
                        <a:pt x="39447" y="23327"/>
                        <a:pt x="39394" y="23050"/>
                      </a:cubicBezTo>
                      <a:lnTo>
                        <a:pt x="39394" y="23050"/>
                      </a:lnTo>
                      <a:cubicBezTo>
                        <a:pt x="39526" y="23129"/>
                        <a:pt x="39579" y="23143"/>
                        <a:pt x="39646" y="23143"/>
                      </a:cubicBezTo>
                      <a:cubicBezTo>
                        <a:pt x="39680" y="23143"/>
                        <a:pt x="39718" y="23139"/>
                        <a:pt x="39771" y="23139"/>
                      </a:cubicBezTo>
                      <a:cubicBezTo>
                        <a:pt x="39824" y="23139"/>
                        <a:pt x="39892" y="23143"/>
                        <a:pt x="39988" y="23156"/>
                      </a:cubicBezTo>
                      <a:cubicBezTo>
                        <a:pt x="39988" y="23050"/>
                        <a:pt x="39935" y="23050"/>
                        <a:pt x="39882" y="22997"/>
                      </a:cubicBezTo>
                      <a:cubicBezTo>
                        <a:pt x="39910" y="22868"/>
                        <a:pt x="39945" y="22816"/>
                        <a:pt x="39981" y="22816"/>
                      </a:cubicBezTo>
                      <a:close/>
                      <a:moveTo>
                        <a:pt x="40265" y="22667"/>
                      </a:moveTo>
                      <a:cubicBezTo>
                        <a:pt x="40672" y="22853"/>
                        <a:pt x="40977" y="22985"/>
                        <a:pt x="41349" y="22985"/>
                      </a:cubicBezTo>
                      <a:cubicBezTo>
                        <a:pt x="41533" y="22985"/>
                        <a:pt x="41732" y="22953"/>
                        <a:pt x="41968" y="22879"/>
                      </a:cubicBezTo>
                      <a:lnTo>
                        <a:pt x="41968" y="22879"/>
                      </a:lnTo>
                      <a:cubicBezTo>
                        <a:pt x="41863" y="23209"/>
                        <a:pt x="42087" y="23209"/>
                        <a:pt x="41915" y="23539"/>
                      </a:cubicBezTo>
                      <a:cubicBezTo>
                        <a:pt x="42019" y="23569"/>
                        <a:pt x="42134" y="23581"/>
                        <a:pt x="42259" y="23581"/>
                      </a:cubicBezTo>
                      <a:cubicBezTo>
                        <a:pt x="42858" y="23581"/>
                        <a:pt x="43685" y="23296"/>
                        <a:pt x="44573" y="23296"/>
                      </a:cubicBezTo>
                      <a:cubicBezTo>
                        <a:pt x="44892" y="23296"/>
                        <a:pt x="45219" y="23333"/>
                        <a:pt x="45546" y="23433"/>
                      </a:cubicBezTo>
                      <a:cubicBezTo>
                        <a:pt x="44226" y="23869"/>
                        <a:pt x="42417" y="23816"/>
                        <a:pt x="41480" y="24093"/>
                      </a:cubicBezTo>
                      <a:cubicBezTo>
                        <a:pt x="41480" y="23605"/>
                        <a:pt x="41757" y="23486"/>
                        <a:pt x="41810" y="23050"/>
                      </a:cubicBezTo>
                      <a:cubicBezTo>
                        <a:pt x="41374" y="23050"/>
                        <a:pt x="41585" y="23935"/>
                        <a:pt x="41097" y="24093"/>
                      </a:cubicBezTo>
                      <a:cubicBezTo>
                        <a:pt x="41097" y="23869"/>
                        <a:pt x="41202" y="23710"/>
                        <a:pt x="41202" y="23433"/>
                      </a:cubicBezTo>
                      <a:lnTo>
                        <a:pt x="41202" y="23433"/>
                      </a:lnTo>
                      <a:cubicBezTo>
                        <a:pt x="41159" y="23539"/>
                        <a:pt x="41110" y="23574"/>
                        <a:pt x="41054" y="23574"/>
                      </a:cubicBezTo>
                      <a:cubicBezTo>
                        <a:pt x="40943" y="23574"/>
                        <a:pt x="40804" y="23435"/>
                        <a:pt x="40623" y="23435"/>
                      </a:cubicBezTo>
                      <a:cubicBezTo>
                        <a:pt x="40565" y="23435"/>
                        <a:pt x="40503" y="23449"/>
                        <a:pt x="40437" y="23486"/>
                      </a:cubicBezTo>
                      <a:cubicBezTo>
                        <a:pt x="40437" y="23251"/>
                        <a:pt x="40376" y="23042"/>
                        <a:pt x="40342" y="23042"/>
                      </a:cubicBezTo>
                      <a:cubicBezTo>
                        <a:pt x="40328" y="23042"/>
                        <a:pt x="40318" y="23076"/>
                        <a:pt x="40318" y="23156"/>
                      </a:cubicBezTo>
                      <a:cubicBezTo>
                        <a:pt x="40212" y="23156"/>
                        <a:pt x="40265" y="22997"/>
                        <a:pt x="40318" y="22997"/>
                      </a:cubicBezTo>
                      <a:lnTo>
                        <a:pt x="40265" y="22667"/>
                      </a:lnTo>
                      <a:close/>
                      <a:moveTo>
                        <a:pt x="6720" y="23380"/>
                      </a:moveTo>
                      <a:cubicBezTo>
                        <a:pt x="6773" y="23710"/>
                        <a:pt x="6825" y="23935"/>
                        <a:pt x="6931" y="24040"/>
                      </a:cubicBezTo>
                      <a:cubicBezTo>
                        <a:pt x="6879" y="24154"/>
                        <a:pt x="6831" y="24198"/>
                        <a:pt x="6784" y="24198"/>
                      </a:cubicBezTo>
                      <a:cubicBezTo>
                        <a:pt x="6620" y="24198"/>
                        <a:pt x="6465" y="23656"/>
                        <a:pt x="6174" y="23656"/>
                      </a:cubicBezTo>
                      <a:cubicBezTo>
                        <a:pt x="6105" y="23656"/>
                        <a:pt x="6028" y="23687"/>
                        <a:pt x="5941" y="23763"/>
                      </a:cubicBezTo>
                      <a:cubicBezTo>
                        <a:pt x="5891" y="23449"/>
                        <a:pt x="6014" y="23383"/>
                        <a:pt x="6181" y="23383"/>
                      </a:cubicBezTo>
                      <a:cubicBezTo>
                        <a:pt x="6302" y="23383"/>
                        <a:pt x="6446" y="23418"/>
                        <a:pt x="6564" y="23418"/>
                      </a:cubicBezTo>
                      <a:cubicBezTo>
                        <a:pt x="6626" y="23418"/>
                        <a:pt x="6680" y="23409"/>
                        <a:pt x="6720" y="23380"/>
                      </a:cubicBezTo>
                      <a:close/>
                      <a:moveTo>
                        <a:pt x="40318" y="23921"/>
                      </a:moveTo>
                      <a:cubicBezTo>
                        <a:pt x="40557" y="23921"/>
                        <a:pt x="40792" y="24065"/>
                        <a:pt x="40978" y="24318"/>
                      </a:cubicBezTo>
                      <a:cubicBezTo>
                        <a:pt x="40978" y="24458"/>
                        <a:pt x="40884" y="24458"/>
                        <a:pt x="40771" y="24458"/>
                      </a:cubicBezTo>
                      <a:cubicBezTo>
                        <a:pt x="40714" y="24458"/>
                        <a:pt x="40652" y="24458"/>
                        <a:pt x="40595" y="24476"/>
                      </a:cubicBezTo>
                      <a:cubicBezTo>
                        <a:pt x="40595" y="24370"/>
                        <a:pt x="40714" y="24318"/>
                        <a:pt x="40648" y="24146"/>
                      </a:cubicBezTo>
                      <a:cubicBezTo>
                        <a:pt x="40465" y="24146"/>
                        <a:pt x="40250" y="24362"/>
                        <a:pt x="40043" y="24362"/>
                      </a:cubicBezTo>
                      <a:cubicBezTo>
                        <a:pt x="39951" y="24362"/>
                        <a:pt x="39862" y="24320"/>
                        <a:pt x="39777" y="24199"/>
                      </a:cubicBezTo>
                      <a:cubicBezTo>
                        <a:pt x="39944" y="24008"/>
                        <a:pt x="40132" y="23921"/>
                        <a:pt x="40318" y="23921"/>
                      </a:cubicBezTo>
                      <a:close/>
                      <a:moveTo>
                        <a:pt x="8506" y="23063"/>
                      </a:moveTo>
                      <a:cubicBezTo>
                        <a:pt x="8688" y="23063"/>
                        <a:pt x="8833" y="23174"/>
                        <a:pt x="8911" y="23380"/>
                      </a:cubicBezTo>
                      <a:cubicBezTo>
                        <a:pt x="8713" y="23591"/>
                        <a:pt x="8597" y="23940"/>
                        <a:pt x="8225" y="23940"/>
                      </a:cubicBezTo>
                      <a:cubicBezTo>
                        <a:pt x="8199" y="23940"/>
                        <a:pt x="8173" y="23938"/>
                        <a:pt x="8146" y="23935"/>
                      </a:cubicBezTo>
                      <a:lnTo>
                        <a:pt x="8146" y="23935"/>
                      </a:lnTo>
                      <a:cubicBezTo>
                        <a:pt x="8187" y="24194"/>
                        <a:pt x="8302" y="24283"/>
                        <a:pt x="8452" y="24283"/>
                      </a:cubicBezTo>
                      <a:cubicBezTo>
                        <a:pt x="8493" y="24283"/>
                        <a:pt x="8536" y="24276"/>
                        <a:pt x="8581" y="24265"/>
                      </a:cubicBezTo>
                      <a:lnTo>
                        <a:pt x="8581" y="24265"/>
                      </a:lnTo>
                      <a:cubicBezTo>
                        <a:pt x="8040" y="24529"/>
                        <a:pt x="7314" y="24265"/>
                        <a:pt x="6825" y="24859"/>
                      </a:cubicBezTo>
                      <a:cubicBezTo>
                        <a:pt x="6905" y="24242"/>
                        <a:pt x="7240" y="24120"/>
                        <a:pt x="7609" y="24120"/>
                      </a:cubicBezTo>
                      <a:cubicBezTo>
                        <a:pt x="7729" y="24120"/>
                        <a:pt x="7854" y="24133"/>
                        <a:pt x="7974" y="24146"/>
                      </a:cubicBezTo>
                      <a:cubicBezTo>
                        <a:pt x="8304" y="23816"/>
                        <a:pt x="8251" y="23486"/>
                        <a:pt x="8304" y="23103"/>
                      </a:cubicBezTo>
                      <a:cubicBezTo>
                        <a:pt x="8375" y="23076"/>
                        <a:pt x="8443" y="23063"/>
                        <a:pt x="8506" y="23063"/>
                      </a:cubicBezTo>
                      <a:close/>
                      <a:moveTo>
                        <a:pt x="45577" y="25448"/>
                      </a:moveTo>
                      <a:cubicBezTo>
                        <a:pt x="45602" y="25448"/>
                        <a:pt x="45631" y="25453"/>
                        <a:pt x="45665" y="25466"/>
                      </a:cubicBezTo>
                      <a:cubicBezTo>
                        <a:pt x="45599" y="25638"/>
                        <a:pt x="45599" y="25849"/>
                        <a:pt x="45599" y="26126"/>
                      </a:cubicBezTo>
                      <a:cubicBezTo>
                        <a:pt x="45557" y="26137"/>
                        <a:pt x="45514" y="26143"/>
                        <a:pt x="45473" y="26143"/>
                      </a:cubicBezTo>
                      <a:cubicBezTo>
                        <a:pt x="45307" y="26143"/>
                        <a:pt x="45163" y="26040"/>
                        <a:pt x="45163" y="25691"/>
                      </a:cubicBezTo>
                      <a:lnTo>
                        <a:pt x="45163" y="25691"/>
                      </a:lnTo>
                      <a:cubicBezTo>
                        <a:pt x="45181" y="25694"/>
                        <a:pt x="45198" y="25696"/>
                        <a:pt x="45213" y="25696"/>
                      </a:cubicBezTo>
                      <a:cubicBezTo>
                        <a:pt x="45406" y="25696"/>
                        <a:pt x="45409" y="25448"/>
                        <a:pt x="45577" y="25448"/>
                      </a:cubicBezTo>
                      <a:close/>
                      <a:moveTo>
                        <a:pt x="11670" y="26126"/>
                      </a:moveTo>
                      <a:cubicBezTo>
                        <a:pt x="11670" y="26186"/>
                        <a:pt x="11641" y="26215"/>
                        <a:pt x="11626" y="26215"/>
                      </a:cubicBezTo>
                      <a:cubicBezTo>
                        <a:pt x="11611" y="26215"/>
                        <a:pt x="11611" y="26186"/>
                        <a:pt x="11670" y="26126"/>
                      </a:cubicBezTo>
                      <a:close/>
                      <a:moveTo>
                        <a:pt x="32674" y="25743"/>
                      </a:moveTo>
                      <a:lnTo>
                        <a:pt x="32727" y="26245"/>
                      </a:lnTo>
                      <a:cubicBezTo>
                        <a:pt x="32599" y="26245"/>
                        <a:pt x="32468" y="26270"/>
                        <a:pt x="32347" y="26270"/>
                      </a:cubicBezTo>
                      <a:cubicBezTo>
                        <a:pt x="32219" y="26270"/>
                        <a:pt x="32103" y="26242"/>
                        <a:pt x="32014" y="26126"/>
                      </a:cubicBezTo>
                      <a:cubicBezTo>
                        <a:pt x="32014" y="25638"/>
                        <a:pt x="32397" y="25796"/>
                        <a:pt x="32674" y="25743"/>
                      </a:cubicBezTo>
                      <a:close/>
                      <a:moveTo>
                        <a:pt x="18812" y="0"/>
                      </a:moveTo>
                      <a:lnTo>
                        <a:pt x="18812" y="0"/>
                      </a:lnTo>
                      <a:cubicBezTo>
                        <a:pt x="17994" y="277"/>
                        <a:pt x="17334" y="383"/>
                        <a:pt x="16397" y="660"/>
                      </a:cubicBezTo>
                      <a:cubicBezTo>
                        <a:pt x="16449" y="660"/>
                        <a:pt x="16502" y="832"/>
                        <a:pt x="16397" y="832"/>
                      </a:cubicBezTo>
                      <a:cubicBezTo>
                        <a:pt x="16315" y="858"/>
                        <a:pt x="16225" y="868"/>
                        <a:pt x="16128" y="868"/>
                      </a:cubicBezTo>
                      <a:cubicBezTo>
                        <a:pt x="15739" y="868"/>
                        <a:pt x="15246" y="701"/>
                        <a:pt x="14821" y="701"/>
                      </a:cubicBezTo>
                      <a:cubicBezTo>
                        <a:pt x="14490" y="701"/>
                        <a:pt x="14201" y="802"/>
                        <a:pt x="14033" y="1162"/>
                      </a:cubicBezTo>
                      <a:cubicBezTo>
                        <a:pt x="14053" y="1165"/>
                        <a:pt x="14073" y="1166"/>
                        <a:pt x="14092" y="1166"/>
                      </a:cubicBezTo>
                      <a:cubicBezTo>
                        <a:pt x="14310" y="1166"/>
                        <a:pt x="14492" y="1004"/>
                        <a:pt x="14647" y="1004"/>
                      </a:cubicBezTo>
                      <a:cubicBezTo>
                        <a:pt x="14743" y="1004"/>
                        <a:pt x="14828" y="1066"/>
                        <a:pt x="14905" y="1268"/>
                      </a:cubicBezTo>
                      <a:cubicBezTo>
                        <a:pt x="14694" y="1320"/>
                        <a:pt x="14575" y="1545"/>
                        <a:pt x="14575" y="1980"/>
                      </a:cubicBezTo>
                      <a:cubicBezTo>
                        <a:pt x="14613" y="1980"/>
                        <a:pt x="14655" y="1975"/>
                        <a:pt x="14696" y="1975"/>
                      </a:cubicBezTo>
                      <a:cubicBezTo>
                        <a:pt x="14784" y="1975"/>
                        <a:pt x="14869" y="1999"/>
                        <a:pt x="14905" y="2152"/>
                      </a:cubicBezTo>
                      <a:cubicBezTo>
                        <a:pt x="14522" y="2363"/>
                        <a:pt x="14905" y="2535"/>
                        <a:pt x="14971" y="2971"/>
                      </a:cubicBezTo>
                      <a:cubicBezTo>
                        <a:pt x="14944" y="2962"/>
                        <a:pt x="14919" y="2958"/>
                        <a:pt x="14896" y="2958"/>
                      </a:cubicBezTo>
                      <a:cubicBezTo>
                        <a:pt x="14559" y="2958"/>
                        <a:pt x="14569" y="3782"/>
                        <a:pt x="14753" y="3782"/>
                      </a:cubicBezTo>
                      <a:cubicBezTo>
                        <a:pt x="14795" y="3782"/>
                        <a:pt x="14846" y="3738"/>
                        <a:pt x="14905" y="3631"/>
                      </a:cubicBezTo>
                      <a:cubicBezTo>
                        <a:pt x="14799" y="3578"/>
                        <a:pt x="14799" y="3525"/>
                        <a:pt x="14799" y="3301"/>
                      </a:cubicBezTo>
                      <a:lnTo>
                        <a:pt x="14799" y="3301"/>
                      </a:lnTo>
                      <a:cubicBezTo>
                        <a:pt x="14866" y="3409"/>
                        <a:pt x="14959" y="3470"/>
                        <a:pt x="15076" y="3470"/>
                      </a:cubicBezTo>
                      <a:cubicBezTo>
                        <a:pt x="15143" y="3470"/>
                        <a:pt x="15219" y="3450"/>
                        <a:pt x="15301" y="3406"/>
                      </a:cubicBezTo>
                      <a:cubicBezTo>
                        <a:pt x="15354" y="3142"/>
                        <a:pt x="14971" y="2918"/>
                        <a:pt x="15235" y="2746"/>
                      </a:cubicBezTo>
                      <a:lnTo>
                        <a:pt x="15235" y="2746"/>
                      </a:lnTo>
                      <a:cubicBezTo>
                        <a:pt x="15565" y="3023"/>
                        <a:pt x="15354" y="3301"/>
                        <a:pt x="15406" y="3908"/>
                      </a:cubicBezTo>
                      <a:cubicBezTo>
                        <a:pt x="15662" y="3908"/>
                        <a:pt x="15700" y="3832"/>
                        <a:pt x="15795" y="3832"/>
                      </a:cubicBezTo>
                      <a:cubicBezTo>
                        <a:pt x="15842" y="3832"/>
                        <a:pt x="15904" y="3851"/>
                        <a:pt x="16014" y="3908"/>
                      </a:cubicBezTo>
                      <a:cubicBezTo>
                        <a:pt x="16042" y="3266"/>
                        <a:pt x="16317" y="3148"/>
                        <a:pt x="16593" y="3148"/>
                      </a:cubicBezTo>
                      <a:cubicBezTo>
                        <a:pt x="16754" y="3148"/>
                        <a:pt x="16916" y="3188"/>
                        <a:pt x="17030" y="3188"/>
                      </a:cubicBezTo>
                      <a:cubicBezTo>
                        <a:pt x="17071" y="3188"/>
                        <a:pt x="17106" y="3183"/>
                        <a:pt x="17132" y="3168"/>
                      </a:cubicBezTo>
                      <a:lnTo>
                        <a:pt x="17132" y="3168"/>
                      </a:lnTo>
                      <a:cubicBezTo>
                        <a:pt x="17010" y="3300"/>
                        <a:pt x="17045" y="3646"/>
                        <a:pt x="16885" y="3855"/>
                      </a:cubicBezTo>
                      <a:cubicBezTo>
                        <a:pt x="16848" y="3932"/>
                        <a:pt x="16802" y="3958"/>
                        <a:pt x="16750" y="3958"/>
                      </a:cubicBezTo>
                      <a:cubicBezTo>
                        <a:pt x="16644" y="3958"/>
                        <a:pt x="16517" y="3849"/>
                        <a:pt x="16404" y="3849"/>
                      </a:cubicBezTo>
                      <a:cubicBezTo>
                        <a:pt x="16337" y="3849"/>
                        <a:pt x="16274" y="3888"/>
                        <a:pt x="16225" y="4013"/>
                      </a:cubicBezTo>
                      <a:cubicBezTo>
                        <a:pt x="16449" y="4185"/>
                        <a:pt x="16555" y="4185"/>
                        <a:pt x="17057" y="4185"/>
                      </a:cubicBezTo>
                      <a:cubicBezTo>
                        <a:pt x="17162" y="3802"/>
                        <a:pt x="17334" y="3472"/>
                        <a:pt x="17545" y="3301"/>
                      </a:cubicBezTo>
                      <a:lnTo>
                        <a:pt x="17545" y="3301"/>
                      </a:lnTo>
                      <a:cubicBezTo>
                        <a:pt x="17492" y="4066"/>
                        <a:pt x="17664" y="4674"/>
                        <a:pt x="17004" y="5004"/>
                      </a:cubicBezTo>
                      <a:cubicBezTo>
                        <a:pt x="16951" y="4726"/>
                        <a:pt x="17004" y="4396"/>
                        <a:pt x="16832" y="4344"/>
                      </a:cubicBezTo>
                      <a:lnTo>
                        <a:pt x="16832" y="4344"/>
                      </a:lnTo>
                      <a:cubicBezTo>
                        <a:pt x="16917" y="4902"/>
                        <a:pt x="16514" y="5196"/>
                        <a:pt x="16157" y="5196"/>
                      </a:cubicBezTo>
                      <a:cubicBezTo>
                        <a:pt x="16016" y="5196"/>
                        <a:pt x="15883" y="5150"/>
                        <a:pt x="15789" y="5056"/>
                      </a:cubicBezTo>
                      <a:lnTo>
                        <a:pt x="15789" y="5056"/>
                      </a:lnTo>
                      <a:cubicBezTo>
                        <a:pt x="15836" y="5076"/>
                        <a:pt x="15890" y="5085"/>
                        <a:pt x="15947" y="5085"/>
                      </a:cubicBezTo>
                      <a:cubicBezTo>
                        <a:pt x="16231" y="5085"/>
                        <a:pt x="16583" y="4869"/>
                        <a:pt x="16397" y="4726"/>
                      </a:cubicBezTo>
                      <a:lnTo>
                        <a:pt x="16397" y="4726"/>
                      </a:lnTo>
                      <a:cubicBezTo>
                        <a:pt x="16249" y="4783"/>
                        <a:pt x="16228" y="4909"/>
                        <a:pt x="16091" y="4909"/>
                      </a:cubicBezTo>
                      <a:cubicBezTo>
                        <a:pt x="16068" y="4909"/>
                        <a:pt x="16043" y="4905"/>
                        <a:pt x="16014" y="4898"/>
                      </a:cubicBezTo>
                      <a:cubicBezTo>
                        <a:pt x="15961" y="4621"/>
                        <a:pt x="15961" y="4396"/>
                        <a:pt x="16067" y="4238"/>
                      </a:cubicBezTo>
                      <a:cubicBezTo>
                        <a:pt x="16042" y="4230"/>
                        <a:pt x="16021" y="4226"/>
                        <a:pt x="16002" y="4226"/>
                      </a:cubicBezTo>
                      <a:cubicBezTo>
                        <a:pt x="15779" y="4226"/>
                        <a:pt x="15924" y="4731"/>
                        <a:pt x="15720" y="4731"/>
                      </a:cubicBezTo>
                      <a:cubicBezTo>
                        <a:pt x="15709" y="4731"/>
                        <a:pt x="15697" y="4730"/>
                        <a:pt x="15684" y="4726"/>
                      </a:cubicBezTo>
                      <a:cubicBezTo>
                        <a:pt x="15684" y="4438"/>
                        <a:pt x="15593" y="4281"/>
                        <a:pt x="15429" y="4281"/>
                      </a:cubicBezTo>
                      <a:cubicBezTo>
                        <a:pt x="15406" y="4281"/>
                        <a:pt x="15380" y="4284"/>
                        <a:pt x="15354" y="4291"/>
                      </a:cubicBezTo>
                      <a:cubicBezTo>
                        <a:pt x="15076" y="4568"/>
                        <a:pt x="15684" y="4792"/>
                        <a:pt x="15406" y="4951"/>
                      </a:cubicBezTo>
                      <a:cubicBezTo>
                        <a:pt x="15356" y="4982"/>
                        <a:pt x="15315" y="4994"/>
                        <a:pt x="15280" y="4994"/>
                      </a:cubicBezTo>
                      <a:cubicBezTo>
                        <a:pt x="15137" y="4994"/>
                        <a:pt x="15096" y="4785"/>
                        <a:pt x="14954" y="4785"/>
                      </a:cubicBezTo>
                      <a:cubicBezTo>
                        <a:pt x="14939" y="4785"/>
                        <a:pt x="14922" y="4787"/>
                        <a:pt x="14905" y="4792"/>
                      </a:cubicBezTo>
                      <a:cubicBezTo>
                        <a:pt x="14905" y="5082"/>
                        <a:pt x="14996" y="5534"/>
                        <a:pt x="14832" y="5534"/>
                      </a:cubicBezTo>
                      <a:cubicBezTo>
                        <a:pt x="14809" y="5534"/>
                        <a:pt x="14780" y="5525"/>
                        <a:pt x="14746" y="5505"/>
                      </a:cubicBezTo>
                      <a:cubicBezTo>
                        <a:pt x="14694" y="5281"/>
                        <a:pt x="14746" y="5122"/>
                        <a:pt x="14799" y="5004"/>
                      </a:cubicBezTo>
                      <a:lnTo>
                        <a:pt x="14799" y="5004"/>
                      </a:lnTo>
                      <a:cubicBezTo>
                        <a:pt x="14245" y="5056"/>
                        <a:pt x="14311" y="5175"/>
                        <a:pt x="13809" y="5386"/>
                      </a:cubicBezTo>
                      <a:cubicBezTo>
                        <a:pt x="13809" y="5228"/>
                        <a:pt x="13915" y="5175"/>
                        <a:pt x="13915" y="5056"/>
                      </a:cubicBezTo>
                      <a:lnTo>
                        <a:pt x="13915" y="5056"/>
                      </a:lnTo>
                      <a:cubicBezTo>
                        <a:pt x="13532" y="5452"/>
                        <a:pt x="13149" y="5122"/>
                        <a:pt x="13096" y="6113"/>
                      </a:cubicBezTo>
                      <a:cubicBezTo>
                        <a:pt x="13223" y="6073"/>
                        <a:pt x="13347" y="6059"/>
                        <a:pt x="13465" y="6059"/>
                      </a:cubicBezTo>
                      <a:cubicBezTo>
                        <a:pt x="13713" y="6059"/>
                        <a:pt x="13936" y="6119"/>
                        <a:pt x="14108" y="6119"/>
                      </a:cubicBezTo>
                      <a:cubicBezTo>
                        <a:pt x="14312" y="6119"/>
                        <a:pt x="14446" y="6034"/>
                        <a:pt x="14469" y="5664"/>
                      </a:cubicBezTo>
                      <a:cubicBezTo>
                        <a:pt x="14731" y="5806"/>
                        <a:pt x="15012" y="5816"/>
                        <a:pt x="15278" y="5816"/>
                      </a:cubicBezTo>
                      <a:cubicBezTo>
                        <a:pt x="15321" y="5816"/>
                        <a:pt x="15363" y="5815"/>
                        <a:pt x="15405" y="5815"/>
                      </a:cubicBezTo>
                      <a:cubicBezTo>
                        <a:pt x="15707" y="5815"/>
                        <a:pt x="15981" y="5829"/>
                        <a:pt x="16172" y="6047"/>
                      </a:cubicBezTo>
                      <a:cubicBezTo>
                        <a:pt x="16390" y="5788"/>
                        <a:pt x="16783" y="5580"/>
                        <a:pt x="17112" y="5580"/>
                      </a:cubicBezTo>
                      <a:cubicBezTo>
                        <a:pt x="17539" y="5580"/>
                        <a:pt x="17858" y="5932"/>
                        <a:pt x="17545" y="6984"/>
                      </a:cubicBezTo>
                      <a:cubicBezTo>
                        <a:pt x="17590" y="6970"/>
                        <a:pt x="17634" y="6963"/>
                        <a:pt x="17676" y="6963"/>
                      </a:cubicBezTo>
                      <a:cubicBezTo>
                        <a:pt x="17794" y="6963"/>
                        <a:pt x="17893" y="7015"/>
                        <a:pt x="17941" y="7103"/>
                      </a:cubicBezTo>
                      <a:cubicBezTo>
                        <a:pt x="17827" y="6779"/>
                        <a:pt x="17831" y="6685"/>
                        <a:pt x="17888" y="6685"/>
                      </a:cubicBezTo>
                      <a:cubicBezTo>
                        <a:pt x="17966" y="6685"/>
                        <a:pt x="18144" y="6865"/>
                        <a:pt x="18248" y="6865"/>
                      </a:cubicBezTo>
                      <a:cubicBezTo>
                        <a:pt x="18286" y="6865"/>
                        <a:pt x="18315" y="6840"/>
                        <a:pt x="18324" y="6773"/>
                      </a:cubicBezTo>
                      <a:cubicBezTo>
                        <a:pt x="17941" y="6654"/>
                        <a:pt x="18482" y="5941"/>
                        <a:pt x="18152" y="5941"/>
                      </a:cubicBezTo>
                      <a:cubicBezTo>
                        <a:pt x="18152" y="6061"/>
                        <a:pt x="18115" y="6106"/>
                        <a:pt x="18063" y="6106"/>
                      </a:cubicBezTo>
                      <a:cubicBezTo>
                        <a:pt x="17950" y="6106"/>
                        <a:pt x="17770" y="5891"/>
                        <a:pt x="17770" y="5782"/>
                      </a:cubicBezTo>
                      <a:cubicBezTo>
                        <a:pt x="17840" y="5555"/>
                        <a:pt x="17937" y="5494"/>
                        <a:pt x="18061" y="5494"/>
                      </a:cubicBezTo>
                      <a:cubicBezTo>
                        <a:pt x="18203" y="5494"/>
                        <a:pt x="18381" y="5575"/>
                        <a:pt x="18595" y="5575"/>
                      </a:cubicBezTo>
                      <a:cubicBezTo>
                        <a:pt x="18648" y="5575"/>
                        <a:pt x="18703" y="5570"/>
                        <a:pt x="18760" y="5558"/>
                      </a:cubicBezTo>
                      <a:cubicBezTo>
                        <a:pt x="18812" y="5122"/>
                        <a:pt x="18324" y="5056"/>
                        <a:pt x="18601" y="4898"/>
                      </a:cubicBezTo>
                      <a:cubicBezTo>
                        <a:pt x="18650" y="4863"/>
                        <a:pt x="18693" y="4848"/>
                        <a:pt x="18733" y="4848"/>
                      </a:cubicBezTo>
                      <a:cubicBezTo>
                        <a:pt x="18943" y="4848"/>
                        <a:pt x="19059" y="5260"/>
                        <a:pt x="19361" y="5260"/>
                      </a:cubicBezTo>
                      <a:cubicBezTo>
                        <a:pt x="19453" y="5260"/>
                        <a:pt x="19563" y="5222"/>
                        <a:pt x="19697" y="5122"/>
                      </a:cubicBezTo>
                      <a:cubicBezTo>
                        <a:pt x="19750" y="5611"/>
                        <a:pt x="20027" y="5664"/>
                        <a:pt x="20080" y="6113"/>
                      </a:cubicBezTo>
                      <a:cubicBezTo>
                        <a:pt x="19921" y="6113"/>
                        <a:pt x="19855" y="6324"/>
                        <a:pt x="19697" y="6324"/>
                      </a:cubicBezTo>
                      <a:cubicBezTo>
                        <a:pt x="19473" y="5994"/>
                        <a:pt x="19750" y="5994"/>
                        <a:pt x="19525" y="5664"/>
                      </a:cubicBezTo>
                      <a:lnTo>
                        <a:pt x="19525" y="5664"/>
                      </a:lnTo>
                      <a:cubicBezTo>
                        <a:pt x="19090" y="5782"/>
                        <a:pt x="18482" y="5664"/>
                        <a:pt x="18482" y="6377"/>
                      </a:cubicBezTo>
                      <a:cubicBezTo>
                        <a:pt x="18544" y="6408"/>
                        <a:pt x="18592" y="6421"/>
                        <a:pt x="18631" y="6421"/>
                      </a:cubicBezTo>
                      <a:cubicBezTo>
                        <a:pt x="18789" y="6421"/>
                        <a:pt x="18800" y="6213"/>
                        <a:pt x="18943" y="6213"/>
                      </a:cubicBezTo>
                      <a:cubicBezTo>
                        <a:pt x="18956" y="6213"/>
                        <a:pt x="18969" y="6215"/>
                        <a:pt x="18984" y="6218"/>
                      </a:cubicBezTo>
                      <a:cubicBezTo>
                        <a:pt x="19143" y="6707"/>
                        <a:pt x="19090" y="6654"/>
                        <a:pt x="18931" y="7037"/>
                      </a:cubicBezTo>
                      <a:cubicBezTo>
                        <a:pt x="18973" y="7045"/>
                        <a:pt x="19012" y="7049"/>
                        <a:pt x="19049" y="7049"/>
                      </a:cubicBezTo>
                      <a:cubicBezTo>
                        <a:pt x="19302" y="7049"/>
                        <a:pt x="19448" y="6872"/>
                        <a:pt x="19644" y="6825"/>
                      </a:cubicBezTo>
                      <a:cubicBezTo>
                        <a:pt x="19750" y="7367"/>
                        <a:pt x="20133" y="7367"/>
                        <a:pt x="20410" y="7591"/>
                      </a:cubicBezTo>
                      <a:cubicBezTo>
                        <a:pt x="20304" y="7644"/>
                        <a:pt x="20185" y="7644"/>
                        <a:pt x="20185" y="7816"/>
                      </a:cubicBezTo>
                      <a:cubicBezTo>
                        <a:pt x="20304" y="7816"/>
                        <a:pt x="20463" y="7816"/>
                        <a:pt x="20410" y="8093"/>
                      </a:cubicBezTo>
                      <a:cubicBezTo>
                        <a:pt x="20314" y="8123"/>
                        <a:pt x="20228" y="8136"/>
                        <a:pt x="20148" y="8136"/>
                      </a:cubicBezTo>
                      <a:cubicBezTo>
                        <a:pt x="19951" y="8136"/>
                        <a:pt x="19794" y="8058"/>
                        <a:pt x="19644" y="7974"/>
                      </a:cubicBezTo>
                      <a:lnTo>
                        <a:pt x="19644" y="7974"/>
                      </a:lnTo>
                      <a:cubicBezTo>
                        <a:pt x="19525" y="8806"/>
                        <a:pt x="20185" y="8146"/>
                        <a:pt x="20185" y="8806"/>
                      </a:cubicBezTo>
                      <a:cubicBezTo>
                        <a:pt x="20463" y="8634"/>
                        <a:pt x="20687" y="8304"/>
                        <a:pt x="21017" y="8251"/>
                      </a:cubicBezTo>
                      <a:cubicBezTo>
                        <a:pt x="21123" y="8806"/>
                        <a:pt x="21176" y="8806"/>
                        <a:pt x="21123" y="9241"/>
                      </a:cubicBezTo>
                      <a:cubicBezTo>
                        <a:pt x="21133" y="9243"/>
                        <a:pt x="21143" y="9244"/>
                        <a:pt x="21152" y="9244"/>
                      </a:cubicBezTo>
                      <a:cubicBezTo>
                        <a:pt x="21406" y="9244"/>
                        <a:pt x="21292" y="8652"/>
                        <a:pt x="21551" y="8652"/>
                      </a:cubicBezTo>
                      <a:cubicBezTo>
                        <a:pt x="21586" y="8652"/>
                        <a:pt x="21627" y="8663"/>
                        <a:pt x="21677" y="8687"/>
                      </a:cubicBezTo>
                      <a:cubicBezTo>
                        <a:pt x="21624" y="8911"/>
                        <a:pt x="21572" y="9136"/>
                        <a:pt x="21624" y="9519"/>
                      </a:cubicBezTo>
                      <a:cubicBezTo>
                        <a:pt x="22007" y="9519"/>
                        <a:pt x="21954" y="8858"/>
                        <a:pt x="22166" y="8476"/>
                      </a:cubicBezTo>
                      <a:cubicBezTo>
                        <a:pt x="22105" y="8476"/>
                        <a:pt x="22053" y="8483"/>
                        <a:pt x="22007" y="8483"/>
                      </a:cubicBezTo>
                      <a:cubicBezTo>
                        <a:pt x="21933" y="8483"/>
                        <a:pt x="21877" y="8463"/>
                        <a:pt x="21836" y="8357"/>
                      </a:cubicBezTo>
                      <a:cubicBezTo>
                        <a:pt x="22113" y="8198"/>
                        <a:pt x="22496" y="8146"/>
                        <a:pt x="22113" y="7816"/>
                      </a:cubicBezTo>
                      <a:lnTo>
                        <a:pt x="22113" y="7816"/>
                      </a:lnTo>
                      <a:cubicBezTo>
                        <a:pt x="22390" y="7868"/>
                        <a:pt x="22615" y="8027"/>
                        <a:pt x="22826" y="8251"/>
                      </a:cubicBezTo>
                      <a:cubicBezTo>
                        <a:pt x="23030" y="8155"/>
                        <a:pt x="22774" y="7411"/>
                        <a:pt x="22978" y="7411"/>
                      </a:cubicBezTo>
                      <a:cubicBezTo>
                        <a:pt x="22997" y="7411"/>
                        <a:pt x="23021" y="7418"/>
                        <a:pt x="23050" y="7433"/>
                      </a:cubicBezTo>
                      <a:cubicBezTo>
                        <a:pt x="23103" y="7697"/>
                        <a:pt x="23103" y="7921"/>
                        <a:pt x="22997" y="8093"/>
                      </a:cubicBezTo>
                      <a:cubicBezTo>
                        <a:pt x="23198" y="8093"/>
                        <a:pt x="23403" y="8070"/>
                        <a:pt x="23594" y="8070"/>
                      </a:cubicBezTo>
                      <a:cubicBezTo>
                        <a:pt x="23933" y="8070"/>
                        <a:pt x="24227" y="8140"/>
                        <a:pt x="24370" y="8528"/>
                      </a:cubicBezTo>
                      <a:cubicBezTo>
                        <a:pt x="24290" y="8670"/>
                        <a:pt x="24210" y="8725"/>
                        <a:pt x="24132" y="8725"/>
                      </a:cubicBezTo>
                      <a:cubicBezTo>
                        <a:pt x="23942" y="8725"/>
                        <a:pt x="23770" y="8395"/>
                        <a:pt x="23657" y="8198"/>
                      </a:cubicBezTo>
                      <a:lnTo>
                        <a:pt x="23657" y="8198"/>
                      </a:lnTo>
                      <a:cubicBezTo>
                        <a:pt x="23275" y="9136"/>
                        <a:pt x="24265" y="8634"/>
                        <a:pt x="24212" y="9519"/>
                      </a:cubicBezTo>
                      <a:cubicBezTo>
                        <a:pt x="24476" y="9466"/>
                        <a:pt x="24648" y="9294"/>
                        <a:pt x="24806" y="9136"/>
                      </a:cubicBezTo>
                      <a:cubicBezTo>
                        <a:pt x="24806" y="9466"/>
                        <a:pt x="24978" y="9466"/>
                        <a:pt x="25030" y="9624"/>
                      </a:cubicBezTo>
                      <a:cubicBezTo>
                        <a:pt x="24585" y="9720"/>
                        <a:pt x="24710" y="10300"/>
                        <a:pt x="24408" y="10300"/>
                      </a:cubicBezTo>
                      <a:cubicBezTo>
                        <a:pt x="24334" y="10300"/>
                        <a:pt x="24234" y="10265"/>
                        <a:pt x="24093" y="10179"/>
                      </a:cubicBezTo>
                      <a:lnTo>
                        <a:pt x="24093" y="10179"/>
                      </a:lnTo>
                      <a:cubicBezTo>
                        <a:pt x="24120" y="10482"/>
                        <a:pt x="24327" y="10565"/>
                        <a:pt x="24535" y="10565"/>
                      </a:cubicBezTo>
                      <a:cubicBezTo>
                        <a:pt x="24743" y="10565"/>
                        <a:pt x="24951" y="10482"/>
                        <a:pt x="24978" y="10456"/>
                      </a:cubicBezTo>
                      <a:lnTo>
                        <a:pt x="24978" y="10456"/>
                      </a:lnTo>
                      <a:cubicBezTo>
                        <a:pt x="24700" y="10839"/>
                        <a:pt x="25083" y="11116"/>
                        <a:pt x="24978" y="11327"/>
                      </a:cubicBezTo>
                      <a:cubicBezTo>
                        <a:pt x="24948" y="11336"/>
                        <a:pt x="24923" y="11341"/>
                        <a:pt x="24903" y="11341"/>
                      </a:cubicBezTo>
                      <a:cubicBezTo>
                        <a:pt x="24675" y="11341"/>
                        <a:pt x="24945" y="10828"/>
                        <a:pt x="24631" y="10828"/>
                      </a:cubicBezTo>
                      <a:cubicBezTo>
                        <a:pt x="24605" y="10828"/>
                        <a:pt x="24576" y="10831"/>
                        <a:pt x="24542" y="10839"/>
                      </a:cubicBezTo>
                      <a:cubicBezTo>
                        <a:pt x="24595" y="11723"/>
                        <a:pt x="25308" y="11393"/>
                        <a:pt x="25413" y="12265"/>
                      </a:cubicBezTo>
                      <a:cubicBezTo>
                        <a:pt x="25275" y="12234"/>
                        <a:pt x="25144" y="12220"/>
                        <a:pt x="25018" y="12220"/>
                      </a:cubicBezTo>
                      <a:cubicBezTo>
                        <a:pt x="24078" y="12220"/>
                        <a:pt x="23442" y="12970"/>
                        <a:pt x="22863" y="12970"/>
                      </a:cubicBezTo>
                      <a:cubicBezTo>
                        <a:pt x="22685" y="12970"/>
                        <a:pt x="22512" y="12899"/>
                        <a:pt x="22337" y="12713"/>
                      </a:cubicBezTo>
                      <a:cubicBezTo>
                        <a:pt x="22496" y="12647"/>
                        <a:pt x="22720" y="12647"/>
                        <a:pt x="22615" y="12317"/>
                      </a:cubicBezTo>
                      <a:lnTo>
                        <a:pt x="22615" y="12317"/>
                      </a:lnTo>
                      <a:cubicBezTo>
                        <a:pt x="22592" y="12326"/>
                        <a:pt x="22572" y="12330"/>
                        <a:pt x="22553" y="12330"/>
                      </a:cubicBezTo>
                      <a:cubicBezTo>
                        <a:pt x="22443" y="12330"/>
                        <a:pt x="22385" y="12204"/>
                        <a:pt x="22279" y="12204"/>
                      </a:cubicBezTo>
                      <a:cubicBezTo>
                        <a:pt x="22264" y="12204"/>
                        <a:pt x="22249" y="12206"/>
                        <a:pt x="22232" y="12212"/>
                      </a:cubicBezTo>
                      <a:cubicBezTo>
                        <a:pt x="22342" y="12599"/>
                        <a:pt x="22138" y="12902"/>
                        <a:pt x="21946" y="12902"/>
                      </a:cubicBezTo>
                      <a:cubicBezTo>
                        <a:pt x="21863" y="12902"/>
                        <a:pt x="21782" y="12845"/>
                        <a:pt x="21730" y="12713"/>
                      </a:cubicBezTo>
                      <a:cubicBezTo>
                        <a:pt x="21730" y="12436"/>
                        <a:pt x="22007" y="12595"/>
                        <a:pt x="21902" y="12212"/>
                      </a:cubicBezTo>
                      <a:lnTo>
                        <a:pt x="21902" y="12212"/>
                      </a:lnTo>
                      <a:cubicBezTo>
                        <a:pt x="21783" y="12265"/>
                        <a:pt x="21572" y="12159"/>
                        <a:pt x="21506" y="12383"/>
                      </a:cubicBezTo>
                      <a:cubicBezTo>
                        <a:pt x="21660" y="12646"/>
                        <a:pt x="21137" y="12884"/>
                        <a:pt x="20618" y="12884"/>
                      </a:cubicBezTo>
                      <a:cubicBezTo>
                        <a:pt x="20381" y="12884"/>
                        <a:pt x="20144" y="12834"/>
                        <a:pt x="19974" y="12713"/>
                      </a:cubicBezTo>
                      <a:cubicBezTo>
                        <a:pt x="20003" y="12535"/>
                        <a:pt x="20072" y="12481"/>
                        <a:pt x="20158" y="12481"/>
                      </a:cubicBezTo>
                      <a:cubicBezTo>
                        <a:pt x="20288" y="12481"/>
                        <a:pt x="20456" y="12604"/>
                        <a:pt x="20578" y="12604"/>
                      </a:cubicBezTo>
                      <a:cubicBezTo>
                        <a:pt x="20673" y="12604"/>
                        <a:pt x="20740" y="12530"/>
                        <a:pt x="20740" y="12265"/>
                      </a:cubicBezTo>
                      <a:lnTo>
                        <a:pt x="20740" y="12265"/>
                      </a:lnTo>
                      <a:cubicBezTo>
                        <a:pt x="20687" y="12301"/>
                        <a:pt x="20645" y="12317"/>
                        <a:pt x="20611" y="12317"/>
                      </a:cubicBezTo>
                      <a:cubicBezTo>
                        <a:pt x="20440" y="12317"/>
                        <a:pt x="20507" y="11890"/>
                        <a:pt x="20463" y="11657"/>
                      </a:cubicBezTo>
                      <a:lnTo>
                        <a:pt x="20463" y="11657"/>
                      </a:lnTo>
                      <a:cubicBezTo>
                        <a:pt x="19697" y="11723"/>
                        <a:pt x="19314" y="12436"/>
                        <a:pt x="18760" y="12925"/>
                      </a:cubicBezTo>
                      <a:cubicBezTo>
                        <a:pt x="18934" y="12547"/>
                        <a:pt x="18846" y="12492"/>
                        <a:pt x="18717" y="12492"/>
                      </a:cubicBezTo>
                      <a:cubicBezTo>
                        <a:pt x="18663" y="12492"/>
                        <a:pt x="18602" y="12501"/>
                        <a:pt x="18550" y="12501"/>
                      </a:cubicBezTo>
                      <a:cubicBezTo>
                        <a:pt x="18491" y="12501"/>
                        <a:pt x="18443" y="12489"/>
                        <a:pt x="18430" y="12436"/>
                      </a:cubicBezTo>
                      <a:cubicBezTo>
                        <a:pt x="18812" y="12159"/>
                        <a:pt x="19420" y="12542"/>
                        <a:pt x="19473" y="11552"/>
                      </a:cubicBezTo>
                      <a:cubicBezTo>
                        <a:pt x="19195" y="11552"/>
                        <a:pt x="18984" y="11552"/>
                        <a:pt x="18931" y="11063"/>
                      </a:cubicBezTo>
                      <a:lnTo>
                        <a:pt x="18931" y="11063"/>
                      </a:lnTo>
                      <a:cubicBezTo>
                        <a:pt x="19116" y="11222"/>
                        <a:pt x="19354" y="11269"/>
                        <a:pt x="19615" y="11269"/>
                      </a:cubicBezTo>
                      <a:cubicBezTo>
                        <a:pt x="19999" y="11269"/>
                        <a:pt x="20431" y="11168"/>
                        <a:pt x="20814" y="11168"/>
                      </a:cubicBezTo>
                      <a:cubicBezTo>
                        <a:pt x="21254" y="11168"/>
                        <a:pt x="21627" y="11302"/>
                        <a:pt x="21783" y="11882"/>
                      </a:cubicBezTo>
                      <a:cubicBezTo>
                        <a:pt x="21925" y="11901"/>
                        <a:pt x="22052" y="11930"/>
                        <a:pt x="22163" y="11930"/>
                      </a:cubicBezTo>
                      <a:cubicBezTo>
                        <a:pt x="22350" y="11930"/>
                        <a:pt x="22487" y="11848"/>
                        <a:pt x="22562" y="11499"/>
                      </a:cubicBezTo>
                      <a:lnTo>
                        <a:pt x="22562" y="11499"/>
                      </a:lnTo>
                      <a:cubicBezTo>
                        <a:pt x="22547" y="11508"/>
                        <a:pt x="22530" y="11512"/>
                        <a:pt x="22512" y="11512"/>
                      </a:cubicBezTo>
                      <a:cubicBezTo>
                        <a:pt x="22327" y="11512"/>
                        <a:pt x="22027" y="11057"/>
                        <a:pt x="22232" y="10997"/>
                      </a:cubicBezTo>
                      <a:lnTo>
                        <a:pt x="22232" y="10997"/>
                      </a:lnTo>
                      <a:cubicBezTo>
                        <a:pt x="22276" y="11114"/>
                        <a:pt x="22369" y="11123"/>
                        <a:pt x="22467" y="11123"/>
                      </a:cubicBezTo>
                      <a:cubicBezTo>
                        <a:pt x="22485" y="11123"/>
                        <a:pt x="22504" y="11123"/>
                        <a:pt x="22522" y="11123"/>
                      </a:cubicBezTo>
                      <a:cubicBezTo>
                        <a:pt x="22638" y="11123"/>
                        <a:pt x="22747" y="11136"/>
                        <a:pt x="22773" y="11327"/>
                      </a:cubicBezTo>
                      <a:cubicBezTo>
                        <a:pt x="22773" y="11657"/>
                        <a:pt x="22496" y="11552"/>
                        <a:pt x="22615" y="11987"/>
                      </a:cubicBezTo>
                      <a:cubicBezTo>
                        <a:pt x="22892" y="11829"/>
                        <a:pt x="23103" y="11934"/>
                        <a:pt x="23156" y="11776"/>
                      </a:cubicBezTo>
                      <a:cubicBezTo>
                        <a:pt x="23083" y="11620"/>
                        <a:pt x="23244" y="11389"/>
                        <a:pt x="23425" y="11389"/>
                      </a:cubicBezTo>
                      <a:cubicBezTo>
                        <a:pt x="23505" y="11389"/>
                        <a:pt x="23589" y="11434"/>
                        <a:pt x="23657" y="11552"/>
                      </a:cubicBezTo>
                      <a:cubicBezTo>
                        <a:pt x="23380" y="10892"/>
                        <a:pt x="23882" y="11274"/>
                        <a:pt x="23935" y="10733"/>
                      </a:cubicBezTo>
                      <a:cubicBezTo>
                        <a:pt x="23552" y="10179"/>
                        <a:pt x="23275" y="10614"/>
                        <a:pt x="22892" y="10126"/>
                      </a:cubicBezTo>
                      <a:lnTo>
                        <a:pt x="22892" y="10126"/>
                      </a:lnTo>
                      <a:cubicBezTo>
                        <a:pt x="22826" y="10786"/>
                        <a:pt x="23380" y="10284"/>
                        <a:pt x="23327" y="10944"/>
                      </a:cubicBezTo>
                      <a:cubicBezTo>
                        <a:pt x="22751" y="10577"/>
                        <a:pt x="21794" y="10486"/>
                        <a:pt x="20956" y="10486"/>
                      </a:cubicBezTo>
                      <a:cubicBezTo>
                        <a:pt x="20680" y="10486"/>
                        <a:pt x="20417" y="10496"/>
                        <a:pt x="20185" y="10509"/>
                      </a:cubicBezTo>
                      <a:cubicBezTo>
                        <a:pt x="19975" y="10509"/>
                        <a:pt x="19700" y="10820"/>
                        <a:pt x="19515" y="10820"/>
                      </a:cubicBezTo>
                      <a:cubicBezTo>
                        <a:pt x="19410" y="10820"/>
                        <a:pt x="19333" y="10719"/>
                        <a:pt x="19314" y="10403"/>
                      </a:cubicBezTo>
                      <a:cubicBezTo>
                        <a:pt x="19336" y="10378"/>
                        <a:pt x="19370" y="10371"/>
                        <a:pt x="19409" y="10371"/>
                      </a:cubicBezTo>
                      <a:cubicBezTo>
                        <a:pt x="19473" y="10371"/>
                        <a:pt x="19551" y="10391"/>
                        <a:pt x="19617" y="10391"/>
                      </a:cubicBezTo>
                      <a:cubicBezTo>
                        <a:pt x="19707" y="10391"/>
                        <a:pt x="19774" y="10354"/>
                        <a:pt x="19750" y="10179"/>
                      </a:cubicBezTo>
                      <a:cubicBezTo>
                        <a:pt x="19644" y="10126"/>
                        <a:pt x="19525" y="9954"/>
                        <a:pt x="19525" y="9677"/>
                      </a:cubicBezTo>
                      <a:cubicBezTo>
                        <a:pt x="19386" y="9771"/>
                        <a:pt x="19260" y="9807"/>
                        <a:pt x="19139" y="9807"/>
                      </a:cubicBezTo>
                      <a:cubicBezTo>
                        <a:pt x="18835" y="9807"/>
                        <a:pt x="18564" y="9579"/>
                        <a:pt x="18205" y="9466"/>
                      </a:cubicBezTo>
                      <a:lnTo>
                        <a:pt x="18205" y="9466"/>
                      </a:lnTo>
                      <a:cubicBezTo>
                        <a:pt x="18271" y="9954"/>
                        <a:pt x="17941" y="9954"/>
                        <a:pt x="17664" y="10007"/>
                      </a:cubicBezTo>
                      <a:cubicBezTo>
                        <a:pt x="17684" y="9629"/>
                        <a:pt x="17641" y="9532"/>
                        <a:pt x="17573" y="9532"/>
                      </a:cubicBezTo>
                      <a:cubicBezTo>
                        <a:pt x="17501" y="9532"/>
                        <a:pt x="17401" y="9642"/>
                        <a:pt x="17320" y="9642"/>
                      </a:cubicBezTo>
                      <a:cubicBezTo>
                        <a:pt x="17278" y="9642"/>
                        <a:pt x="17240" y="9612"/>
                        <a:pt x="17215" y="9519"/>
                      </a:cubicBezTo>
                      <a:cubicBezTo>
                        <a:pt x="17215" y="9294"/>
                        <a:pt x="17387" y="9347"/>
                        <a:pt x="17387" y="9189"/>
                      </a:cubicBezTo>
                      <a:lnTo>
                        <a:pt x="17387" y="9189"/>
                      </a:lnTo>
                      <a:cubicBezTo>
                        <a:pt x="17335" y="9270"/>
                        <a:pt x="17283" y="9300"/>
                        <a:pt x="17232" y="9300"/>
                      </a:cubicBezTo>
                      <a:cubicBezTo>
                        <a:pt x="17095" y="9300"/>
                        <a:pt x="16965" y="9080"/>
                        <a:pt x="16866" y="9080"/>
                      </a:cubicBezTo>
                      <a:cubicBezTo>
                        <a:pt x="16807" y="9080"/>
                        <a:pt x="16759" y="9159"/>
                        <a:pt x="16727" y="9413"/>
                      </a:cubicBezTo>
                      <a:cubicBezTo>
                        <a:pt x="16951" y="9571"/>
                        <a:pt x="17281" y="9571"/>
                        <a:pt x="17387" y="10007"/>
                      </a:cubicBezTo>
                      <a:cubicBezTo>
                        <a:pt x="16950" y="9955"/>
                        <a:pt x="16555" y="9890"/>
                        <a:pt x="16208" y="9890"/>
                      </a:cubicBezTo>
                      <a:cubicBezTo>
                        <a:pt x="15853" y="9890"/>
                        <a:pt x="15548" y="9958"/>
                        <a:pt x="15301" y="10179"/>
                      </a:cubicBezTo>
                      <a:cubicBezTo>
                        <a:pt x="15301" y="10284"/>
                        <a:pt x="15354" y="10337"/>
                        <a:pt x="15406" y="10403"/>
                      </a:cubicBezTo>
                      <a:cubicBezTo>
                        <a:pt x="15059" y="10165"/>
                        <a:pt x="14687" y="10062"/>
                        <a:pt x="14334" y="10062"/>
                      </a:cubicBezTo>
                      <a:cubicBezTo>
                        <a:pt x="13788" y="10062"/>
                        <a:pt x="13287" y="10306"/>
                        <a:pt x="12991" y="10667"/>
                      </a:cubicBezTo>
                      <a:cubicBezTo>
                        <a:pt x="13043" y="11116"/>
                        <a:pt x="13479" y="10786"/>
                        <a:pt x="13651" y="11116"/>
                      </a:cubicBezTo>
                      <a:cubicBezTo>
                        <a:pt x="13538" y="11307"/>
                        <a:pt x="13373" y="11390"/>
                        <a:pt x="13195" y="11390"/>
                      </a:cubicBezTo>
                      <a:cubicBezTo>
                        <a:pt x="13017" y="11390"/>
                        <a:pt x="12826" y="11307"/>
                        <a:pt x="12661" y="11169"/>
                      </a:cubicBezTo>
                      <a:cubicBezTo>
                        <a:pt x="12731" y="11019"/>
                        <a:pt x="12778" y="10845"/>
                        <a:pt x="12869" y="10845"/>
                      </a:cubicBezTo>
                      <a:cubicBezTo>
                        <a:pt x="12913" y="10845"/>
                        <a:pt x="12969" y="10888"/>
                        <a:pt x="13043" y="10997"/>
                      </a:cubicBezTo>
                      <a:cubicBezTo>
                        <a:pt x="12925" y="10509"/>
                        <a:pt x="12925" y="10667"/>
                        <a:pt x="12991" y="10179"/>
                      </a:cubicBezTo>
                      <a:lnTo>
                        <a:pt x="12991" y="10179"/>
                      </a:lnTo>
                      <a:cubicBezTo>
                        <a:pt x="12966" y="10183"/>
                        <a:pt x="12942" y="10184"/>
                        <a:pt x="12919" y="10184"/>
                      </a:cubicBezTo>
                      <a:cubicBezTo>
                        <a:pt x="12704" y="10184"/>
                        <a:pt x="12579" y="10023"/>
                        <a:pt x="12369" y="10023"/>
                      </a:cubicBezTo>
                      <a:cubicBezTo>
                        <a:pt x="12308" y="10023"/>
                        <a:pt x="12239" y="10037"/>
                        <a:pt x="12159" y="10073"/>
                      </a:cubicBezTo>
                      <a:cubicBezTo>
                        <a:pt x="12118" y="10329"/>
                        <a:pt x="12174" y="10386"/>
                        <a:pt x="12258" y="10386"/>
                      </a:cubicBezTo>
                      <a:cubicBezTo>
                        <a:pt x="12327" y="10386"/>
                        <a:pt x="12415" y="10347"/>
                        <a:pt x="12484" y="10347"/>
                      </a:cubicBezTo>
                      <a:cubicBezTo>
                        <a:pt x="12548" y="10347"/>
                        <a:pt x="12595" y="10380"/>
                        <a:pt x="12595" y="10509"/>
                      </a:cubicBezTo>
                      <a:cubicBezTo>
                        <a:pt x="12330" y="10786"/>
                        <a:pt x="12542" y="11446"/>
                        <a:pt x="12489" y="11552"/>
                      </a:cubicBezTo>
                      <a:cubicBezTo>
                        <a:pt x="12382" y="11566"/>
                        <a:pt x="12290" y="11574"/>
                        <a:pt x="12209" y="11574"/>
                      </a:cubicBezTo>
                      <a:cubicBezTo>
                        <a:pt x="11706" y="11574"/>
                        <a:pt x="11647" y="11285"/>
                        <a:pt x="11499" y="10614"/>
                      </a:cubicBezTo>
                      <a:cubicBezTo>
                        <a:pt x="11639" y="10614"/>
                        <a:pt x="11733" y="10723"/>
                        <a:pt x="11826" y="10723"/>
                      </a:cubicBezTo>
                      <a:cubicBezTo>
                        <a:pt x="11882" y="10723"/>
                        <a:pt x="11936" y="10685"/>
                        <a:pt x="12000" y="10561"/>
                      </a:cubicBezTo>
                      <a:cubicBezTo>
                        <a:pt x="11882" y="10007"/>
                        <a:pt x="11499" y="9849"/>
                        <a:pt x="11222" y="9624"/>
                      </a:cubicBezTo>
                      <a:lnTo>
                        <a:pt x="11222" y="9624"/>
                      </a:lnTo>
                      <a:cubicBezTo>
                        <a:pt x="11116" y="10007"/>
                        <a:pt x="11552" y="10231"/>
                        <a:pt x="11274" y="10284"/>
                      </a:cubicBezTo>
                      <a:cubicBezTo>
                        <a:pt x="10916" y="10416"/>
                        <a:pt x="10584" y="10510"/>
                        <a:pt x="10309" y="10510"/>
                      </a:cubicBezTo>
                      <a:cubicBezTo>
                        <a:pt x="9784" y="10510"/>
                        <a:pt x="9467" y="10166"/>
                        <a:pt x="9571" y="9083"/>
                      </a:cubicBezTo>
                      <a:lnTo>
                        <a:pt x="9571" y="9083"/>
                      </a:lnTo>
                      <a:cubicBezTo>
                        <a:pt x="8476" y="9849"/>
                        <a:pt x="8370" y="9241"/>
                        <a:pt x="7433" y="9901"/>
                      </a:cubicBezTo>
                      <a:cubicBezTo>
                        <a:pt x="7537" y="9471"/>
                        <a:pt x="7642" y="9246"/>
                        <a:pt x="7389" y="9024"/>
                      </a:cubicBezTo>
                      <a:lnTo>
                        <a:pt x="7389" y="9024"/>
                      </a:lnTo>
                      <a:cubicBezTo>
                        <a:pt x="7134" y="9206"/>
                        <a:pt x="6810" y="9400"/>
                        <a:pt x="6931" y="9571"/>
                      </a:cubicBezTo>
                      <a:cubicBezTo>
                        <a:pt x="7031" y="9527"/>
                        <a:pt x="7084" y="9398"/>
                        <a:pt x="7225" y="9398"/>
                      </a:cubicBezTo>
                      <a:cubicBezTo>
                        <a:pt x="7251" y="9398"/>
                        <a:pt x="7281" y="9403"/>
                        <a:pt x="7314" y="9413"/>
                      </a:cubicBezTo>
                      <a:cubicBezTo>
                        <a:pt x="7050" y="9677"/>
                        <a:pt x="7644" y="10126"/>
                        <a:pt x="7380" y="10403"/>
                      </a:cubicBezTo>
                      <a:cubicBezTo>
                        <a:pt x="7368" y="10311"/>
                        <a:pt x="7343" y="10277"/>
                        <a:pt x="7310" y="10277"/>
                      </a:cubicBezTo>
                      <a:cubicBezTo>
                        <a:pt x="7208" y="10277"/>
                        <a:pt x="7022" y="10584"/>
                        <a:pt x="6830" y="10584"/>
                      </a:cubicBezTo>
                      <a:cubicBezTo>
                        <a:pt x="6734" y="10584"/>
                        <a:pt x="6637" y="10509"/>
                        <a:pt x="6548" y="10284"/>
                      </a:cubicBezTo>
                      <a:cubicBezTo>
                        <a:pt x="6825" y="10284"/>
                        <a:pt x="7050" y="10284"/>
                        <a:pt x="7050" y="9901"/>
                      </a:cubicBezTo>
                      <a:cubicBezTo>
                        <a:pt x="6969" y="9807"/>
                        <a:pt x="6881" y="9770"/>
                        <a:pt x="6796" y="9770"/>
                      </a:cubicBezTo>
                      <a:cubicBezTo>
                        <a:pt x="6534" y="9770"/>
                        <a:pt x="6300" y="10125"/>
                        <a:pt x="6390" y="10284"/>
                      </a:cubicBezTo>
                      <a:cubicBezTo>
                        <a:pt x="6361" y="10268"/>
                        <a:pt x="6333" y="10261"/>
                        <a:pt x="6307" y="10261"/>
                      </a:cubicBezTo>
                      <a:cubicBezTo>
                        <a:pt x="6146" y="10261"/>
                        <a:pt x="6023" y="10519"/>
                        <a:pt x="5915" y="10519"/>
                      </a:cubicBezTo>
                      <a:cubicBezTo>
                        <a:pt x="5868" y="10519"/>
                        <a:pt x="5825" y="10472"/>
                        <a:pt x="5782" y="10337"/>
                      </a:cubicBezTo>
                      <a:cubicBezTo>
                        <a:pt x="5896" y="10224"/>
                        <a:pt x="5989" y="9996"/>
                        <a:pt x="6110" y="9996"/>
                      </a:cubicBezTo>
                      <a:cubicBezTo>
                        <a:pt x="6158" y="9996"/>
                        <a:pt x="6211" y="10032"/>
                        <a:pt x="6271" y="10126"/>
                      </a:cubicBezTo>
                      <a:cubicBezTo>
                        <a:pt x="6324" y="9852"/>
                        <a:pt x="6263" y="9814"/>
                        <a:pt x="6179" y="9814"/>
                      </a:cubicBezTo>
                      <a:cubicBezTo>
                        <a:pt x="6147" y="9814"/>
                        <a:pt x="6111" y="9820"/>
                        <a:pt x="6078" y="9820"/>
                      </a:cubicBezTo>
                      <a:cubicBezTo>
                        <a:pt x="6005" y="9820"/>
                        <a:pt x="5941" y="9793"/>
                        <a:pt x="5941" y="9624"/>
                      </a:cubicBezTo>
                      <a:cubicBezTo>
                        <a:pt x="5800" y="9333"/>
                        <a:pt x="5924" y="9089"/>
                        <a:pt x="6053" y="9089"/>
                      </a:cubicBezTo>
                      <a:cubicBezTo>
                        <a:pt x="6117" y="9089"/>
                        <a:pt x="6183" y="9149"/>
                        <a:pt x="6218" y="9294"/>
                      </a:cubicBezTo>
                      <a:cubicBezTo>
                        <a:pt x="6113" y="9347"/>
                        <a:pt x="5941" y="9347"/>
                        <a:pt x="6060" y="9624"/>
                      </a:cubicBezTo>
                      <a:cubicBezTo>
                        <a:pt x="6720" y="8687"/>
                        <a:pt x="7380" y="8687"/>
                        <a:pt x="8370" y="8634"/>
                      </a:cubicBezTo>
                      <a:lnTo>
                        <a:pt x="8370" y="8634"/>
                      </a:lnTo>
                      <a:cubicBezTo>
                        <a:pt x="8370" y="8858"/>
                        <a:pt x="8198" y="8911"/>
                        <a:pt x="8198" y="9136"/>
                      </a:cubicBezTo>
                      <a:lnTo>
                        <a:pt x="8581" y="9136"/>
                      </a:lnTo>
                      <a:cubicBezTo>
                        <a:pt x="8700" y="8687"/>
                        <a:pt x="8304" y="8146"/>
                        <a:pt x="8528" y="8146"/>
                      </a:cubicBezTo>
                      <a:cubicBezTo>
                        <a:pt x="8729" y="8240"/>
                        <a:pt x="8835" y="8598"/>
                        <a:pt x="9128" y="8598"/>
                      </a:cubicBezTo>
                      <a:cubicBezTo>
                        <a:pt x="9163" y="8598"/>
                        <a:pt x="9200" y="8593"/>
                        <a:pt x="9241" y="8581"/>
                      </a:cubicBezTo>
                      <a:cubicBezTo>
                        <a:pt x="9241" y="8146"/>
                        <a:pt x="9083" y="8251"/>
                        <a:pt x="9188" y="7921"/>
                      </a:cubicBezTo>
                      <a:lnTo>
                        <a:pt x="9188" y="7921"/>
                      </a:lnTo>
                      <a:cubicBezTo>
                        <a:pt x="9079" y="8048"/>
                        <a:pt x="8975" y="8103"/>
                        <a:pt x="8886" y="8103"/>
                      </a:cubicBezTo>
                      <a:cubicBezTo>
                        <a:pt x="8705" y="8103"/>
                        <a:pt x="8581" y="7882"/>
                        <a:pt x="8581" y="7591"/>
                      </a:cubicBezTo>
                      <a:cubicBezTo>
                        <a:pt x="8554" y="7761"/>
                        <a:pt x="8530" y="7822"/>
                        <a:pt x="8506" y="7822"/>
                      </a:cubicBezTo>
                      <a:cubicBezTo>
                        <a:pt x="8447" y="7822"/>
                        <a:pt x="8385" y="7452"/>
                        <a:pt x="8264" y="7452"/>
                      </a:cubicBezTo>
                      <a:cubicBezTo>
                        <a:pt x="8244" y="7452"/>
                        <a:pt x="8222" y="7462"/>
                        <a:pt x="8198" y="7486"/>
                      </a:cubicBezTo>
                      <a:cubicBezTo>
                        <a:pt x="7868" y="7591"/>
                        <a:pt x="8040" y="8251"/>
                        <a:pt x="7921" y="8304"/>
                      </a:cubicBezTo>
                      <a:cubicBezTo>
                        <a:pt x="7644" y="7921"/>
                        <a:pt x="7433" y="7816"/>
                        <a:pt x="7208" y="7697"/>
                      </a:cubicBezTo>
                      <a:cubicBezTo>
                        <a:pt x="7208" y="7367"/>
                        <a:pt x="7380" y="7261"/>
                        <a:pt x="7433" y="7037"/>
                      </a:cubicBezTo>
                      <a:cubicBezTo>
                        <a:pt x="7388" y="7021"/>
                        <a:pt x="7349" y="7014"/>
                        <a:pt x="7315" y="7014"/>
                      </a:cubicBezTo>
                      <a:cubicBezTo>
                        <a:pt x="7013" y="7014"/>
                        <a:pt x="7117" y="7591"/>
                        <a:pt x="6773" y="7591"/>
                      </a:cubicBezTo>
                      <a:cubicBezTo>
                        <a:pt x="6773" y="7261"/>
                        <a:pt x="6495" y="7367"/>
                        <a:pt x="6548" y="6931"/>
                      </a:cubicBezTo>
                      <a:cubicBezTo>
                        <a:pt x="6608" y="6770"/>
                        <a:pt x="6698" y="6721"/>
                        <a:pt x="6799" y="6721"/>
                      </a:cubicBezTo>
                      <a:cubicBezTo>
                        <a:pt x="6955" y="6721"/>
                        <a:pt x="7137" y="6837"/>
                        <a:pt x="7275" y="6837"/>
                      </a:cubicBezTo>
                      <a:cubicBezTo>
                        <a:pt x="7386" y="6837"/>
                        <a:pt x="7468" y="6763"/>
                        <a:pt x="7485" y="6495"/>
                      </a:cubicBezTo>
                      <a:cubicBezTo>
                        <a:pt x="7400" y="6442"/>
                        <a:pt x="7325" y="6432"/>
                        <a:pt x="7252" y="6432"/>
                      </a:cubicBezTo>
                      <a:cubicBezTo>
                        <a:pt x="7206" y="6432"/>
                        <a:pt x="7161" y="6436"/>
                        <a:pt x="7114" y="6436"/>
                      </a:cubicBezTo>
                      <a:cubicBezTo>
                        <a:pt x="6990" y="6436"/>
                        <a:pt x="6852" y="6410"/>
                        <a:pt x="6654" y="6218"/>
                      </a:cubicBezTo>
                      <a:cubicBezTo>
                        <a:pt x="6718" y="6205"/>
                        <a:pt x="6778" y="6199"/>
                        <a:pt x="6834" y="6199"/>
                      </a:cubicBezTo>
                      <a:cubicBezTo>
                        <a:pt x="7077" y="6199"/>
                        <a:pt x="7250" y="6303"/>
                        <a:pt x="7417" y="6303"/>
                      </a:cubicBezTo>
                      <a:cubicBezTo>
                        <a:pt x="7512" y="6303"/>
                        <a:pt x="7606" y="6269"/>
                        <a:pt x="7710" y="6165"/>
                      </a:cubicBezTo>
                      <a:cubicBezTo>
                        <a:pt x="7517" y="5765"/>
                        <a:pt x="7278" y="5631"/>
                        <a:pt x="7033" y="5631"/>
                      </a:cubicBezTo>
                      <a:cubicBezTo>
                        <a:pt x="6642" y="5631"/>
                        <a:pt x="6238" y="5974"/>
                        <a:pt x="5994" y="6113"/>
                      </a:cubicBezTo>
                      <a:cubicBezTo>
                        <a:pt x="5973" y="6113"/>
                        <a:pt x="5952" y="6114"/>
                        <a:pt x="5931" y="6114"/>
                      </a:cubicBezTo>
                      <a:cubicBezTo>
                        <a:pt x="5174" y="6114"/>
                        <a:pt x="4551" y="5487"/>
                        <a:pt x="3791" y="5487"/>
                      </a:cubicBezTo>
                      <a:cubicBezTo>
                        <a:pt x="3430" y="5487"/>
                        <a:pt x="3039" y="5629"/>
                        <a:pt x="2588" y="6047"/>
                      </a:cubicBezTo>
                      <a:cubicBezTo>
                        <a:pt x="2971" y="6218"/>
                        <a:pt x="2693" y="6548"/>
                        <a:pt x="2535" y="6707"/>
                      </a:cubicBezTo>
                      <a:cubicBezTo>
                        <a:pt x="2730" y="6762"/>
                        <a:pt x="2941" y="6799"/>
                        <a:pt x="3137" y="6799"/>
                      </a:cubicBezTo>
                      <a:cubicBezTo>
                        <a:pt x="3550" y="6799"/>
                        <a:pt x="3891" y="6632"/>
                        <a:pt x="3855" y="6113"/>
                      </a:cubicBezTo>
                      <a:cubicBezTo>
                        <a:pt x="4132" y="6113"/>
                        <a:pt x="4343" y="6113"/>
                        <a:pt x="4462" y="5888"/>
                      </a:cubicBezTo>
                      <a:lnTo>
                        <a:pt x="4462" y="5888"/>
                      </a:lnTo>
                      <a:cubicBezTo>
                        <a:pt x="4402" y="6368"/>
                        <a:pt x="4717" y="6515"/>
                        <a:pt x="5122" y="6515"/>
                      </a:cubicBezTo>
                      <a:cubicBezTo>
                        <a:pt x="5508" y="6515"/>
                        <a:pt x="5974" y="6381"/>
                        <a:pt x="6271" y="6271"/>
                      </a:cubicBezTo>
                      <a:lnTo>
                        <a:pt x="6271" y="6271"/>
                      </a:lnTo>
                      <a:cubicBezTo>
                        <a:pt x="6060" y="6825"/>
                        <a:pt x="6218" y="6878"/>
                        <a:pt x="6443" y="7261"/>
                      </a:cubicBezTo>
                      <a:cubicBezTo>
                        <a:pt x="6060" y="7261"/>
                        <a:pt x="5730" y="7314"/>
                        <a:pt x="5558" y="7644"/>
                      </a:cubicBezTo>
                      <a:cubicBezTo>
                        <a:pt x="5643" y="7762"/>
                        <a:pt x="5724" y="7807"/>
                        <a:pt x="5797" y="7807"/>
                      </a:cubicBezTo>
                      <a:cubicBezTo>
                        <a:pt x="5962" y="7807"/>
                        <a:pt x="6092" y="7579"/>
                        <a:pt x="6165" y="7433"/>
                      </a:cubicBezTo>
                      <a:cubicBezTo>
                        <a:pt x="6165" y="7697"/>
                        <a:pt x="6218" y="7816"/>
                        <a:pt x="6324" y="7921"/>
                      </a:cubicBezTo>
                      <a:cubicBezTo>
                        <a:pt x="6199" y="8139"/>
                        <a:pt x="6060" y="8218"/>
                        <a:pt x="5911" y="8218"/>
                      </a:cubicBezTo>
                      <a:cubicBezTo>
                        <a:pt x="5522" y="8218"/>
                        <a:pt x="5069" y="7678"/>
                        <a:pt x="4654" y="7678"/>
                      </a:cubicBezTo>
                      <a:cubicBezTo>
                        <a:pt x="4470" y="7678"/>
                        <a:pt x="4293" y="7784"/>
                        <a:pt x="4132" y="8093"/>
                      </a:cubicBezTo>
                      <a:cubicBezTo>
                        <a:pt x="4740" y="8304"/>
                        <a:pt x="4568" y="8858"/>
                        <a:pt x="5122" y="9189"/>
                      </a:cubicBezTo>
                      <a:cubicBezTo>
                        <a:pt x="5070" y="8858"/>
                        <a:pt x="5122" y="8687"/>
                        <a:pt x="5334" y="8687"/>
                      </a:cubicBezTo>
                      <a:cubicBezTo>
                        <a:pt x="5505" y="8806"/>
                        <a:pt x="5664" y="8911"/>
                        <a:pt x="5730" y="9347"/>
                      </a:cubicBezTo>
                      <a:cubicBezTo>
                        <a:pt x="5400" y="9519"/>
                        <a:pt x="4951" y="9294"/>
                        <a:pt x="4621" y="9743"/>
                      </a:cubicBezTo>
                      <a:cubicBezTo>
                        <a:pt x="4740" y="9796"/>
                        <a:pt x="4792" y="9901"/>
                        <a:pt x="4845" y="10073"/>
                      </a:cubicBezTo>
                      <a:cubicBezTo>
                        <a:pt x="4683" y="10073"/>
                        <a:pt x="4780" y="10460"/>
                        <a:pt x="4515" y="10460"/>
                      </a:cubicBezTo>
                      <a:cubicBezTo>
                        <a:pt x="4499" y="10460"/>
                        <a:pt x="4481" y="10459"/>
                        <a:pt x="4462" y="10456"/>
                      </a:cubicBezTo>
                      <a:cubicBezTo>
                        <a:pt x="4462" y="10231"/>
                        <a:pt x="4343" y="10231"/>
                        <a:pt x="4343" y="9954"/>
                      </a:cubicBezTo>
                      <a:cubicBezTo>
                        <a:pt x="4674" y="9954"/>
                        <a:pt x="4462" y="9189"/>
                        <a:pt x="4568" y="8911"/>
                      </a:cubicBezTo>
                      <a:cubicBezTo>
                        <a:pt x="4238" y="8634"/>
                        <a:pt x="3855" y="8423"/>
                        <a:pt x="3683" y="7816"/>
                      </a:cubicBezTo>
                      <a:cubicBezTo>
                        <a:pt x="4238" y="7103"/>
                        <a:pt x="5664" y="7697"/>
                        <a:pt x="5994" y="6773"/>
                      </a:cubicBezTo>
                      <a:lnTo>
                        <a:pt x="5994" y="6773"/>
                      </a:lnTo>
                      <a:cubicBezTo>
                        <a:pt x="5828" y="6803"/>
                        <a:pt x="5682" y="6813"/>
                        <a:pt x="5550" y="6813"/>
                      </a:cubicBezTo>
                      <a:cubicBezTo>
                        <a:pt x="5237" y="6813"/>
                        <a:pt x="5000" y="6754"/>
                        <a:pt x="4760" y="6754"/>
                      </a:cubicBezTo>
                      <a:cubicBezTo>
                        <a:pt x="4566" y="6754"/>
                        <a:pt x="4371" y="6793"/>
                        <a:pt x="4132" y="6931"/>
                      </a:cubicBezTo>
                      <a:cubicBezTo>
                        <a:pt x="4079" y="6654"/>
                        <a:pt x="4238" y="6495"/>
                        <a:pt x="4079" y="6443"/>
                      </a:cubicBezTo>
                      <a:cubicBezTo>
                        <a:pt x="3472" y="7486"/>
                        <a:pt x="2535" y="8198"/>
                        <a:pt x="1043" y="8634"/>
                      </a:cubicBezTo>
                      <a:cubicBezTo>
                        <a:pt x="1163" y="8440"/>
                        <a:pt x="664" y="7822"/>
                        <a:pt x="312" y="7822"/>
                      </a:cubicBezTo>
                      <a:cubicBezTo>
                        <a:pt x="161" y="7822"/>
                        <a:pt x="36" y="7937"/>
                        <a:pt x="0" y="8251"/>
                      </a:cubicBezTo>
                      <a:cubicBezTo>
                        <a:pt x="109" y="8231"/>
                        <a:pt x="225" y="8192"/>
                        <a:pt x="324" y="8192"/>
                      </a:cubicBezTo>
                      <a:cubicBezTo>
                        <a:pt x="477" y="8192"/>
                        <a:pt x="587" y="8285"/>
                        <a:pt x="555" y="8687"/>
                      </a:cubicBezTo>
                      <a:cubicBezTo>
                        <a:pt x="779" y="8687"/>
                        <a:pt x="779" y="8476"/>
                        <a:pt x="937" y="8476"/>
                      </a:cubicBezTo>
                      <a:cubicBezTo>
                        <a:pt x="832" y="9241"/>
                        <a:pt x="1320" y="8753"/>
                        <a:pt x="1373" y="9136"/>
                      </a:cubicBezTo>
                      <a:cubicBezTo>
                        <a:pt x="1268" y="9624"/>
                        <a:pt x="1703" y="9954"/>
                        <a:pt x="1439" y="10126"/>
                      </a:cubicBezTo>
                      <a:cubicBezTo>
                        <a:pt x="1439" y="9677"/>
                        <a:pt x="1162" y="9743"/>
                        <a:pt x="990" y="9519"/>
                      </a:cubicBezTo>
                      <a:lnTo>
                        <a:pt x="990" y="9519"/>
                      </a:lnTo>
                      <a:lnTo>
                        <a:pt x="1043" y="10337"/>
                      </a:lnTo>
                      <a:cubicBezTo>
                        <a:pt x="1180" y="10400"/>
                        <a:pt x="1299" y="10423"/>
                        <a:pt x="1405" y="10423"/>
                      </a:cubicBezTo>
                      <a:cubicBezTo>
                        <a:pt x="1713" y="10423"/>
                        <a:pt x="1911" y="10227"/>
                        <a:pt x="2133" y="10227"/>
                      </a:cubicBezTo>
                      <a:cubicBezTo>
                        <a:pt x="2239" y="10227"/>
                        <a:pt x="2351" y="10272"/>
                        <a:pt x="2482" y="10403"/>
                      </a:cubicBezTo>
                      <a:cubicBezTo>
                        <a:pt x="2482" y="9905"/>
                        <a:pt x="2606" y="9773"/>
                        <a:pt x="2775" y="9773"/>
                      </a:cubicBezTo>
                      <a:cubicBezTo>
                        <a:pt x="2965" y="9773"/>
                        <a:pt x="3213" y="9940"/>
                        <a:pt x="3406" y="9940"/>
                      </a:cubicBezTo>
                      <a:cubicBezTo>
                        <a:pt x="3497" y="9940"/>
                        <a:pt x="3575" y="9903"/>
                        <a:pt x="3631" y="9796"/>
                      </a:cubicBezTo>
                      <a:cubicBezTo>
                        <a:pt x="3472" y="9796"/>
                        <a:pt x="3525" y="9413"/>
                        <a:pt x="3472" y="9136"/>
                      </a:cubicBezTo>
                      <a:cubicBezTo>
                        <a:pt x="3412" y="9142"/>
                        <a:pt x="3354" y="9144"/>
                        <a:pt x="3299" y="9144"/>
                      </a:cubicBezTo>
                      <a:cubicBezTo>
                        <a:pt x="3140" y="9144"/>
                        <a:pt x="2999" y="9125"/>
                        <a:pt x="2868" y="9125"/>
                      </a:cubicBezTo>
                      <a:cubicBezTo>
                        <a:pt x="2665" y="9125"/>
                        <a:pt x="2488" y="9172"/>
                        <a:pt x="2310" y="9413"/>
                      </a:cubicBezTo>
                      <a:cubicBezTo>
                        <a:pt x="2363" y="9466"/>
                        <a:pt x="2482" y="9413"/>
                        <a:pt x="2535" y="9571"/>
                      </a:cubicBezTo>
                      <a:cubicBezTo>
                        <a:pt x="2494" y="9556"/>
                        <a:pt x="2458" y="9550"/>
                        <a:pt x="2427" y="9550"/>
                      </a:cubicBezTo>
                      <a:cubicBezTo>
                        <a:pt x="2135" y="9550"/>
                        <a:pt x="2215" y="10128"/>
                        <a:pt x="1911" y="10128"/>
                      </a:cubicBezTo>
                      <a:cubicBezTo>
                        <a:pt x="1900" y="10128"/>
                        <a:pt x="1888" y="10128"/>
                        <a:pt x="1875" y="10126"/>
                      </a:cubicBezTo>
                      <a:cubicBezTo>
                        <a:pt x="1474" y="8928"/>
                        <a:pt x="1833" y="8521"/>
                        <a:pt x="2386" y="8521"/>
                      </a:cubicBezTo>
                      <a:cubicBezTo>
                        <a:pt x="3052" y="8521"/>
                        <a:pt x="4000" y="9112"/>
                        <a:pt x="4238" y="9624"/>
                      </a:cubicBezTo>
                      <a:cubicBezTo>
                        <a:pt x="4185" y="9796"/>
                        <a:pt x="4132" y="10007"/>
                        <a:pt x="4079" y="10126"/>
                      </a:cubicBezTo>
                      <a:cubicBezTo>
                        <a:pt x="4048" y="10145"/>
                        <a:pt x="4007" y="10152"/>
                        <a:pt x="3962" y="10152"/>
                      </a:cubicBezTo>
                      <a:cubicBezTo>
                        <a:pt x="3872" y="10152"/>
                        <a:pt x="3765" y="10126"/>
                        <a:pt x="3673" y="10126"/>
                      </a:cubicBezTo>
                      <a:cubicBezTo>
                        <a:pt x="3560" y="10126"/>
                        <a:pt x="3472" y="10165"/>
                        <a:pt x="3472" y="10337"/>
                      </a:cubicBezTo>
                      <a:cubicBezTo>
                        <a:pt x="3389" y="10535"/>
                        <a:pt x="3149" y="10580"/>
                        <a:pt x="2836" y="10580"/>
                      </a:cubicBezTo>
                      <a:cubicBezTo>
                        <a:pt x="2576" y="10580"/>
                        <a:pt x="2265" y="10548"/>
                        <a:pt x="1954" y="10548"/>
                      </a:cubicBezTo>
                      <a:cubicBezTo>
                        <a:pt x="1392" y="10548"/>
                        <a:pt x="828" y="10650"/>
                        <a:pt x="555" y="11222"/>
                      </a:cubicBezTo>
                      <a:cubicBezTo>
                        <a:pt x="1769" y="11222"/>
                        <a:pt x="3142" y="11063"/>
                        <a:pt x="4462" y="10997"/>
                      </a:cubicBezTo>
                      <a:lnTo>
                        <a:pt x="4462" y="11116"/>
                      </a:lnTo>
                      <a:cubicBezTo>
                        <a:pt x="4898" y="11723"/>
                        <a:pt x="3631" y="11169"/>
                        <a:pt x="3802" y="11829"/>
                      </a:cubicBezTo>
                      <a:cubicBezTo>
                        <a:pt x="3907" y="11920"/>
                        <a:pt x="4021" y="11960"/>
                        <a:pt x="4131" y="11960"/>
                      </a:cubicBezTo>
                      <a:cubicBezTo>
                        <a:pt x="4422" y="11960"/>
                        <a:pt x="4692" y="11676"/>
                        <a:pt x="4740" y="11274"/>
                      </a:cubicBezTo>
                      <a:cubicBezTo>
                        <a:pt x="4674" y="11274"/>
                        <a:pt x="4621" y="11116"/>
                        <a:pt x="4568" y="10997"/>
                      </a:cubicBezTo>
                      <a:cubicBezTo>
                        <a:pt x="5228" y="10944"/>
                        <a:pt x="5835" y="10944"/>
                        <a:pt x="6443" y="10944"/>
                      </a:cubicBezTo>
                      <a:cubicBezTo>
                        <a:pt x="6324" y="11222"/>
                        <a:pt x="6060" y="11222"/>
                        <a:pt x="6060" y="11657"/>
                      </a:cubicBezTo>
                      <a:cubicBezTo>
                        <a:pt x="6271" y="11790"/>
                        <a:pt x="6492" y="11826"/>
                        <a:pt x="6704" y="11826"/>
                      </a:cubicBezTo>
                      <a:cubicBezTo>
                        <a:pt x="6947" y="11826"/>
                        <a:pt x="7177" y="11779"/>
                        <a:pt x="7369" y="11779"/>
                      </a:cubicBezTo>
                      <a:cubicBezTo>
                        <a:pt x="7574" y="11779"/>
                        <a:pt x="7734" y="11833"/>
                        <a:pt x="7816" y="12053"/>
                      </a:cubicBezTo>
                      <a:cubicBezTo>
                        <a:pt x="7708" y="12024"/>
                        <a:pt x="7607" y="12009"/>
                        <a:pt x="7511" y="12009"/>
                      </a:cubicBezTo>
                      <a:cubicBezTo>
                        <a:pt x="7217" y="12009"/>
                        <a:pt x="6968" y="12148"/>
                        <a:pt x="6720" y="12436"/>
                      </a:cubicBezTo>
                      <a:cubicBezTo>
                        <a:pt x="6984" y="12595"/>
                        <a:pt x="6984" y="12977"/>
                        <a:pt x="6984" y="13255"/>
                      </a:cubicBezTo>
                      <a:lnTo>
                        <a:pt x="7208" y="13255"/>
                      </a:lnTo>
                      <a:cubicBezTo>
                        <a:pt x="7314" y="13202"/>
                        <a:pt x="7314" y="13043"/>
                        <a:pt x="7380" y="12925"/>
                      </a:cubicBezTo>
                      <a:cubicBezTo>
                        <a:pt x="7261" y="12872"/>
                        <a:pt x="7155" y="12925"/>
                        <a:pt x="7155" y="12766"/>
                      </a:cubicBezTo>
                      <a:cubicBezTo>
                        <a:pt x="7710" y="11723"/>
                        <a:pt x="10020" y="13096"/>
                        <a:pt x="10126" y="11222"/>
                      </a:cubicBezTo>
                      <a:cubicBezTo>
                        <a:pt x="9993" y="11105"/>
                        <a:pt x="9791" y="11063"/>
                        <a:pt x="9546" y="11063"/>
                      </a:cubicBezTo>
                      <a:cubicBezTo>
                        <a:pt x="8926" y="11063"/>
                        <a:pt x="8030" y="11333"/>
                        <a:pt x="7290" y="11333"/>
                      </a:cubicBezTo>
                      <a:cubicBezTo>
                        <a:pt x="7106" y="11333"/>
                        <a:pt x="6931" y="11316"/>
                        <a:pt x="6773" y="11274"/>
                      </a:cubicBezTo>
                      <a:cubicBezTo>
                        <a:pt x="7591" y="10403"/>
                        <a:pt x="8370" y="10231"/>
                        <a:pt x="9690" y="10231"/>
                      </a:cubicBezTo>
                      <a:cubicBezTo>
                        <a:pt x="9690" y="10733"/>
                        <a:pt x="10020" y="10614"/>
                        <a:pt x="10020" y="11063"/>
                      </a:cubicBezTo>
                      <a:cubicBezTo>
                        <a:pt x="10301" y="10964"/>
                        <a:pt x="10565" y="10831"/>
                        <a:pt x="10814" y="10831"/>
                      </a:cubicBezTo>
                      <a:cubicBezTo>
                        <a:pt x="10997" y="10831"/>
                        <a:pt x="11172" y="10903"/>
                        <a:pt x="11340" y="11116"/>
                      </a:cubicBezTo>
                      <a:cubicBezTo>
                        <a:pt x="11255" y="11058"/>
                        <a:pt x="11191" y="11037"/>
                        <a:pt x="11137" y="11037"/>
                      </a:cubicBezTo>
                      <a:cubicBezTo>
                        <a:pt x="10996" y="11037"/>
                        <a:pt x="10912" y="11175"/>
                        <a:pt x="10656" y="11175"/>
                      </a:cubicBezTo>
                      <a:cubicBezTo>
                        <a:pt x="10627" y="11175"/>
                        <a:pt x="10596" y="11173"/>
                        <a:pt x="10561" y="11169"/>
                      </a:cubicBezTo>
                      <a:lnTo>
                        <a:pt x="10561" y="11169"/>
                      </a:lnTo>
                      <a:cubicBezTo>
                        <a:pt x="10786" y="12106"/>
                        <a:pt x="10179" y="11776"/>
                        <a:pt x="10231" y="12383"/>
                      </a:cubicBezTo>
                      <a:cubicBezTo>
                        <a:pt x="10245" y="12387"/>
                        <a:pt x="10257" y="12389"/>
                        <a:pt x="10269" y="12389"/>
                      </a:cubicBezTo>
                      <a:cubicBezTo>
                        <a:pt x="10364" y="12389"/>
                        <a:pt x="10418" y="12271"/>
                        <a:pt x="10457" y="12271"/>
                      </a:cubicBezTo>
                      <a:cubicBezTo>
                        <a:pt x="10477" y="12271"/>
                        <a:pt x="10493" y="12299"/>
                        <a:pt x="10509" y="12383"/>
                      </a:cubicBezTo>
                      <a:cubicBezTo>
                        <a:pt x="9901" y="12925"/>
                        <a:pt x="8634" y="12647"/>
                        <a:pt x="7974" y="13043"/>
                      </a:cubicBezTo>
                      <a:cubicBezTo>
                        <a:pt x="8423" y="13043"/>
                        <a:pt x="8093" y="13862"/>
                        <a:pt x="7921" y="13862"/>
                      </a:cubicBezTo>
                      <a:cubicBezTo>
                        <a:pt x="8113" y="14090"/>
                        <a:pt x="8305" y="14451"/>
                        <a:pt x="8405" y="14451"/>
                      </a:cubicBezTo>
                      <a:cubicBezTo>
                        <a:pt x="8449" y="14451"/>
                        <a:pt x="8476" y="14379"/>
                        <a:pt x="8476" y="14192"/>
                      </a:cubicBezTo>
                      <a:cubicBezTo>
                        <a:pt x="8911" y="14694"/>
                        <a:pt x="9188" y="14628"/>
                        <a:pt x="9624" y="14958"/>
                      </a:cubicBezTo>
                      <a:cubicBezTo>
                        <a:pt x="9624" y="15182"/>
                        <a:pt x="9466" y="15129"/>
                        <a:pt x="9413" y="15288"/>
                      </a:cubicBezTo>
                      <a:cubicBezTo>
                        <a:pt x="9483" y="15380"/>
                        <a:pt x="9560" y="15418"/>
                        <a:pt x="9636" y="15418"/>
                      </a:cubicBezTo>
                      <a:cubicBezTo>
                        <a:pt x="9790" y="15418"/>
                        <a:pt x="9941" y="15262"/>
                        <a:pt x="10020" y="15076"/>
                      </a:cubicBezTo>
                      <a:cubicBezTo>
                        <a:pt x="9983" y="15076"/>
                        <a:pt x="9947" y="15079"/>
                        <a:pt x="9912" y="15079"/>
                      </a:cubicBezTo>
                      <a:cubicBezTo>
                        <a:pt x="9787" y="15079"/>
                        <a:pt x="9690" y="15046"/>
                        <a:pt x="9690" y="14746"/>
                      </a:cubicBezTo>
                      <a:cubicBezTo>
                        <a:pt x="9849" y="14192"/>
                        <a:pt x="10126" y="14192"/>
                        <a:pt x="10350" y="14034"/>
                      </a:cubicBezTo>
                      <a:lnTo>
                        <a:pt x="10403" y="14522"/>
                      </a:lnTo>
                      <a:cubicBezTo>
                        <a:pt x="10791" y="14501"/>
                        <a:pt x="11195" y="14462"/>
                        <a:pt x="11616" y="14462"/>
                      </a:cubicBezTo>
                      <a:cubicBezTo>
                        <a:pt x="12270" y="14462"/>
                        <a:pt x="12965" y="14556"/>
                        <a:pt x="13703" y="14958"/>
                      </a:cubicBezTo>
                      <a:cubicBezTo>
                        <a:pt x="13668" y="14982"/>
                        <a:pt x="13621" y="14990"/>
                        <a:pt x="13569" y="14990"/>
                      </a:cubicBezTo>
                      <a:cubicBezTo>
                        <a:pt x="13486" y="14990"/>
                        <a:pt x="13390" y="14970"/>
                        <a:pt x="13311" y="14970"/>
                      </a:cubicBezTo>
                      <a:cubicBezTo>
                        <a:pt x="13203" y="14970"/>
                        <a:pt x="13125" y="15007"/>
                        <a:pt x="13149" y="15182"/>
                      </a:cubicBezTo>
                      <a:cubicBezTo>
                        <a:pt x="13479" y="15235"/>
                        <a:pt x="13149" y="15618"/>
                        <a:pt x="13373" y="15684"/>
                      </a:cubicBezTo>
                      <a:cubicBezTo>
                        <a:pt x="13426" y="15235"/>
                        <a:pt x="14522" y="15684"/>
                        <a:pt x="13915" y="15129"/>
                      </a:cubicBezTo>
                      <a:cubicBezTo>
                        <a:pt x="14000" y="15100"/>
                        <a:pt x="14085" y="15087"/>
                        <a:pt x="14168" y="15087"/>
                      </a:cubicBezTo>
                      <a:cubicBezTo>
                        <a:pt x="14731" y="15087"/>
                        <a:pt x="15214" y="15696"/>
                        <a:pt x="15076" y="16225"/>
                      </a:cubicBezTo>
                      <a:cubicBezTo>
                        <a:pt x="15038" y="16225"/>
                        <a:pt x="14939" y="15855"/>
                        <a:pt x="14866" y="15855"/>
                      </a:cubicBezTo>
                      <a:cubicBezTo>
                        <a:pt x="14838" y="15855"/>
                        <a:pt x="14814" y="15911"/>
                        <a:pt x="14799" y="16067"/>
                      </a:cubicBezTo>
                      <a:cubicBezTo>
                        <a:pt x="14905" y="16225"/>
                        <a:pt x="15129" y="16344"/>
                        <a:pt x="15235" y="16555"/>
                      </a:cubicBezTo>
                      <a:cubicBezTo>
                        <a:pt x="14799" y="16555"/>
                        <a:pt x="14799" y="16608"/>
                        <a:pt x="15076" y="16885"/>
                      </a:cubicBezTo>
                      <a:cubicBezTo>
                        <a:pt x="14982" y="16900"/>
                        <a:pt x="14892" y="16911"/>
                        <a:pt x="14808" y="16911"/>
                      </a:cubicBezTo>
                      <a:cubicBezTo>
                        <a:pt x="14598" y="16911"/>
                        <a:pt x="14424" y="16844"/>
                        <a:pt x="14311" y="16608"/>
                      </a:cubicBezTo>
                      <a:cubicBezTo>
                        <a:pt x="14469" y="16502"/>
                        <a:pt x="14575" y="16344"/>
                        <a:pt x="14575" y="16119"/>
                      </a:cubicBezTo>
                      <a:lnTo>
                        <a:pt x="14575" y="16119"/>
                      </a:lnTo>
                      <a:cubicBezTo>
                        <a:pt x="14033" y="16397"/>
                        <a:pt x="12436" y="16067"/>
                        <a:pt x="12212" y="16779"/>
                      </a:cubicBezTo>
                      <a:cubicBezTo>
                        <a:pt x="12053" y="16674"/>
                        <a:pt x="11829" y="16727"/>
                        <a:pt x="11723" y="16449"/>
                      </a:cubicBezTo>
                      <a:lnTo>
                        <a:pt x="11723" y="16449"/>
                      </a:lnTo>
                      <a:cubicBezTo>
                        <a:pt x="11768" y="16468"/>
                        <a:pt x="11803" y="16476"/>
                        <a:pt x="11830" y="16476"/>
                      </a:cubicBezTo>
                      <a:cubicBezTo>
                        <a:pt x="12032" y="16476"/>
                        <a:pt x="11764" y="16006"/>
                        <a:pt x="11670" y="15948"/>
                      </a:cubicBezTo>
                      <a:cubicBezTo>
                        <a:pt x="11552" y="16278"/>
                        <a:pt x="11670" y="16885"/>
                        <a:pt x="11446" y="17162"/>
                      </a:cubicBezTo>
                      <a:cubicBezTo>
                        <a:pt x="11216" y="16976"/>
                        <a:pt x="11104" y="16488"/>
                        <a:pt x="10754" y="16488"/>
                      </a:cubicBezTo>
                      <a:cubicBezTo>
                        <a:pt x="10683" y="16488"/>
                        <a:pt x="10602" y="16508"/>
                        <a:pt x="10509" y="16555"/>
                      </a:cubicBezTo>
                      <a:cubicBezTo>
                        <a:pt x="10743" y="16123"/>
                        <a:pt x="10338" y="15725"/>
                        <a:pt x="10008" y="15725"/>
                      </a:cubicBezTo>
                      <a:cubicBezTo>
                        <a:pt x="9873" y="15725"/>
                        <a:pt x="9751" y="15791"/>
                        <a:pt x="9690" y="15948"/>
                      </a:cubicBezTo>
                      <a:cubicBezTo>
                        <a:pt x="9849" y="16397"/>
                        <a:pt x="9241" y="16885"/>
                        <a:pt x="9188" y="17492"/>
                      </a:cubicBezTo>
                      <a:cubicBezTo>
                        <a:pt x="9136" y="17162"/>
                        <a:pt x="8964" y="17057"/>
                        <a:pt x="8858" y="16832"/>
                      </a:cubicBezTo>
                      <a:cubicBezTo>
                        <a:pt x="8822" y="16821"/>
                        <a:pt x="8791" y="16816"/>
                        <a:pt x="8763" y="16816"/>
                      </a:cubicBezTo>
                      <a:cubicBezTo>
                        <a:pt x="8563" y="16816"/>
                        <a:pt x="8546" y="17073"/>
                        <a:pt x="8347" y="17073"/>
                      </a:cubicBezTo>
                      <a:cubicBezTo>
                        <a:pt x="8319" y="17073"/>
                        <a:pt x="8287" y="17068"/>
                        <a:pt x="8251" y="17057"/>
                      </a:cubicBezTo>
                      <a:cubicBezTo>
                        <a:pt x="8251" y="18205"/>
                        <a:pt x="7763" y="17268"/>
                        <a:pt x="7763" y="18100"/>
                      </a:cubicBezTo>
                      <a:cubicBezTo>
                        <a:pt x="7710" y="17928"/>
                        <a:pt x="7644" y="17875"/>
                        <a:pt x="7591" y="17770"/>
                      </a:cubicBezTo>
                      <a:cubicBezTo>
                        <a:pt x="7538" y="17334"/>
                        <a:pt x="7974" y="17598"/>
                        <a:pt x="7974" y="17215"/>
                      </a:cubicBezTo>
                      <a:cubicBezTo>
                        <a:pt x="7433" y="17110"/>
                        <a:pt x="7433" y="16832"/>
                        <a:pt x="7208" y="16278"/>
                      </a:cubicBezTo>
                      <a:cubicBezTo>
                        <a:pt x="7131" y="16224"/>
                        <a:pt x="7064" y="16202"/>
                        <a:pt x="7006" y="16202"/>
                      </a:cubicBezTo>
                      <a:cubicBezTo>
                        <a:pt x="6714" y="16202"/>
                        <a:pt x="6644" y="16770"/>
                        <a:pt x="6529" y="16770"/>
                      </a:cubicBezTo>
                      <a:cubicBezTo>
                        <a:pt x="6503" y="16770"/>
                        <a:pt x="6475" y="16742"/>
                        <a:pt x="6443" y="16674"/>
                      </a:cubicBezTo>
                      <a:cubicBezTo>
                        <a:pt x="6720" y="16397"/>
                        <a:pt x="6931" y="15512"/>
                        <a:pt x="6443" y="15354"/>
                      </a:cubicBezTo>
                      <a:cubicBezTo>
                        <a:pt x="6375" y="15602"/>
                        <a:pt x="6246" y="15674"/>
                        <a:pt x="6084" y="15674"/>
                      </a:cubicBezTo>
                      <a:cubicBezTo>
                        <a:pt x="5860" y="15674"/>
                        <a:pt x="5572" y="15534"/>
                        <a:pt x="5296" y="15534"/>
                      </a:cubicBezTo>
                      <a:cubicBezTo>
                        <a:pt x="5116" y="15534"/>
                        <a:pt x="4941" y="15593"/>
                        <a:pt x="4792" y="15789"/>
                      </a:cubicBezTo>
                      <a:cubicBezTo>
                        <a:pt x="5281" y="16119"/>
                        <a:pt x="6060" y="15895"/>
                        <a:pt x="6601" y="16172"/>
                      </a:cubicBezTo>
                      <a:cubicBezTo>
                        <a:pt x="6271" y="16397"/>
                        <a:pt x="5888" y="16502"/>
                        <a:pt x="5558" y="16727"/>
                      </a:cubicBezTo>
                      <a:cubicBezTo>
                        <a:pt x="6060" y="17268"/>
                        <a:pt x="6601" y="17717"/>
                        <a:pt x="7103" y="17822"/>
                      </a:cubicBezTo>
                      <a:cubicBezTo>
                        <a:pt x="7103" y="18152"/>
                        <a:pt x="6601" y="17875"/>
                        <a:pt x="6773" y="18482"/>
                      </a:cubicBezTo>
                      <a:cubicBezTo>
                        <a:pt x="6836" y="18407"/>
                        <a:pt x="6908" y="18383"/>
                        <a:pt x="6983" y="18383"/>
                      </a:cubicBezTo>
                      <a:cubicBezTo>
                        <a:pt x="7107" y="18383"/>
                        <a:pt x="7239" y="18447"/>
                        <a:pt x="7356" y="18447"/>
                      </a:cubicBezTo>
                      <a:cubicBezTo>
                        <a:pt x="7477" y="18447"/>
                        <a:pt x="7582" y="18379"/>
                        <a:pt x="7644" y="18100"/>
                      </a:cubicBezTo>
                      <a:cubicBezTo>
                        <a:pt x="7680" y="18396"/>
                        <a:pt x="7729" y="18486"/>
                        <a:pt x="7791" y="18486"/>
                      </a:cubicBezTo>
                      <a:cubicBezTo>
                        <a:pt x="7883" y="18486"/>
                        <a:pt x="8001" y="18283"/>
                        <a:pt x="8135" y="18283"/>
                      </a:cubicBezTo>
                      <a:cubicBezTo>
                        <a:pt x="8209" y="18283"/>
                        <a:pt x="8288" y="18345"/>
                        <a:pt x="8370" y="18535"/>
                      </a:cubicBezTo>
                      <a:cubicBezTo>
                        <a:pt x="8066" y="18584"/>
                        <a:pt x="8131" y="19102"/>
                        <a:pt x="7887" y="19102"/>
                      </a:cubicBezTo>
                      <a:cubicBezTo>
                        <a:pt x="7865" y="19102"/>
                        <a:pt x="7842" y="19098"/>
                        <a:pt x="7816" y="19090"/>
                      </a:cubicBezTo>
                      <a:lnTo>
                        <a:pt x="7763" y="18588"/>
                      </a:lnTo>
                      <a:cubicBezTo>
                        <a:pt x="7587" y="18805"/>
                        <a:pt x="7405" y="18836"/>
                        <a:pt x="7223" y="18836"/>
                      </a:cubicBezTo>
                      <a:cubicBezTo>
                        <a:pt x="7150" y="18836"/>
                        <a:pt x="7078" y="18831"/>
                        <a:pt x="7006" y="18831"/>
                      </a:cubicBezTo>
                      <a:cubicBezTo>
                        <a:pt x="6795" y="18831"/>
                        <a:pt x="6587" y="18873"/>
                        <a:pt x="6390" y="19195"/>
                      </a:cubicBezTo>
                      <a:cubicBezTo>
                        <a:pt x="6720" y="19420"/>
                        <a:pt x="6878" y="19974"/>
                        <a:pt x="7103" y="20357"/>
                      </a:cubicBezTo>
                      <a:cubicBezTo>
                        <a:pt x="7021" y="20374"/>
                        <a:pt x="6947" y="20381"/>
                        <a:pt x="6879" y="20381"/>
                      </a:cubicBezTo>
                      <a:cubicBezTo>
                        <a:pt x="6565" y="20381"/>
                        <a:pt x="6370" y="20232"/>
                        <a:pt x="6095" y="20232"/>
                      </a:cubicBezTo>
                      <a:cubicBezTo>
                        <a:pt x="6062" y="20232"/>
                        <a:pt x="6029" y="20234"/>
                        <a:pt x="5994" y="20238"/>
                      </a:cubicBezTo>
                      <a:cubicBezTo>
                        <a:pt x="5994" y="20463"/>
                        <a:pt x="5941" y="20634"/>
                        <a:pt x="5941" y="20740"/>
                      </a:cubicBezTo>
                      <a:cubicBezTo>
                        <a:pt x="6053" y="20610"/>
                        <a:pt x="6172" y="20562"/>
                        <a:pt x="6301" y="20562"/>
                      </a:cubicBezTo>
                      <a:cubicBezTo>
                        <a:pt x="6551" y="20562"/>
                        <a:pt x="6843" y="20741"/>
                        <a:pt x="7208" y="20846"/>
                      </a:cubicBezTo>
                      <a:cubicBezTo>
                        <a:pt x="7150" y="20401"/>
                        <a:pt x="7239" y="20286"/>
                        <a:pt x="7381" y="20286"/>
                      </a:cubicBezTo>
                      <a:cubicBezTo>
                        <a:pt x="7535" y="20286"/>
                        <a:pt x="7751" y="20422"/>
                        <a:pt x="7907" y="20422"/>
                      </a:cubicBezTo>
                      <a:cubicBezTo>
                        <a:pt x="7996" y="20422"/>
                        <a:pt x="8066" y="20377"/>
                        <a:pt x="8093" y="20238"/>
                      </a:cubicBezTo>
                      <a:lnTo>
                        <a:pt x="8093" y="20238"/>
                      </a:lnTo>
                      <a:cubicBezTo>
                        <a:pt x="8040" y="20254"/>
                        <a:pt x="7990" y="20262"/>
                        <a:pt x="7945" y="20262"/>
                      </a:cubicBezTo>
                      <a:cubicBezTo>
                        <a:pt x="7799" y="20262"/>
                        <a:pt x="7694" y="20176"/>
                        <a:pt x="7644" y="19974"/>
                      </a:cubicBezTo>
                      <a:cubicBezTo>
                        <a:pt x="7724" y="19959"/>
                        <a:pt x="7799" y="19952"/>
                        <a:pt x="7870" y="19952"/>
                      </a:cubicBezTo>
                      <a:cubicBezTo>
                        <a:pt x="8341" y="19952"/>
                        <a:pt x="8647" y="20254"/>
                        <a:pt x="9083" y="20357"/>
                      </a:cubicBezTo>
                      <a:cubicBezTo>
                        <a:pt x="9030" y="20349"/>
                        <a:pt x="8965" y="20344"/>
                        <a:pt x="8894" y="20344"/>
                      </a:cubicBezTo>
                      <a:cubicBezTo>
                        <a:pt x="8528" y="20344"/>
                        <a:pt x="8010" y="20463"/>
                        <a:pt x="8198" y="20740"/>
                      </a:cubicBezTo>
                      <a:cubicBezTo>
                        <a:pt x="8352" y="20740"/>
                        <a:pt x="8368" y="20560"/>
                        <a:pt x="8483" y="20560"/>
                      </a:cubicBezTo>
                      <a:cubicBezTo>
                        <a:pt x="8497" y="20560"/>
                        <a:pt x="8512" y="20563"/>
                        <a:pt x="8528" y="20568"/>
                      </a:cubicBezTo>
                      <a:cubicBezTo>
                        <a:pt x="8581" y="21123"/>
                        <a:pt x="8304" y="21400"/>
                        <a:pt x="8753" y="21400"/>
                      </a:cubicBezTo>
                      <a:cubicBezTo>
                        <a:pt x="8911" y="20964"/>
                        <a:pt x="8476" y="20846"/>
                        <a:pt x="8700" y="20568"/>
                      </a:cubicBezTo>
                      <a:lnTo>
                        <a:pt x="8700" y="20568"/>
                      </a:lnTo>
                      <a:cubicBezTo>
                        <a:pt x="8911" y="20964"/>
                        <a:pt x="9030" y="20740"/>
                        <a:pt x="9360" y="21176"/>
                      </a:cubicBezTo>
                      <a:cubicBezTo>
                        <a:pt x="9339" y="21166"/>
                        <a:pt x="9305" y="21162"/>
                        <a:pt x="9266" y="21162"/>
                      </a:cubicBezTo>
                      <a:cubicBezTo>
                        <a:pt x="9091" y="21162"/>
                        <a:pt x="8813" y="21250"/>
                        <a:pt x="9083" y="21347"/>
                      </a:cubicBezTo>
                      <a:cubicBezTo>
                        <a:pt x="9268" y="21407"/>
                        <a:pt x="9391" y="21452"/>
                        <a:pt x="9472" y="21452"/>
                      </a:cubicBezTo>
                      <a:cubicBezTo>
                        <a:pt x="9604" y="21452"/>
                        <a:pt x="9624" y="21333"/>
                        <a:pt x="9624" y="20964"/>
                      </a:cubicBezTo>
                      <a:cubicBezTo>
                        <a:pt x="9736" y="21129"/>
                        <a:pt x="9766" y="21212"/>
                        <a:pt x="9794" y="21212"/>
                      </a:cubicBezTo>
                      <a:cubicBezTo>
                        <a:pt x="9822" y="21212"/>
                        <a:pt x="9849" y="21129"/>
                        <a:pt x="9954" y="20964"/>
                      </a:cubicBezTo>
                      <a:cubicBezTo>
                        <a:pt x="10073" y="21176"/>
                        <a:pt x="10231" y="21400"/>
                        <a:pt x="10403" y="21624"/>
                      </a:cubicBezTo>
                      <a:cubicBezTo>
                        <a:pt x="10263" y="21725"/>
                        <a:pt x="10103" y="21755"/>
                        <a:pt x="9936" y="21755"/>
                      </a:cubicBezTo>
                      <a:cubicBezTo>
                        <a:pt x="9680" y="21755"/>
                        <a:pt x="9408" y="21684"/>
                        <a:pt x="9168" y="21684"/>
                      </a:cubicBezTo>
                      <a:cubicBezTo>
                        <a:pt x="8884" y="21684"/>
                        <a:pt x="8644" y="21784"/>
                        <a:pt x="8528" y="22219"/>
                      </a:cubicBezTo>
                      <a:cubicBezTo>
                        <a:pt x="8700" y="22443"/>
                        <a:pt x="9136" y="22219"/>
                        <a:pt x="9241" y="22496"/>
                      </a:cubicBezTo>
                      <a:cubicBezTo>
                        <a:pt x="9208" y="22498"/>
                        <a:pt x="9175" y="22498"/>
                        <a:pt x="9143" y="22498"/>
                      </a:cubicBezTo>
                      <a:cubicBezTo>
                        <a:pt x="8475" y="22498"/>
                        <a:pt x="8037" y="22135"/>
                        <a:pt x="7543" y="22135"/>
                      </a:cubicBezTo>
                      <a:cubicBezTo>
                        <a:pt x="7353" y="22135"/>
                        <a:pt x="7154" y="22189"/>
                        <a:pt x="6931" y="22337"/>
                      </a:cubicBezTo>
                      <a:cubicBezTo>
                        <a:pt x="7103" y="22496"/>
                        <a:pt x="7261" y="22615"/>
                        <a:pt x="7261" y="22997"/>
                      </a:cubicBezTo>
                      <a:lnTo>
                        <a:pt x="6825" y="22997"/>
                      </a:lnTo>
                      <a:cubicBezTo>
                        <a:pt x="6878" y="22720"/>
                        <a:pt x="6720" y="22720"/>
                        <a:pt x="6825" y="22337"/>
                      </a:cubicBezTo>
                      <a:lnTo>
                        <a:pt x="6825" y="22337"/>
                      </a:lnTo>
                      <a:cubicBezTo>
                        <a:pt x="6654" y="22667"/>
                        <a:pt x="6165" y="22667"/>
                        <a:pt x="6390" y="22720"/>
                      </a:cubicBezTo>
                      <a:cubicBezTo>
                        <a:pt x="6390" y="22997"/>
                        <a:pt x="6654" y="22879"/>
                        <a:pt x="6773" y="22997"/>
                      </a:cubicBezTo>
                      <a:cubicBezTo>
                        <a:pt x="5937" y="23077"/>
                        <a:pt x="5327" y="23658"/>
                        <a:pt x="4631" y="23658"/>
                      </a:cubicBezTo>
                      <a:cubicBezTo>
                        <a:pt x="4402" y="23658"/>
                        <a:pt x="4165" y="23596"/>
                        <a:pt x="3908" y="23433"/>
                      </a:cubicBezTo>
                      <a:cubicBezTo>
                        <a:pt x="4332" y="23344"/>
                        <a:pt x="4350" y="23132"/>
                        <a:pt x="4616" y="23132"/>
                      </a:cubicBezTo>
                      <a:cubicBezTo>
                        <a:pt x="4665" y="23132"/>
                        <a:pt x="4723" y="23139"/>
                        <a:pt x="4792" y="23156"/>
                      </a:cubicBezTo>
                      <a:cubicBezTo>
                        <a:pt x="4792" y="22914"/>
                        <a:pt x="4586" y="22558"/>
                        <a:pt x="4450" y="22558"/>
                      </a:cubicBezTo>
                      <a:cubicBezTo>
                        <a:pt x="4402" y="22558"/>
                        <a:pt x="4363" y="22603"/>
                        <a:pt x="4345" y="22714"/>
                      </a:cubicBezTo>
                      <a:lnTo>
                        <a:pt x="4345" y="22714"/>
                      </a:lnTo>
                      <a:cubicBezTo>
                        <a:pt x="4289" y="22677"/>
                        <a:pt x="4186" y="22620"/>
                        <a:pt x="4097" y="22620"/>
                      </a:cubicBezTo>
                      <a:cubicBezTo>
                        <a:pt x="3985" y="22620"/>
                        <a:pt x="3896" y="22712"/>
                        <a:pt x="3961" y="23050"/>
                      </a:cubicBezTo>
                      <a:cubicBezTo>
                        <a:pt x="3930" y="23059"/>
                        <a:pt x="3903" y="23063"/>
                        <a:pt x="3878" y="23063"/>
                      </a:cubicBezTo>
                      <a:cubicBezTo>
                        <a:pt x="3587" y="23063"/>
                        <a:pt x="3648" y="22536"/>
                        <a:pt x="3855" y="22390"/>
                      </a:cubicBezTo>
                      <a:lnTo>
                        <a:pt x="3855" y="22390"/>
                      </a:lnTo>
                      <a:cubicBezTo>
                        <a:pt x="3089" y="22720"/>
                        <a:pt x="2640" y="22337"/>
                        <a:pt x="2099" y="22879"/>
                      </a:cubicBezTo>
                      <a:cubicBezTo>
                        <a:pt x="2126" y="22867"/>
                        <a:pt x="2151" y="22862"/>
                        <a:pt x="2172" y="22862"/>
                      </a:cubicBezTo>
                      <a:cubicBezTo>
                        <a:pt x="2418" y="22862"/>
                        <a:pt x="2323" y="23533"/>
                        <a:pt x="2564" y="23533"/>
                      </a:cubicBezTo>
                      <a:cubicBezTo>
                        <a:pt x="2599" y="23533"/>
                        <a:pt x="2642" y="23519"/>
                        <a:pt x="2693" y="23486"/>
                      </a:cubicBezTo>
                      <a:cubicBezTo>
                        <a:pt x="2746" y="23216"/>
                        <a:pt x="2687" y="23176"/>
                        <a:pt x="2605" y="23176"/>
                      </a:cubicBezTo>
                      <a:cubicBezTo>
                        <a:pt x="2569" y="23176"/>
                        <a:pt x="2530" y="23183"/>
                        <a:pt x="2493" y="23183"/>
                      </a:cubicBezTo>
                      <a:cubicBezTo>
                        <a:pt x="2423" y="23183"/>
                        <a:pt x="2363" y="23156"/>
                        <a:pt x="2363" y="22997"/>
                      </a:cubicBezTo>
                      <a:cubicBezTo>
                        <a:pt x="2535" y="22997"/>
                        <a:pt x="2482" y="22720"/>
                        <a:pt x="2535" y="22667"/>
                      </a:cubicBezTo>
                      <a:cubicBezTo>
                        <a:pt x="2749" y="22823"/>
                        <a:pt x="2860" y="22891"/>
                        <a:pt x="2983" y="22891"/>
                      </a:cubicBezTo>
                      <a:cubicBezTo>
                        <a:pt x="3080" y="22891"/>
                        <a:pt x="3185" y="22849"/>
                        <a:pt x="3353" y="22773"/>
                      </a:cubicBezTo>
                      <a:lnTo>
                        <a:pt x="3353" y="22773"/>
                      </a:lnTo>
                      <a:cubicBezTo>
                        <a:pt x="3023" y="23539"/>
                        <a:pt x="3472" y="23156"/>
                        <a:pt x="3525" y="23935"/>
                      </a:cubicBezTo>
                      <a:cubicBezTo>
                        <a:pt x="3470" y="23915"/>
                        <a:pt x="3425" y="23906"/>
                        <a:pt x="3386" y="23906"/>
                      </a:cubicBezTo>
                      <a:cubicBezTo>
                        <a:pt x="3192" y="23906"/>
                        <a:pt x="3177" y="24130"/>
                        <a:pt x="3089" y="24318"/>
                      </a:cubicBezTo>
                      <a:cubicBezTo>
                        <a:pt x="3004" y="24212"/>
                        <a:pt x="2887" y="24162"/>
                        <a:pt x="2772" y="24162"/>
                      </a:cubicBezTo>
                      <a:cubicBezTo>
                        <a:pt x="2586" y="24162"/>
                        <a:pt x="2404" y="24292"/>
                        <a:pt x="2363" y="24529"/>
                      </a:cubicBezTo>
                      <a:cubicBezTo>
                        <a:pt x="2434" y="24518"/>
                        <a:pt x="2492" y="24511"/>
                        <a:pt x="2539" y="24511"/>
                      </a:cubicBezTo>
                      <a:cubicBezTo>
                        <a:pt x="2711" y="24511"/>
                        <a:pt x="2723" y="24599"/>
                        <a:pt x="2588" y="24859"/>
                      </a:cubicBezTo>
                      <a:cubicBezTo>
                        <a:pt x="3248" y="24423"/>
                        <a:pt x="3749" y="24529"/>
                        <a:pt x="4185" y="24040"/>
                      </a:cubicBezTo>
                      <a:cubicBezTo>
                        <a:pt x="4331" y="24332"/>
                        <a:pt x="4561" y="24451"/>
                        <a:pt x="4797" y="24451"/>
                      </a:cubicBezTo>
                      <a:cubicBezTo>
                        <a:pt x="5096" y="24451"/>
                        <a:pt x="5403" y="24260"/>
                        <a:pt x="5558" y="23988"/>
                      </a:cubicBezTo>
                      <a:cubicBezTo>
                        <a:pt x="5558" y="24529"/>
                        <a:pt x="5888" y="24423"/>
                        <a:pt x="5994" y="24753"/>
                      </a:cubicBezTo>
                      <a:cubicBezTo>
                        <a:pt x="5948" y="24760"/>
                        <a:pt x="5910" y="24762"/>
                        <a:pt x="5877" y="24762"/>
                      </a:cubicBezTo>
                      <a:cubicBezTo>
                        <a:pt x="5730" y="24762"/>
                        <a:pt x="5692" y="24710"/>
                        <a:pt x="5622" y="24710"/>
                      </a:cubicBezTo>
                      <a:cubicBezTo>
                        <a:pt x="5575" y="24710"/>
                        <a:pt x="5515" y="24732"/>
                        <a:pt x="5400" y="24806"/>
                      </a:cubicBezTo>
                      <a:cubicBezTo>
                        <a:pt x="5426" y="25248"/>
                        <a:pt x="5548" y="25262"/>
                        <a:pt x="5685" y="25262"/>
                      </a:cubicBezTo>
                      <a:cubicBezTo>
                        <a:pt x="5694" y="25262"/>
                        <a:pt x="5703" y="25261"/>
                        <a:pt x="5711" y="25261"/>
                      </a:cubicBezTo>
                      <a:cubicBezTo>
                        <a:pt x="5841" y="25261"/>
                        <a:pt x="5979" y="25273"/>
                        <a:pt x="6060" y="25638"/>
                      </a:cubicBezTo>
                      <a:cubicBezTo>
                        <a:pt x="6075" y="25640"/>
                        <a:pt x="6089" y="25641"/>
                        <a:pt x="6102" y="25641"/>
                      </a:cubicBezTo>
                      <a:cubicBezTo>
                        <a:pt x="6380" y="25641"/>
                        <a:pt x="6283" y="25134"/>
                        <a:pt x="6548" y="25083"/>
                      </a:cubicBezTo>
                      <a:cubicBezTo>
                        <a:pt x="6653" y="25262"/>
                        <a:pt x="6769" y="25345"/>
                        <a:pt x="6879" y="25345"/>
                      </a:cubicBezTo>
                      <a:cubicBezTo>
                        <a:pt x="7005" y="25345"/>
                        <a:pt x="7124" y="25235"/>
                        <a:pt x="7208" y="25031"/>
                      </a:cubicBezTo>
                      <a:lnTo>
                        <a:pt x="7208" y="25031"/>
                      </a:lnTo>
                      <a:cubicBezTo>
                        <a:pt x="7208" y="25255"/>
                        <a:pt x="7103" y="25361"/>
                        <a:pt x="7155" y="25691"/>
                      </a:cubicBezTo>
                      <a:lnTo>
                        <a:pt x="7380" y="25691"/>
                      </a:lnTo>
                      <a:cubicBezTo>
                        <a:pt x="7433" y="25638"/>
                        <a:pt x="7591" y="25691"/>
                        <a:pt x="7538" y="25519"/>
                      </a:cubicBezTo>
                      <a:cubicBezTo>
                        <a:pt x="7485" y="25466"/>
                        <a:pt x="7433" y="25361"/>
                        <a:pt x="7433" y="25189"/>
                      </a:cubicBezTo>
                      <a:lnTo>
                        <a:pt x="7433" y="25189"/>
                      </a:lnTo>
                      <a:cubicBezTo>
                        <a:pt x="7444" y="25192"/>
                        <a:pt x="7455" y="25194"/>
                        <a:pt x="7466" y="25194"/>
                      </a:cubicBezTo>
                      <a:cubicBezTo>
                        <a:pt x="7601" y="25194"/>
                        <a:pt x="7720" y="24944"/>
                        <a:pt x="7813" y="24944"/>
                      </a:cubicBezTo>
                      <a:cubicBezTo>
                        <a:pt x="7854" y="24944"/>
                        <a:pt x="7890" y="24994"/>
                        <a:pt x="7921" y="25136"/>
                      </a:cubicBezTo>
                      <a:cubicBezTo>
                        <a:pt x="7591" y="25466"/>
                        <a:pt x="7921" y="25968"/>
                        <a:pt x="7591" y="26179"/>
                      </a:cubicBezTo>
                      <a:cubicBezTo>
                        <a:pt x="7462" y="26267"/>
                        <a:pt x="7333" y="26300"/>
                        <a:pt x="7201" y="26300"/>
                      </a:cubicBezTo>
                      <a:cubicBezTo>
                        <a:pt x="6808" y="26300"/>
                        <a:pt x="6384" y="26012"/>
                        <a:pt x="5833" y="26012"/>
                      </a:cubicBezTo>
                      <a:cubicBezTo>
                        <a:pt x="5618" y="26012"/>
                        <a:pt x="5382" y="26056"/>
                        <a:pt x="5122" y="26179"/>
                      </a:cubicBezTo>
                      <a:cubicBezTo>
                        <a:pt x="5150" y="26175"/>
                        <a:pt x="5174" y="26173"/>
                        <a:pt x="5194" y="26173"/>
                      </a:cubicBezTo>
                      <a:cubicBezTo>
                        <a:pt x="5452" y="26173"/>
                        <a:pt x="5122" y="26473"/>
                        <a:pt x="5122" y="26681"/>
                      </a:cubicBezTo>
                      <a:cubicBezTo>
                        <a:pt x="5465" y="26681"/>
                        <a:pt x="5947" y="26983"/>
                        <a:pt x="6246" y="26983"/>
                      </a:cubicBezTo>
                      <a:cubicBezTo>
                        <a:pt x="6327" y="26983"/>
                        <a:pt x="6395" y="26961"/>
                        <a:pt x="6443" y="26905"/>
                      </a:cubicBezTo>
                      <a:lnTo>
                        <a:pt x="6443" y="26905"/>
                      </a:lnTo>
                      <a:cubicBezTo>
                        <a:pt x="6437" y="26908"/>
                        <a:pt x="6431" y="26909"/>
                        <a:pt x="6426" y="26909"/>
                      </a:cubicBezTo>
                      <a:cubicBezTo>
                        <a:pt x="6324" y="26909"/>
                        <a:pt x="6330" y="26454"/>
                        <a:pt x="6443" y="26403"/>
                      </a:cubicBezTo>
                      <a:cubicBezTo>
                        <a:pt x="6679" y="26727"/>
                        <a:pt x="6982" y="26765"/>
                        <a:pt x="7292" y="26765"/>
                      </a:cubicBezTo>
                      <a:cubicBezTo>
                        <a:pt x="7386" y="26765"/>
                        <a:pt x="7480" y="26762"/>
                        <a:pt x="7573" y="26762"/>
                      </a:cubicBezTo>
                      <a:cubicBezTo>
                        <a:pt x="7965" y="26762"/>
                        <a:pt x="8340" y="26822"/>
                        <a:pt x="8581" y="27446"/>
                      </a:cubicBezTo>
                      <a:cubicBezTo>
                        <a:pt x="8528" y="27064"/>
                        <a:pt x="8370" y="26734"/>
                        <a:pt x="8634" y="26628"/>
                      </a:cubicBezTo>
                      <a:cubicBezTo>
                        <a:pt x="9087" y="26723"/>
                        <a:pt x="9651" y="26757"/>
                        <a:pt x="10277" y="26757"/>
                      </a:cubicBezTo>
                      <a:cubicBezTo>
                        <a:pt x="11843" y="26757"/>
                        <a:pt x="13793" y="26544"/>
                        <a:pt x="15329" y="26544"/>
                      </a:cubicBezTo>
                      <a:cubicBezTo>
                        <a:pt x="15648" y="26544"/>
                        <a:pt x="15949" y="26553"/>
                        <a:pt x="16225" y="26575"/>
                      </a:cubicBezTo>
                      <a:cubicBezTo>
                        <a:pt x="16177" y="26456"/>
                        <a:pt x="16229" y="26413"/>
                        <a:pt x="16332" y="26413"/>
                      </a:cubicBezTo>
                      <a:cubicBezTo>
                        <a:pt x="16571" y="26413"/>
                        <a:pt x="17087" y="26644"/>
                        <a:pt x="17281" y="26681"/>
                      </a:cubicBezTo>
                      <a:cubicBezTo>
                        <a:pt x="17281" y="26456"/>
                        <a:pt x="17334" y="26298"/>
                        <a:pt x="17387" y="26126"/>
                      </a:cubicBezTo>
                      <a:cubicBezTo>
                        <a:pt x="17611" y="26245"/>
                        <a:pt x="17822" y="26351"/>
                        <a:pt x="17941" y="26628"/>
                      </a:cubicBezTo>
                      <a:cubicBezTo>
                        <a:pt x="17990" y="26325"/>
                        <a:pt x="18082" y="26067"/>
                        <a:pt x="18352" y="26067"/>
                      </a:cubicBezTo>
                      <a:cubicBezTo>
                        <a:pt x="18376" y="26067"/>
                        <a:pt x="18402" y="26069"/>
                        <a:pt x="18430" y="26073"/>
                      </a:cubicBezTo>
                      <a:lnTo>
                        <a:pt x="18430" y="26734"/>
                      </a:lnTo>
                      <a:cubicBezTo>
                        <a:pt x="18706" y="26606"/>
                        <a:pt x="18916" y="26535"/>
                        <a:pt x="19103" y="26535"/>
                      </a:cubicBezTo>
                      <a:cubicBezTo>
                        <a:pt x="19399" y="26535"/>
                        <a:pt x="19634" y="26712"/>
                        <a:pt x="19974" y="27116"/>
                      </a:cubicBezTo>
                      <a:cubicBezTo>
                        <a:pt x="20080" y="26734"/>
                        <a:pt x="19525" y="26628"/>
                        <a:pt x="19855" y="26456"/>
                      </a:cubicBezTo>
                      <a:lnTo>
                        <a:pt x="19855" y="26456"/>
                      </a:lnTo>
                      <a:cubicBezTo>
                        <a:pt x="19958" y="26535"/>
                        <a:pt x="20095" y="26600"/>
                        <a:pt x="20217" y="26600"/>
                      </a:cubicBezTo>
                      <a:cubicBezTo>
                        <a:pt x="20362" y="26600"/>
                        <a:pt x="20487" y="26510"/>
                        <a:pt x="20516" y="26245"/>
                      </a:cubicBezTo>
                      <a:cubicBezTo>
                        <a:pt x="20516" y="26456"/>
                        <a:pt x="20687" y="26403"/>
                        <a:pt x="20740" y="26575"/>
                      </a:cubicBezTo>
                      <a:cubicBezTo>
                        <a:pt x="20582" y="26575"/>
                        <a:pt x="20516" y="26734"/>
                        <a:pt x="20463" y="26958"/>
                      </a:cubicBezTo>
                      <a:cubicBezTo>
                        <a:pt x="20542" y="27037"/>
                        <a:pt x="20624" y="27067"/>
                        <a:pt x="20709" y="27067"/>
                      </a:cubicBezTo>
                      <a:cubicBezTo>
                        <a:pt x="20971" y="27067"/>
                        <a:pt x="21257" y="26782"/>
                        <a:pt x="21562" y="26782"/>
                      </a:cubicBezTo>
                      <a:cubicBezTo>
                        <a:pt x="21634" y="26782"/>
                        <a:pt x="21708" y="26799"/>
                        <a:pt x="21783" y="26839"/>
                      </a:cubicBezTo>
                      <a:cubicBezTo>
                        <a:pt x="21730" y="26179"/>
                        <a:pt x="21176" y="26628"/>
                        <a:pt x="21123" y="26073"/>
                      </a:cubicBezTo>
                      <a:cubicBezTo>
                        <a:pt x="21263" y="26073"/>
                        <a:pt x="21404" y="26182"/>
                        <a:pt x="21529" y="26182"/>
                      </a:cubicBezTo>
                      <a:cubicBezTo>
                        <a:pt x="21603" y="26182"/>
                        <a:pt x="21671" y="26144"/>
                        <a:pt x="21730" y="26021"/>
                      </a:cubicBezTo>
                      <a:cubicBezTo>
                        <a:pt x="21836" y="26245"/>
                        <a:pt x="21836" y="26628"/>
                        <a:pt x="21954" y="26839"/>
                      </a:cubicBezTo>
                      <a:cubicBezTo>
                        <a:pt x="22337" y="26628"/>
                        <a:pt x="22667" y="26403"/>
                        <a:pt x="22997" y="26245"/>
                      </a:cubicBezTo>
                      <a:cubicBezTo>
                        <a:pt x="23050" y="26456"/>
                        <a:pt x="23103" y="26628"/>
                        <a:pt x="23156" y="26734"/>
                      </a:cubicBezTo>
                      <a:cubicBezTo>
                        <a:pt x="23657" y="26351"/>
                        <a:pt x="24146" y="26575"/>
                        <a:pt x="24542" y="26298"/>
                      </a:cubicBezTo>
                      <a:cubicBezTo>
                        <a:pt x="24542" y="26636"/>
                        <a:pt x="24567" y="26755"/>
                        <a:pt x="24591" y="26755"/>
                      </a:cubicBezTo>
                      <a:cubicBezTo>
                        <a:pt x="24637" y="26755"/>
                        <a:pt x="24681" y="26309"/>
                        <a:pt x="24542" y="26126"/>
                      </a:cubicBezTo>
                      <a:cubicBezTo>
                        <a:pt x="24454" y="26138"/>
                        <a:pt x="24369" y="26145"/>
                        <a:pt x="24288" y="26145"/>
                      </a:cubicBezTo>
                      <a:cubicBezTo>
                        <a:pt x="24005" y="26145"/>
                        <a:pt x="23769" y="26065"/>
                        <a:pt x="23605" y="25849"/>
                      </a:cubicBezTo>
                      <a:cubicBezTo>
                        <a:pt x="23657" y="25585"/>
                        <a:pt x="24093" y="25849"/>
                        <a:pt x="23935" y="25361"/>
                      </a:cubicBezTo>
                      <a:cubicBezTo>
                        <a:pt x="23502" y="25348"/>
                        <a:pt x="23078" y="25342"/>
                        <a:pt x="22662" y="25342"/>
                      </a:cubicBezTo>
                      <a:cubicBezTo>
                        <a:pt x="19586" y="25342"/>
                        <a:pt x="16901" y="25650"/>
                        <a:pt x="13703" y="25743"/>
                      </a:cubicBezTo>
                      <a:cubicBezTo>
                        <a:pt x="13651" y="26021"/>
                        <a:pt x="13862" y="26126"/>
                        <a:pt x="13703" y="26245"/>
                      </a:cubicBezTo>
                      <a:cubicBezTo>
                        <a:pt x="13668" y="26251"/>
                        <a:pt x="13631" y="26253"/>
                        <a:pt x="13595" y="26253"/>
                      </a:cubicBezTo>
                      <a:cubicBezTo>
                        <a:pt x="13137" y="26253"/>
                        <a:pt x="12633" y="25836"/>
                        <a:pt x="12196" y="25836"/>
                      </a:cubicBezTo>
                      <a:cubicBezTo>
                        <a:pt x="12026" y="25836"/>
                        <a:pt x="11866" y="25899"/>
                        <a:pt x="11723" y="26073"/>
                      </a:cubicBezTo>
                      <a:cubicBezTo>
                        <a:pt x="11670" y="26073"/>
                        <a:pt x="11670" y="26073"/>
                        <a:pt x="11670" y="26126"/>
                      </a:cubicBezTo>
                      <a:cubicBezTo>
                        <a:pt x="11670" y="26073"/>
                        <a:pt x="11604" y="25968"/>
                        <a:pt x="11499" y="25915"/>
                      </a:cubicBezTo>
                      <a:cubicBezTo>
                        <a:pt x="11357" y="25803"/>
                        <a:pt x="11197" y="25760"/>
                        <a:pt x="11023" y="25760"/>
                      </a:cubicBezTo>
                      <a:cubicBezTo>
                        <a:pt x="10467" y="25760"/>
                        <a:pt x="9776" y="26200"/>
                        <a:pt x="9147" y="26200"/>
                      </a:cubicBezTo>
                      <a:cubicBezTo>
                        <a:pt x="8911" y="26200"/>
                        <a:pt x="8684" y="26138"/>
                        <a:pt x="8476" y="25968"/>
                      </a:cubicBezTo>
                      <a:lnTo>
                        <a:pt x="8476" y="25968"/>
                      </a:lnTo>
                      <a:cubicBezTo>
                        <a:pt x="8514" y="26189"/>
                        <a:pt x="8458" y="26263"/>
                        <a:pt x="8367" y="26263"/>
                      </a:cubicBezTo>
                      <a:cubicBezTo>
                        <a:pt x="8206" y="26263"/>
                        <a:pt x="7936" y="26035"/>
                        <a:pt x="7868" y="25968"/>
                      </a:cubicBezTo>
                      <a:cubicBezTo>
                        <a:pt x="8040" y="25743"/>
                        <a:pt x="7868" y="25136"/>
                        <a:pt x="8146" y="25136"/>
                      </a:cubicBezTo>
                      <a:cubicBezTo>
                        <a:pt x="8174" y="25297"/>
                        <a:pt x="8237" y="25346"/>
                        <a:pt x="8308" y="25346"/>
                      </a:cubicBezTo>
                      <a:cubicBezTo>
                        <a:pt x="8416" y="25346"/>
                        <a:pt x="8540" y="25234"/>
                        <a:pt x="8584" y="25234"/>
                      </a:cubicBezTo>
                      <a:cubicBezTo>
                        <a:pt x="8621" y="25234"/>
                        <a:pt x="8602" y="25310"/>
                        <a:pt x="8476" y="25585"/>
                      </a:cubicBezTo>
                      <a:cubicBezTo>
                        <a:pt x="8574" y="25679"/>
                        <a:pt x="8734" y="25726"/>
                        <a:pt x="8877" y="25726"/>
                      </a:cubicBezTo>
                      <a:cubicBezTo>
                        <a:pt x="9138" y="25726"/>
                        <a:pt x="9345" y="25570"/>
                        <a:pt x="9030" y="25255"/>
                      </a:cubicBezTo>
                      <a:cubicBezTo>
                        <a:pt x="9061" y="25229"/>
                        <a:pt x="9091" y="25218"/>
                        <a:pt x="9119" y="25218"/>
                      </a:cubicBezTo>
                      <a:cubicBezTo>
                        <a:pt x="9273" y="25218"/>
                        <a:pt x="9392" y="25546"/>
                        <a:pt x="9481" y="25546"/>
                      </a:cubicBezTo>
                      <a:cubicBezTo>
                        <a:pt x="9515" y="25546"/>
                        <a:pt x="9545" y="25497"/>
                        <a:pt x="9571" y="25361"/>
                      </a:cubicBezTo>
                      <a:lnTo>
                        <a:pt x="9571" y="25361"/>
                      </a:lnTo>
                      <a:cubicBezTo>
                        <a:pt x="9541" y="25378"/>
                        <a:pt x="9517" y="25387"/>
                        <a:pt x="9499" y="25387"/>
                      </a:cubicBezTo>
                      <a:cubicBezTo>
                        <a:pt x="9330" y="25387"/>
                        <a:pt x="9675" y="24675"/>
                        <a:pt x="9895" y="24675"/>
                      </a:cubicBezTo>
                      <a:cubicBezTo>
                        <a:pt x="9946" y="24675"/>
                        <a:pt x="9991" y="24713"/>
                        <a:pt x="10020" y="24806"/>
                      </a:cubicBezTo>
                      <a:cubicBezTo>
                        <a:pt x="9901" y="24978"/>
                        <a:pt x="9624" y="25031"/>
                        <a:pt x="9624" y="25361"/>
                      </a:cubicBezTo>
                      <a:cubicBezTo>
                        <a:pt x="9864" y="25458"/>
                        <a:pt x="10229" y="25533"/>
                        <a:pt x="10591" y="25533"/>
                      </a:cubicBezTo>
                      <a:cubicBezTo>
                        <a:pt x="11065" y="25533"/>
                        <a:pt x="11536" y="25405"/>
                        <a:pt x="11723" y="25031"/>
                      </a:cubicBezTo>
                      <a:cubicBezTo>
                        <a:pt x="11933" y="25098"/>
                        <a:pt x="12113" y="25118"/>
                        <a:pt x="12290" y="25118"/>
                      </a:cubicBezTo>
                      <a:cubicBezTo>
                        <a:pt x="12526" y="25118"/>
                        <a:pt x="12757" y="25083"/>
                        <a:pt x="13043" y="25083"/>
                      </a:cubicBezTo>
                      <a:cubicBezTo>
                        <a:pt x="13209" y="25103"/>
                        <a:pt x="13496" y="25181"/>
                        <a:pt x="13772" y="25181"/>
                      </a:cubicBezTo>
                      <a:cubicBezTo>
                        <a:pt x="14221" y="25181"/>
                        <a:pt x="14641" y="24976"/>
                        <a:pt x="14469" y="23988"/>
                      </a:cubicBezTo>
                      <a:lnTo>
                        <a:pt x="14469" y="23988"/>
                      </a:lnTo>
                      <a:cubicBezTo>
                        <a:pt x="14174" y="24082"/>
                        <a:pt x="14059" y="24440"/>
                        <a:pt x="13717" y="24440"/>
                      </a:cubicBezTo>
                      <a:cubicBezTo>
                        <a:pt x="13677" y="24440"/>
                        <a:pt x="13633" y="24435"/>
                        <a:pt x="13585" y="24423"/>
                      </a:cubicBezTo>
                      <a:cubicBezTo>
                        <a:pt x="13585" y="23988"/>
                        <a:pt x="13373" y="24040"/>
                        <a:pt x="13426" y="23539"/>
                      </a:cubicBezTo>
                      <a:cubicBezTo>
                        <a:pt x="13585" y="23539"/>
                        <a:pt x="13651" y="23486"/>
                        <a:pt x="13703" y="23380"/>
                      </a:cubicBezTo>
                      <a:cubicBezTo>
                        <a:pt x="13964" y="23430"/>
                        <a:pt x="13922" y="23875"/>
                        <a:pt x="14188" y="23875"/>
                      </a:cubicBezTo>
                      <a:cubicBezTo>
                        <a:pt x="14206" y="23875"/>
                        <a:pt x="14224" y="23873"/>
                        <a:pt x="14245" y="23869"/>
                      </a:cubicBezTo>
                      <a:cubicBezTo>
                        <a:pt x="14140" y="23328"/>
                        <a:pt x="14491" y="23000"/>
                        <a:pt x="14786" y="23000"/>
                      </a:cubicBezTo>
                      <a:cubicBezTo>
                        <a:pt x="14938" y="23000"/>
                        <a:pt x="15075" y="23087"/>
                        <a:pt x="15129" y="23275"/>
                      </a:cubicBezTo>
                      <a:cubicBezTo>
                        <a:pt x="14971" y="23327"/>
                        <a:pt x="14852" y="23327"/>
                        <a:pt x="14905" y="23658"/>
                      </a:cubicBezTo>
                      <a:cubicBezTo>
                        <a:pt x="15025" y="23703"/>
                        <a:pt x="15154" y="23724"/>
                        <a:pt x="15287" y="23724"/>
                      </a:cubicBezTo>
                      <a:cubicBezTo>
                        <a:pt x="15768" y="23724"/>
                        <a:pt x="16285" y="23456"/>
                        <a:pt x="16502" y="23156"/>
                      </a:cubicBezTo>
                      <a:cubicBezTo>
                        <a:pt x="15565" y="22615"/>
                        <a:pt x="14641" y="22113"/>
                        <a:pt x="15565" y="21070"/>
                      </a:cubicBezTo>
                      <a:lnTo>
                        <a:pt x="15565" y="21070"/>
                      </a:lnTo>
                      <a:cubicBezTo>
                        <a:pt x="15472" y="21360"/>
                        <a:pt x="15675" y="22457"/>
                        <a:pt x="15878" y="22457"/>
                      </a:cubicBezTo>
                      <a:cubicBezTo>
                        <a:pt x="15906" y="22457"/>
                        <a:pt x="15934" y="22436"/>
                        <a:pt x="15961" y="22390"/>
                      </a:cubicBezTo>
                      <a:cubicBezTo>
                        <a:pt x="15737" y="22285"/>
                        <a:pt x="16291" y="22390"/>
                        <a:pt x="16397" y="22007"/>
                      </a:cubicBezTo>
                      <a:cubicBezTo>
                        <a:pt x="16674" y="22060"/>
                        <a:pt x="16674" y="22720"/>
                        <a:pt x="16885" y="22826"/>
                      </a:cubicBezTo>
                      <a:cubicBezTo>
                        <a:pt x="17044" y="22597"/>
                        <a:pt x="17207" y="22523"/>
                        <a:pt x="17370" y="22523"/>
                      </a:cubicBezTo>
                      <a:cubicBezTo>
                        <a:pt x="17671" y="22523"/>
                        <a:pt x="17970" y="22776"/>
                        <a:pt x="18246" y="22776"/>
                      </a:cubicBezTo>
                      <a:cubicBezTo>
                        <a:pt x="18390" y="22776"/>
                        <a:pt x="18527" y="22707"/>
                        <a:pt x="18654" y="22496"/>
                      </a:cubicBezTo>
                      <a:cubicBezTo>
                        <a:pt x="18760" y="22826"/>
                        <a:pt x="18984" y="22615"/>
                        <a:pt x="18812" y="22997"/>
                      </a:cubicBezTo>
                      <a:cubicBezTo>
                        <a:pt x="18820" y="22999"/>
                        <a:pt x="18828" y="23000"/>
                        <a:pt x="18835" y="23000"/>
                      </a:cubicBezTo>
                      <a:cubicBezTo>
                        <a:pt x="19000" y="23000"/>
                        <a:pt x="19191" y="22609"/>
                        <a:pt x="19389" y="22609"/>
                      </a:cubicBezTo>
                      <a:cubicBezTo>
                        <a:pt x="19456" y="22609"/>
                        <a:pt x="19524" y="22654"/>
                        <a:pt x="19591" y="22773"/>
                      </a:cubicBezTo>
                      <a:cubicBezTo>
                        <a:pt x="19420" y="22773"/>
                        <a:pt x="19314" y="22945"/>
                        <a:pt x="19314" y="23156"/>
                      </a:cubicBezTo>
                      <a:cubicBezTo>
                        <a:pt x="19473" y="23156"/>
                        <a:pt x="19420" y="23539"/>
                        <a:pt x="19420" y="23816"/>
                      </a:cubicBezTo>
                      <a:cubicBezTo>
                        <a:pt x="19974" y="23710"/>
                        <a:pt x="19974" y="22720"/>
                        <a:pt x="20251" y="22219"/>
                      </a:cubicBezTo>
                      <a:cubicBezTo>
                        <a:pt x="20225" y="22210"/>
                        <a:pt x="20202" y="22206"/>
                        <a:pt x="20181" y="22206"/>
                      </a:cubicBezTo>
                      <a:cubicBezTo>
                        <a:pt x="19944" y="22206"/>
                        <a:pt x="20062" y="22724"/>
                        <a:pt x="19855" y="22773"/>
                      </a:cubicBezTo>
                      <a:cubicBezTo>
                        <a:pt x="19974" y="22337"/>
                        <a:pt x="19525" y="22113"/>
                        <a:pt x="19803" y="21955"/>
                      </a:cubicBezTo>
                      <a:lnTo>
                        <a:pt x="19803" y="21955"/>
                      </a:lnTo>
                      <a:cubicBezTo>
                        <a:pt x="19885" y="22032"/>
                        <a:pt x="19997" y="22044"/>
                        <a:pt x="20113" y="22044"/>
                      </a:cubicBezTo>
                      <a:cubicBezTo>
                        <a:pt x="20162" y="22044"/>
                        <a:pt x="20211" y="22042"/>
                        <a:pt x="20260" y="22042"/>
                      </a:cubicBezTo>
                      <a:cubicBezTo>
                        <a:pt x="20410" y="22042"/>
                        <a:pt x="20552" y="22061"/>
                        <a:pt x="20634" y="22219"/>
                      </a:cubicBezTo>
                      <a:lnTo>
                        <a:pt x="20634" y="22390"/>
                      </a:lnTo>
                      <a:cubicBezTo>
                        <a:pt x="20661" y="22399"/>
                        <a:pt x="20684" y="22403"/>
                        <a:pt x="20705" y="22403"/>
                      </a:cubicBezTo>
                      <a:cubicBezTo>
                        <a:pt x="20917" y="22403"/>
                        <a:pt x="20840" y="21992"/>
                        <a:pt x="21045" y="21992"/>
                      </a:cubicBezTo>
                      <a:cubicBezTo>
                        <a:pt x="21068" y="21992"/>
                        <a:pt x="21093" y="21997"/>
                        <a:pt x="21123" y="22007"/>
                      </a:cubicBezTo>
                      <a:cubicBezTo>
                        <a:pt x="21176" y="22667"/>
                        <a:pt x="21572" y="22667"/>
                        <a:pt x="21783" y="22997"/>
                      </a:cubicBezTo>
                      <a:cubicBezTo>
                        <a:pt x="21932" y="22743"/>
                        <a:pt x="22249" y="22437"/>
                        <a:pt x="22461" y="22437"/>
                      </a:cubicBezTo>
                      <a:cubicBezTo>
                        <a:pt x="22569" y="22437"/>
                        <a:pt x="22650" y="22516"/>
                        <a:pt x="22667" y="22720"/>
                      </a:cubicBezTo>
                      <a:cubicBezTo>
                        <a:pt x="22892" y="22496"/>
                        <a:pt x="23050" y="22113"/>
                        <a:pt x="23433" y="22007"/>
                      </a:cubicBezTo>
                      <a:lnTo>
                        <a:pt x="23433" y="22007"/>
                      </a:lnTo>
                      <a:cubicBezTo>
                        <a:pt x="23327" y="23209"/>
                        <a:pt x="22773" y="23816"/>
                        <a:pt x="22060" y="24146"/>
                      </a:cubicBezTo>
                      <a:cubicBezTo>
                        <a:pt x="22007" y="23816"/>
                        <a:pt x="22667" y="23763"/>
                        <a:pt x="22337" y="23605"/>
                      </a:cubicBezTo>
                      <a:cubicBezTo>
                        <a:pt x="22443" y="23327"/>
                        <a:pt x="22773" y="23327"/>
                        <a:pt x="22997" y="23209"/>
                      </a:cubicBezTo>
                      <a:cubicBezTo>
                        <a:pt x="22962" y="22984"/>
                        <a:pt x="22900" y="22920"/>
                        <a:pt x="22827" y="22920"/>
                      </a:cubicBezTo>
                      <a:cubicBezTo>
                        <a:pt x="22730" y="22920"/>
                        <a:pt x="22613" y="23036"/>
                        <a:pt x="22512" y="23036"/>
                      </a:cubicBezTo>
                      <a:cubicBezTo>
                        <a:pt x="22467" y="23036"/>
                        <a:pt x="22425" y="23012"/>
                        <a:pt x="22390" y="22945"/>
                      </a:cubicBezTo>
                      <a:cubicBezTo>
                        <a:pt x="22166" y="23050"/>
                        <a:pt x="22166" y="23433"/>
                        <a:pt x="22007" y="23658"/>
                      </a:cubicBezTo>
                      <a:cubicBezTo>
                        <a:pt x="21836" y="23486"/>
                        <a:pt x="21836" y="23050"/>
                        <a:pt x="21572" y="22997"/>
                      </a:cubicBezTo>
                      <a:cubicBezTo>
                        <a:pt x="21506" y="23050"/>
                        <a:pt x="21506" y="23156"/>
                        <a:pt x="21400" y="23156"/>
                      </a:cubicBezTo>
                      <a:cubicBezTo>
                        <a:pt x="21506" y="23380"/>
                        <a:pt x="21677" y="23486"/>
                        <a:pt x="21836" y="23658"/>
                      </a:cubicBezTo>
                      <a:cubicBezTo>
                        <a:pt x="21506" y="23816"/>
                        <a:pt x="21242" y="24146"/>
                        <a:pt x="20846" y="24199"/>
                      </a:cubicBezTo>
                      <a:cubicBezTo>
                        <a:pt x="21037" y="24064"/>
                        <a:pt x="20950" y="23247"/>
                        <a:pt x="21125" y="23247"/>
                      </a:cubicBezTo>
                      <a:cubicBezTo>
                        <a:pt x="21155" y="23247"/>
                        <a:pt x="21193" y="23271"/>
                        <a:pt x="21242" y="23327"/>
                      </a:cubicBezTo>
                      <a:cubicBezTo>
                        <a:pt x="21176" y="22826"/>
                        <a:pt x="20740" y="23050"/>
                        <a:pt x="20634" y="22615"/>
                      </a:cubicBezTo>
                      <a:lnTo>
                        <a:pt x="20634" y="22615"/>
                      </a:lnTo>
                      <a:cubicBezTo>
                        <a:pt x="20671" y="23642"/>
                        <a:pt x="20204" y="24198"/>
                        <a:pt x="19637" y="24198"/>
                      </a:cubicBezTo>
                      <a:cubicBezTo>
                        <a:pt x="19388" y="24198"/>
                        <a:pt x="19119" y="24090"/>
                        <a:pt x="18865" y="23869"/>
                      </a:cubicBezTo>
                      <a:cubicBezTo>
                        <a:pt x="19037" y="23763"/>
                        <a:pt x="19261" y="23763"/>
                        <a:pt x="19314" y="23486"/>
                      </a:cubicBezTo>
                      <a:lnTo>
                        <a:pt x="19314" y="23486"/>
                      </a:lnTo>
                      <a:cubicBezTo>
                        <a:pt x="19197" y="23517"/>
                        <a:pt x="19099" y="23532"/>
                        <a:pt x="19019" y="23532"/>
                      </a:cubicBezTo>
                      <a:cubicBezTo>
                        <a:pt x="18793" y="23532"/>
                        <a:pt x="18707" y="23413"/>
                        <a:pt x="18707" y="23209"/>
                      </a:cubicBezTo>
                      <a:cubicBezTo>
                        <a:pt x="18707" y="23380"/>
                        <a:pt x="18601" y="23486"/>
                        <a:pt x="18535" y="23539"/>
                      </a:cubicBezTo>
                      <a:cubicBezTo>
                        <a:pt x="18535" y="23327"/>
                        <a:pt x="18654" y="23327"/>
                        <a:pt x="18601" y="23050"/>
                      </a:cubicBezTo>
                      <a:cubicBezTo>
                        <a:pt x="18562" y="23035"/>
                        <a:pt x="18530" y="23029"/>
                        <a:pt x="18502" y="23029"/>
                      </a:cubicBezTo>
                      <a:cubicBezTo>
                        <a:pt x="18351" y="23029"/>
                        <a:pt x="18339" y="23217"/>
                        <a:pt x="18168" y="23217"/>
                      </a:cubicBezTo>
                      <a:cubicBezTo>
                        <a:pt x="18148" y="23217"/>
                        <a:pt x="18125" y="23215"/>
                        <a:pt x="18100" y="23209"/>
                      </a:cubicBezTo>
                      <a:lnTo>
                        <a:pt x="18100" y="23209"/>
                      </a:lnTo>
                      <a:cubicBezTo>
                        <a:pt x="18377" y="24040"/>
                        <a:pt x="18654" y="23605"/>
                        <a:pt x="18271" y="24423"/>
                      </a:cubicBezTo>
                      <a:cubicBezTo>
                        <a:pt x="19974" y="24700"/>
                        <a:pt x="20582" y="24753"/>
                        <a:pt x="22007" y="24806"/>
                      </a:cubicBezTo>
                      <a:cubicBezTo>
                        <a:pt x="22105" y="24399"/>
                        <a:pt x="22334" y="24336"/>
                        <a:pt x="22580" y="24336"/>
                      </a:cubicBezTo>
                      <a:cubicBezTo>
                        <a:pt x="22693" y="24336"/>
                        <a:pt x="22809" y="24349"/>
                        <a:pt x="22917" y="24349"/>
                      </a:cubicBezTo>
                      <a:cubicBezTo>
                        <a:pt x="23120" y="24349"/>
                        <a:pt x="23298" y="24303"/>
                        <a:pt x="23380" y="24040"/>
                      </a:cubicBezTo>
                      <a:cubicBezTo>
                        <a:pt x="23222" y="24040"/>
                        <a:pt x="23103" y="23935"/>
                        <a:pt x="23050" y="23710"/>
                      </a:cubicBezTo>
                      <a:lnTo>
                        <a:pt x="23050" y="23710"/>
                      </a:lnTo>
                      <a:cubicBezTo>
                        <a:pt x="23101" y="23734"/>
                        <a:pt x="23141" y="23745"/>
                        <a:pt x="23173" y="23745"/>
                      </a:cubicBezTo>
                      <a:cubicBezTo>
                        <a:pt x="23354" y="23745"/>
                        <a:pt x="23299" y="23425"/>
                        <a:pt x="23433" y="23380"/>
                      </a:cubicBezTo>
                      <a:lnTo>
                        <a:pt x="23433" y="23380"/>
                      </a:lnTo>
                      <a:cubicBezTo>
                        <a:pt x="23403" y="23567"/>
                        <a:pt x="23618" y="23665"/>
                        <a:pt x="23850" y="23665"/>
                      </a:cubicBezTo>
                      <a:cubicBezTo>
                        <a:pt x="24030" y="23665"/>
                        <a:pt x="24220" y="23607"/>
                        <a:pt x="24318" y="23486"/>
                      </a:cubicBezTo>
                      <a:cubicBezTo>
                        <a:pt x="24146" y="23327"/>
                        <a:pt x="23988" y="23103"/>
                        <a:pt x="23882" y="22826"/>
                      </a:cubicBezTo>
                      <a:cubicBezTo>
                        <a:pt x="24212" y="22496"/>
                        <a:pt x="24318" y="22615"/>
                        <a:pt x="24648" y="22443"/>
                      </a:cubicBezTo>
                      <a:lnTo>
                        <a:pt x="24648" y="22443"/>
                      </a:lnTo>
                      <a:cubicBezTo>
                        <a:pt x="24648" y="22667"/>
                        <a:pt x="24542" y="22667"/>
                        <a:pt x="24595" y="22945"/>
                      </a:cubicBezTo>
                      <a:cubicBezTo>
                        <a:pt x="24925" y="22879"/>
                        <a:pt x="25202" y="22826"/>
                        <a:pt x="25361" y="22549"/>
                      </a:cubicBezTo>
                      <a:cubicBezTo>
                        <a:pt x="25255" y="22060"/>
                        <a:pt x="24872" y="22166"/>
                        <a:pt x="24595" y="21955"/>
                      </a:cubicBezTo>
                      <a:cubicBezTo>
                        <a:pt x="24819" y="21858"/>
                        <a:pt x="24931" y="21701"/>
                        <a:pt x="25141" y="21701"/>
                      </a:cubicBezTo>
                      <a:cubicBezTo>
                        <a:pt x="25190" y="21701"/>
                        <a:pt x="25245" y="21710"/>
                        <a:pt x="25308" y="21730"/>
                      </a:cubicBezTo>
                      <a:cubicBezTo>
                        <a:pt x="25398" y="21821"/>
                        <a:pt x="25372" y="22201"/>
                        <a:pt x="25537" y="22201"/>
                      </a:cubicBezTo>
                      <a:cubicBezTo>
                        <a:pt x="25565" y="22201"/>
                        <a:pt x="25598" y="22190"/>
                        <a:pt x="25638" y="22166"/>
                      </a:cubicBezTo>
                      <a:cubicBezTo>
                        <a:pt x="25638" y="22007"/>
                        <a:pt x="25585" y="21730"/>
                        <a:pt x="25691" y="21677"/>
                      </a:cubicBezTo>
                      <a:cubicBezTo>
                        <a:pt x="25915" y="21730"/>
                        <a:pt x="25968" y="22113"/>
                        <a:pt x="25862" y="22337"/>
                      </a:cubicBezTo>
                      <a:cubicBezTo>
                        <a:pt x="25901" y="22309"/>
                        <a:pt x="25937" y="22297"/>
                        <a:pt x="25971" y="22297"/>
                      </a:cubicBezTo>
                      <a:cubicBezTo>
                        <a:pt x="26194" y="22297"/>
                        <a:pt x="26315" y="22835"/>
                        <a:pt x="26486" y="22835"/>
                      </a:cubicBezTo>
                      <a:cubicBezTo>
                        <a:pt x="26543" y="22835"/>
                        <a:pt x="26606" y="22775"/>
                        <a:pt x="26681" y="22615"/>
                      </a:cubicBezTo>
                      <a:cubicBezTo>
                        <a:pt x="26403" y="22549"/>
                        <a:pt x="26073" y="22496"/>
                        <a:pt x="26126" y="21836"/>
                      </a:cubicBezTo>
                      <a:cubicBezTo>
                        <a:pt x="26403" y="21730"/>
                        <a:pt x="27182" y="21955"/>
                        <a:pt x="27288" y="21228"/>
                      </a:cubicBezTo>
                      <a:cubicBezTo>
                        <a:pt x="27565" y="21347"/>
                        <a:pt x="27842" y="21558"/>
                        <a:pt x="28106" y="21677"/>
                      </a:cubicBezTo>
                      <a:cubicBezTo>
                        <a:pt x="28106" y="21294"/>
                        <a:pt x="27565" y="21123"/>
                        <a:pt x="27842" y="20846"/>
                      </a:cubicBezTo>
                      <a:lnTo>
                        <a:pt x="27842" y="20846"/>
                      </a:lnTo>
                      <a:cubicBezTo>
                        <a:pt x="28119" y="21078"/>
                        <a:pt x="28312" y="21505"/>
                        <a:pt x="28725" y="21505"/>
                      </a:cubicBezTo>
                      <a:cubicBezTo>
                        <a:pt x="28805" y="21505"/>
                        <a:pt x="28893" y="21489"/>
                        <a:pt x="28991" y="21453"/>
                      </a:cubicBezTo>
                      <a:cubicBezTo>
                        <a:pt x="28973" y="21215"/>
                        <a:pt x="28950" y="21142"/>
                        <a:pt x="28916" y="21142"/>
                      </a:cubicBezTo>
                      <a:cubicBezTo>
                        <a:pt x="28862" y="21142"/>
                        <a:pt x="28781" y="21333"/>
                        <a:pt x="28654" y="21333"/>
                      </a:cubicBezTo>
                      <a:cubicBezTo>
                        <a:pt x="28624" y="21333"/>
                        <a:pt x="28591" y="21322"/>
                        <a:pt x="28555" y="21294"/>
                      </a:cubicBezTo>
                      <a:cubicBezTo>
                        <a:pt x="28502" y="20846"/>
                        <a:pt x="28555" y="20898"/>
                        <a:pt x="28225" y="20687"/>
                      </a:cubicBezTo>
                      <a:lnTo>
                        <a:pt x="28225" y="20687"/>
                      </a:lnTo>
                      <a:cubicBezTo>
                        <a:pt x="28661" y="20793"/>
                        <a:pt x="29097" y="21017"/>
                        <a:pt x="29545" y="21070"/>
                      </a:cubicBezTo>
                      <a:cubicBezTo>
                        <a:pt x="29569" y="20729"/>
                        <a:pt x="29626" y="20627"/>
                        <a:pt x="29712" y="20627"/>
                      </a:cubicBezTo>
                      <a:cubicBezTo>
                        <a:pt x="29819" y="20627"/>
                        <a:pt x="29969" y="20787"/>
                        <a:pt x="30153" y="20846"/>
                      </a:cubicBezTo>
                      <a:cubicBezTo>
                        <a:pt x="30087" y="20634"/>
                        <a:pt x="30153" y="20516"/>
                        <a:pt x="30206" y="20357"/>
                      </a:cubicBezTo>
                      <a:cubicBezTo>
                        <a:pt x="30154" y="20243"/>
                        <a:pt x="30064" y="20211"/>
                        <a:pt x="29958" y="20211"/>
                      </a:cubicBezTo>
                      <a:cubicBezTo>
                        <a:pt x="29826" y="20211"/>
                        <a:pt x="29670" y="20260"/>
                        <a:pt x="29537" y="20260"/>
                      </a:cubicBezTo>
                      <a:cubicBezTo>
                        <a:pt x="29420" y="20260"/>
                        <a:pt x="29320" y="20222"/>
                        <a:pt x="29268" y="20080"/>
                      </a:cubicBezTo>
                      <a:cubicBezTo>
                        <a:pt x="29427" y="20080"/>
                        <a:pt x="29374" y="19803"/>
                        <a:pt x="29427" y="19750"/>
                      </a:cubicBezTo>
                      <a:cubicBezTo>
                        <a:pt x="29784" y="19828"/>
                        <a:pt x="30310" y="20014"/>
                        <a:pt x="30719" y="20014"/>
                      </a:cubicBezTo>
                      <a:cubicBezTo>
                        <a:pt x="31143" y="20014"/>
                        <a:pt x="31442" y="19815"/>
                        <a:pt x="31301" y="19090"/>
                      </a:cubicBezTo>
                      <a:cubicBezTo>
                        <a:pt x="31264" y="19073"/>
                        <a:pt x="31232" y="19065"/>
                        <a:pt x="31205" y="19065"/>
                      </a:cubicBezTo>
                      <a:cubicBezTo>
                        <a:pt x="30959" y="19065"/>
                        <a:pt x="31126" y="19707"/>
                        <a:pt x="30971" y="19803"/>
                      </a:cubicBezTo>
                      <a:cubicBezTo>
                        <a:pt x="30896" y="19463"/>
                        <a:pt x="30829" y="19396"/>
                        <a:pt x="30739" y="19396"/>
                      </a:cubicBezTo>
                      <a:cubicBezTo>
                        <a:pt x="30680" y="19396"/>
                        <a:pt x="30611" y="19425"/>
                        <a:pt x="30522" y="19425"/>
                      </a:cubicBezTo>
                      <a:cubicBezTo>
                        <a:pt x="30462" y="19425"/>
                        <a:pt x="30392" y="19412"/>
                        <a:pt x="30311" y="19367"/>
                      </a:cubicBezTo>
                      <a:cubicBezTo>
                        <a:pt x="30053" y="19575"/>
                        <a:pt x="29725" y="19634"/>
                        <a:pt x="29367" y="19634"/>
                      </a:cubicBezTo>
                      <a:cubicBezTo>
                        <a:pt x="28883" y="19634"/>
                        <a:pt x="28343" y="19525"/>
                        <a:pt x="27842" y="19525"/>
                      </a:cubicBezTo>
                      <a:cubicBezTo>
                        <a:pt x="28001" y="19420"/>
                        <a:pt x="27948" y="18984"/>
                        <a:pt x="28106" y="18813"/>
                      </a:cubicBezTo>
                      <a:cubicBezTo>
                        <a:pt x="28523" y="19059"/>
                        <a:pt x="28974" y="19162"/>
                        <a:pt x="29438" y="19162"/>
                      </a:cubicBezTo>
                      <a:cubicBezTo>
                        <a:pt x="30017" y="19162"/>
                        <a:pt x="30617" y="19002"/>
                        <a:pt x="31196" y="18760"/>
                      </a:cubicBezTo>
                      <a:cubicBezTo>
                        <a:pt x="31214" y="18896"/>
                        <a:pt x="31275" y="18942"/>
                        <a:pt x="31348" y="18942"/>
                      </a:cubicBezTo>
                      <a:cubicBezTo>
                        <a:pt x="31480" y="18942"/>
                        <a:pt x="31650" y="18794"/>
                        <a:pt x="31684" y="18760"/>
                      </a:cubicBezTo>
                      <a:cubicBezTo>
                        <a:pt x="31856" y="19578"/>
                        <a:pt x="32674" y="19367"/>
                        <a:pt x="32569" y="20186"/>
                      </a:cubicBezTo>
                      <a:cubicBezTo>
                        <a:pt x="33057" y="19697"/>
                        <a:pt x="33612" y="20304"/>
                        <a:pt x="33717" y="19420"/>
                      </a:cubicBezTo>
                      <a:lnTo>
                        <a:pt x="33717" y="19420"/>
                      </a:lnTo>
                      <a:cubicBezTo>
                        <a:pt x="33684" y="19425"/>
                        <a:pt x="33653" y="19428"/>
                        <a:pt x="33622" y="19428"/>
                      </a:cubicBezTo>
                      <a:cubicBezTo>
                        <a:pt x="33345" y="19428"/>
                        <a:pt x="33159" y="19222"/>
                        <a:pt x="33004" y="18984"/>
                      </a:cubicBezTo>
                      <a:cubicBezTo>
                        <a:pt x="33069" y="18880"/>
                        <a:pt x="33160" y="18845"/>
                        <a:pt x="33261" y="18845"/>
                      </a:cubicBezTo>
                      <a:cubicBezTo>
                        <a:pt x="33467" y="18845"/>
                        <a:pt x="33716" y="18991"/>
                        <a:pt x="33865" y="18991"/>
                      </a:cubicBezTo>
                      <a:cubicBezTo>
                        <a:pt x="33956" y="18991"/>
                        <a:pt x="34010" y="18936"/>
                        <a:pt x="33994" y="18760"/>
                      </a:cubicBezTo>
                      <a:lnTo>
                        <a:pt x="33994" y="18760"/>
                      </a:lnTo>
                      <a:cubicBezTo>
                        <a:pt x="34070" y="18860"/>
                        <a:pt x="34203" y="18897"/>
                        <a:pt x="34348" y="18897"/>
                      </a:cubicBezTo>
                      <a:cubicBezTo>
                        <a:pt x="34432" y="18897"/>
                        <a:pt x="34520" y="18885"/>
                        <a:pt x="34602" y="18865"/>
                      </a:cubicBezTo>
                      <a:lnTo>
                        <a:pt x="34602" y="18865"/>
                      </a:lnTo>
                      <a:cubicBezTo>
                        <a:pt x="34602" y="19090"/>
                        <a:pt x="34496" y="19090"/>
                        <a:pt x="34549" y="19367"/>
                      </a:cubicBezTo>
                      <a:cubicBezTo>
                        <a:pt x="34826" y="19697"/>
                        <a:pt x="35816" y="19143"/>
                        <a:pt x="35486" y="20304"/>
                      </a:cubicBezTo>
                      <a:cubicBezTo>
                        <a:pt x="35455" y="20038"/>
                        <a:pt x="35209" y="19813"/>
                        <a:pt x="35001" y="19813"/>
                      </a:cubicBezTo>
                      <a:cubicBezTo>
                        <a:pt x="34859" y="19813"/>
                        <a:pt x="34734" y="19918"/>
                        <a:pt x="34707" y="20186"/>
                      </a:cubicBezTo>
                      <a:cubicBezTo>
                        <a:pt x="34800" y="20363"/>
                        <a:pt x="35002" y="20479"/>
                        <a:pt x="35101" y="20479"/>
                      </a:cubicBezTo>
                      <a:cubicBezTo>
                        <a:pt x="35185" y="20479"/>
                        <a:pt x="35192" y="20393"/>
                        <a:pt x="34985" y="20186"/>
                      </a:cubicBezTo>
                      <a:cubicBezTo>
                        <a:pt x="35033" y="20170"/>
                        <a:pt x="35078" y="20163"/>
                        <a:pt x="35119" y="20163"/>
                      </a:cubicBezTo>
                      <a:cubicBezTo>
                        <a:pt x="35358" y="20163"/>
                        <a:pt x="35461" y="20406"/>
                        <a:pt x="35315" y="20687"/>
                      </a:cubicBezTo>
                      <a:cubicBezTo>
                        <a:pt x="35365" y="20738"/>
                        <a:pt x="35419" y="20757"/>
                        <a:pt x="35474" y="20757"/>
                      </a:cubicBezTo>
                      <a:cubicBezTo>
                        <a:pt x="35660" y="20757"/>
                        <a:pt x="35864" y="20540"/>
                        <a:pt x="36014" y="20540"/>
                      </a:cubicBezTo>
                      <a:cubicBezTo>
                        <a:pt x="36065" y="20540"/>
                        <a:pt x="36110" y="20565"/>
                        <a:pt x="36146" y="20634"/>
                      </a:cubicBezTo>
                      <a:cubicBezTo>
                        <a:pt x="36027" y="20964"/>
                        <a:pt x="35645" y="20793"/>
                        <a:pt x="35645" y="21294"/>
                      </a:cubicBezTo>
                      <a:cubicBezTo>
                        <a:pt x="36305" y="21294"/>
                        <a:pt x="36806" y="21453"/>
                        <a:pt x="37018" y="22219"/>
                      </a:cubicBezTo>
                      <a:cubicBezTo>
                        <a:pt x="37065" y="22233"/>
                        <a:pt x="37107" y="22239"/>
                        <a:pt x="37145" y="22239"/>
                      </a:cubicBezTo>
                      <a:cubicBezTo>
                        <a:pt x="37392" y="22239"/>
                        <a:pt x="37486" y="21987"/>
                        <a:pt x="37726" y="21987"/>
                      </a:cubicBezTo>
                      <a:cubicBezTo>
                        <a:pt x="37763" y="21987"/>
                        <a:pt x="37804" y="21993"/>
                        <a:pt x="37849" y="22007"/>
                      </a:cubicBezTo>
                      <a:cubicBezTo>
                        <a:pt x="37849" y="22219"/>
                        <a:pt x="38008" y="22285"/>
                        <a:pt x="38074" y="22496"/>
                      </a:cubicBezTo>
                      <a:cubicBezTo>
                        <a:pt x="37899" y="22624"/>
                        <a:pt x="37710" y="22637"/>
                        <a:pt x="37522" y="22637"/>
                      </a:cubicBezTo>
                      <a:cubicBezTo>
                        <a:pt x="37476" y="22637"/>
                        <a:pt x="37431" y="22636"/>
                        <a:pt x="37385" y="22636"/>
                      </a:cubicBezTo>
                      <a:cubicBezTo>
                        <a:pt x="37136" y="22636"/>
                        <a:pt x="36892" y="22658"/>
                        <a:pt x="36688" y="22945"/>
                      </a:cubicBezTo>
                      <a:cubicBezTo>
                        <a:pt x="36405" y="22653"/>
                        <a:pt x="36245" y="21652"/>
                        <a:pt x="36048" y="21652"/>
                      </a:cubicBezTo>
                      <a:cubicBezTo>
                        <a:pt x="35978" y="21652"/>
                        <a:pt x="35903" y="21779"/>
                        <a:pt x="35816" y="22113"/>
                      </a:cubicBezTo>
                      <a:cubicBezTo>
                        <a:pt x="35816" y="21624"/>
                        <a:pt x="35315" y="21624"/>
                        <a:pt x="35539" y="21123"/>
                      </a:cubicBezTo>
                      <a:lnTo>
                        <a:pt x="35539" y="21123"/>
                      </a:lnTo>
                      <a:cubicBezTo>
                        <a:pt x="34773" y="21176"/>
                        <a:pt x="34826" y="21294"/>
                        <a:pt x="34166" y="21400"/>
                      </a:cubicBezTo>
                      <a:cubicBezTo>
                        <a:pt x="34443" y="22219"/>
                        <a:pt x="35367" y="21677"/>
                        <a:pt x="35367" y="22997"/>
                      </a:cubicBezTo>
                      <a:cubicBezTo>
                        <a:pt x="35320" y="22978"/>
                        <a:pt x="35281" y="22969"/>
                        <a:pt x="35249" y="22969"/>
                      </a:cubicBezTo>
                      <a:cubicBezTo>
                        <a:pt x="34989" y="22969"/>
                        <a:pt x="35169" y="23526"/>
                        <a:pt x="35317" y="23526"/>
                      </a:cubicBezTo>
                      <a:cubicBezTo>
                        <a:pt x="35364" y="23526"/>
                        <a:pt x="35407" y="23471"/>
                        <a:pt x="35433" y="23327"/>
                      </a:cubicBezTo>
                      <a:cubicBezTo>
                        <a:pt x="35349" y="23223"/>
                        <a:pt x="35459" y="23158"/>
                        <a:pt x="35608" y="23158"/>
                      </a:cubicBezTo>
                      <a:cubicBezTo>
                        <a:pt x="35856" y="23158"/>
                        <a:pt x="36214" y="23338"/>
                        <a:pt x="35975" y="23816"/>
                      </a:cubicBezTo>
                      <a:cubicBezTo>
                        <a:pt x="36199" y="23433"/>
                        <a:pt x="36377" y="23433"/>
                        <a:pt x="36549" y="23433"/>
                      </a:cubicBezTo>
                      <a:cubicBezTo>
                        <a:pt x="36721" y="23433"/>
                        <a:pt x="36886" y="23433"/>
                        <a:pt x="37084" y="23050"/>
                      </a:cubicBezTo>
                      <a:cubicBezTo>
                        <a:pt x="37295" y="23380"/>
                        <a:pt x="37348" y="23539"/>
                        <a:pt x="37242" y="24040"/>
                      </a:cubicBezTo>
                      <a:cubicBezTo>
                        <a:pt x="37296" y="24075"/>
                        <a:pt x="37336" y="24089"/>
                        <a:pt x="37366" y="24089"/>
                      </a:cubicBezTo>
                      <a:cubicBezTo>
                        <a:pt x="37575" y="24089"/>
                        <a:pt x="37294" y="23378"/>
                        <a:pt x="37499" y="23378"/>
                      </a:cubicBezTo>
                      <a:cubicBezTo>
                        <a:pt x="37505" y="23378"/>
                        <a:pt x="37512" y="23379"/>
                        <a:pt x="37519" y="23380"/>
                      </a:cubicBezTo>
                      <a:cubicBezTo>
                        <a:pt x="38074" y="24040"/>
                        <a:pt x="39169" y="23869"/>
                        <a:pt x="39658" y="24040"/>
                      </a:cubicBezTo>
                      <a:cubicBezTo>
                        <a:pt x="39552" y="24040"/>
                        <a:pt x="39605" y="24370"/>
                        <a:pt x="39499" y="24370"/>
                      </a:cubicBezTo>
                      <a:cubicBezTo>
                        <a:pt x="39444" y="24301"/>
                        <a:pt x="39405" y="24277"/>
                        <a:pt x="39373" y="24277"/>
                      </a:cubicBezTo>
                      <a:cubicBezTo>
                        <a:pt x="39292" y="24277"/>
                        <a:pt x="39257" y="24440"/>
                        <a:pt x="39095" y="24440"/>
                      </a:cubicBezTo>
                      <a:cubicBezTo>
                        <a:pt x="39067" y="24440"/>
                        <a:pt x="39035" y="24435"/>
                        <a:pt x="38998" y="24423"/>
                      </a:cubicBezTo>
                      <a:cubicBezTo>
                        <a:pt x="38998" y="24265"/>
                        <a:pt x="39064" y="24199"/>
                        <a:pt x="39064" y="24093"/>
                      </a:cubicBezTo>
                      <a:lnTo>
                        <a:pt x="39064" y="24093"/>
                      </a:lnTo>
                      <a:cubicBezTo>
                        <a:pt x="38854" y="24268"/>
                        <a:pt x="38682" y="24413"/>
                        <a:pt x="38516" y="24413"/>
                      </a:cubicBezTo>
                      <a:cubicBezTo>
                        <a:pt x="38370" y="24413"/>
                        <a:pt x="38229" y="24298"/>
                        <a:pt x="38074" y="23988"/>
                      </a:cubicBezTo>
                      <a:lnTo>
                        <a:pt x="38074" y="23988"/>
                      </a:lnTo>
                      <a:cubicBezTo>
                        <a:pt x="38126" y="24370"/>
                        <a:pt x="38074" y="24648"/>
                        <a:pt x="37902" y="24700"/>
                      </a:cubicBezTo>
                      <a:cubicBezTo>
                        <a:pt x="37774" y="24490"/>
                        <a:pt x="37601" y="24428"/>
                        <a:pt x="37408" y="24428"/>
                      </a:cubicBezTo>
                      <a:cubicBezTo>
                        <a:pt x="37130" y="24428"/>
                        <a:pt x="36807" y="24558"/>
                        <a:pt x="36509" y="24558"/>
                      </a:cubicBezTo>
                      <a:cubicBezTo>
                        <a:pt x="36314" y="24558"/>
                        <a:pt x="36129" y="24502"/>
                        <a:pt x="35975" y="24318"/>
                      </a:cubicBezTo>
                      <a:cubicBezTo>
                        <a:pt x="35816" y="24476"/>
                        <a:pt x="35869" y="25031"/>
                        <a:pt x="35539" y="25031"/>
                      </a:cubicBezTo>
                      <a:cubicBezTo>
                        <a:pt x="35539" y="24700"/>
                        <a:pt x="35433" y="24595"/>
                        <a:pt x="35315" y="24529"/>
                      </a:cubicBezTo>
                      <a:cubicBezTo>
                        <a:pt x="35272" y="24527"/>
                        <a:pt x="35227" y="24526"/>
                        <a:pt x="35181" y="24526"/>
                      </a:cubicBezTo>
                      <a:cubicBezTo>
                        <a:pt x="34029" y="24526"/>
                        <a:pt x="31953" y="25094"/>
                        <a:pt x="30429" y="25094"/>
                      </a:cubicBezTo>
                      <a:cubicBezTo>
                        <a:pt x="30312" y="25094"/>
                        <a:pt x="30197" y="25091"/>
                        <a:pt x="30087" y="25083"/>
                      </a:cubicBezTo>
                      <a:lnTo>
                        <a:pt x="30087" y="25083"/>
                      </a:lnTo>
                      <a:cubicBezTo>
                        <a:pt x="30087" y="25136"/>
                        <a:pt x="30153" y="25136"/>
                        <a:pt x="30153" y="25255"/>
                      </a:cubicBezTo>
                      <a:cubicBezTo>
                        <a:pt x="29588" y="25327"/>
                        <a:pt x="29146" y="25356"/>
                        <a:pt x="28750" y="25356"/>
                      </a:cubicBezTo>
                      <a:cubicBezTo>
                        <a:pt x="27990" y="25356"/>
                        <a:pt x="27403" y="25249"/>
                        <a:pt x="26456" y="25136"/>
                      </a:cubicBezTo>
                      <a:cubicBezTo>
                        <a:pt x="26351" y="25519"/>
                        <a:pt x="26351" y="25915"/>
                        <a:pt x="26126" y="26021"/>
                      </a:cubicBezTo>
                      <a:cubicBezTo>
                        <a:pt x="26021" y="25585"/>
                        <a:pt x="26298" y="25691"/>
                        <a:pt x="26245" y="25361"/>
                      </a:cubicBezTo>
                      <a:cubicBezTo>
                        <a:pt x="26200" y="25361"/>
                        <a:pt x="25963" y="25335"/>
                        <a:pt x="25704" y="25335"/>
                      </a:cubicBezTo>
                      <a:cubicBezTo>
                        <a:pt x="25285" y="25335"/>
                        <a:pt x="24806" y="25401"/>
                        <a:pt x="24978" y="25743"/>
                      </a:cubicBezTo>
                      <a:cubicBezTo>
                        <a:pt x="25116" y="25664"/>
                        <a:pt x="25337" y="25555"/>
                        <a:pt x="25544" y="25555"/>
                      </a:cubicBezTo>
                      <a:cubicBezTo>
                        <a:pt x="25750" y="25555"/>
                        <a:pt x="25941" y="25664"/>
                        <a:pt x="26021" y="26021"/>
                      </a:cubicBezTo>
                      <a:cubicBezTo>
                        <a:pt x="25862" y="25983"/>
                        <a:pt x="25737" y="25782"/>
                        <a:pt x="25617" y="25782"/>
                      </a:cubicBezTo>
                      <a:cubicBezTo>
                        <a:pt x="25566" y="25782"/>
                        <a:pt x="25517" y="25818"/>
                        <a:pt x="25466" y="25915"/>
                      </a:cubicBezTo>
                      <a:cubicBezTo>
                        <a:pt x="25915" y="26786"/>
                        <a:pt x="26403" y="26021"/>
                        <a:pt x="26852" y="26786"/>
                      </a:cubicBezTo>
                      <a:cubicBezTo>
                        <a:pt x="26865" y="26789"/>
                        <a:pt x="26876" y="26790"/>
                        <a:pt x="26886" y="26790"/>
                      </a:cubicBezTo>
                      <a:cubicBezTo>
                        <a:pt x="27102" y="26790"/>
                        <a:pt x="26965" y="26298"/>
                        <a:pt x="27116" y="26298"/>
                      </a:cubicBezTo>
                      <a:cubicBezTo>
                        <a:pt x="27512" y="26351"/>
                        <a:pt x="28278" y="26958"/>
                        <a:pt x="28608" y="27169"/>
                      </a:cubicBezTo>
                      <a:cubicBezTo>
                        <a:pt x="28991" y="26681"/>
                        <a:pt x="29427" y="27064"/>
                        <a:pt x="29757" y="26628"/>
                      </a:cubicBezTo>
                      <a:cubicBezTo>
                        <a:pt x="29846" y="26857"/>
                        <a:pt x="29958" y="26921"/>
                        <a:pt x="30080" y="26921"/>
                      </a:cubicBezTo>
                      <a:cubicBezTo>
                        <a:pt x="30236" y="26921"/>
                        <a:pt x="30408" y="26817"/>
                        <a:pt x="30570" y="26817"/>
                      </a:cubicBezTo>
                      <a:cubicBezTo>
                        <a:pt x="30676" y="26817"/>
                        <a:pt x="30777" y="26862"/>
                        <a:pt x="30866" y="27011"/>
                      </a:cubicBezTo>
                      <a:cubicBezTo>
                        <a:pt x="30918" y="26456"/>
                        <a:pt x="30588" y="26681"/>
                        <a:pt x="30536" y="26403"/>
                      </a:cubicBezTo>
                      <a:lnTo>
                        <a:pt x="30536" y="26403"/>
                      </a:lnTo>
                      <a:cubicBezTo>
                        <a:pt x="30580" y="26426"/>
                        <a:pt x="30615" y="26437"/>
                        <a:pt x="30643" y="26437"/>
                      </a:cubicBezTo>
                      <a:cubicBezTo>
                        <a:pt x="30883" y="26437"/>
                        <a:pt x="30582" y="25689"/>
                        <a:pt x="30793" y="25689"/>
                      </a:cubicBezTo>
                      <a:cubicBezTo>
                        <a:pt x="30799" y="25689"/>
                        <a:pt x="30806" y="25689"/>
                        <a:pt x="30813" y="25691"/>
                      </a:cubicBezTo>
                      <a:cubicBezTo>
                        <a:pt x="30987" y="25795"/>
                        <a:pt x="31167" y="25974"/>
                        <a:pt x="31364" y="25974"/>
                      </a:cubicBezTo>
                      <a:cubicBezTo>
                        <a:pt x="31466" y="25974"/>
                        <a:pt x="31572" y="25927"/>
                        <a:pt x="31684" y="25796"/>
                      </a:cubicBezTo>
                      <a:cubicBezTo>
                        <a:pt x="31737" y="26126"/>
                        <a:pt x="31961" y="25968"/>
                        <a:pt x="31961" y="26456"/>
                      </a:cubicBezTo>
                      <a:cubicBezTo>
                        <a:pt x="32059" y="26438"/>
                        <a:pt x="32146" y="26431"/>
                        <a:pt x="32225" y="26431"/>
                      </a:cubicBezTo>
                      <a:cubicBezTo>
                        <a:pt x="32434" y="26431"/>
                        <a:pt x="32589" y="26478"/>
                        <a:pt x="32744" y="26478"/>
                      </a:cubicBezTo>
                      <a:cubicBezTo>
                        <a:pt x="32863" y="26478"/>
                        <a:pt x="32981" y="26450"/>
                        <a:pt x="33123" y="26351"/>
                      </a:cubicBezTo>
                      <a:lnTo>
                        <a:pt x="33123" y="26351"/>
                      </a:lnTo>
                      <a:cubicBezTo>
                        <a:pt x="33387" y="26575"/>
                        <a:pt x="32951" y="27011"/>
                        <a:pt x="33281" y="27169"/>
                      </a:cubicBezTo>
                      <a:cubicBezTo>
                        <a:pt x="33453" y="26958"/>
                        <a:pt x="33717" y="26786"/>
                        <a:pt x="33942" y="26628"/>
                      </a:cubicBezTo>
                      <a:cubicBezTo>
                        <a:pt x="34047" y="26179"/>
                        <a:pt x="33506" y="26073"/>
                        <a:pt x="33783" y="25796"/>
                      </a:cubicBezTo>
                      <a:lnTo>
                        <a:pt x="33783" y="25796"/>
                      </a:lnTo>
                      <a:cubicBezTo>
                        <a:pt x="33889" y="25968"/>
                        <a:pt x="33889" y="26245"/>
                        <a:pt x="34166" y="26456"/>
                      </a:cubicBezTo>
                      <a:cubicBezTo>
                        <a:pt x="34324" y="26179"/>
                        <a:pt x="33994" y="26073"/>
                        <a:pt x="34219" y="25968"/>
                      </a:cubicBezTo>
                      <a:cubicBezTo>
                        <a:pt x="34377" y="25968"/>
                        <a:pt x="34549" y="26021"/>
                        <a:pt x="34602" y="26245"/>
                      </a:cubicBezTo>
                      <a:cubicBezTo>
                        <a:pt x="34496" y="26351"/>
                        <a:pt x="34443" y="26456"/>
                        <a:pt x="34324" y="26628"/>
                      </a:cubicBezTo>
                      <a:cubicBezTo>
                        <a:pt x="34385" y="26649"/>
                        <a:pt x="34436" y="26659"/>
                        <a:pt x="34478" y="26659"/>
                      </a:cubicBezTo>
                      <a:cubicBezTo>
                        <a:pt x="34746" y="26659"/>
                        <a:pt x="34678" y="26267"/>
                        <a:pt x="34826" y="26073"/>
                      </a:cubicBezTo>
                      <a:cubicBezTo>
                        <a:pt x="35497" y="26264"/>
                        <a:pt x="36164" y="26345"/>
                        <a:pt x="36812" y="26345"/>
                      </a:cubicBezTo>
                      <a:cubicBezTo>
                        <a:pt x="38231" y="26345"/>
                        <a:pt x="39561" y="25955"/>
                        <a:pt x="40648" y="25466"/>
                      </a:cubicBezTo>
                      <a:cubicBezTo>
                        <a:pt x="40606" y="25466"/>
                        <a:pt x="40555" y="25475"/>
                        <a:pt x="40509" y="25475"/>
                      </a:cubicBezTo>
                      <a:cubicBezTo>
                        <a:pt x="40441" y="25475"/>
                        <a:pt x="40384" y="25456"/>
                        <a:pt x="40384" y="25361"/>
                      </a:cubicBezTo>
                      <a:cubicBezTo>
                        <a:pt x="40418" y="25358"/>
                        <a:pt x="40451" y="25356"/>
                        <a:pt x="40482" y="25356"/>
                      </a:cubicBezTo>
                      <a:cubicBezTo>
                        <a:pt x="40910" y="25356"/>
                        <a:pt x="41083" y="25620"/>
                        <a:pt x="41548" y="25620"/>
                      </a:cubicBezTo>
                      <a:cubicBezTo>
                        <a:pt x="41640" y="25620"/>
                        <a:pt x="41744" y="25610"/>
                        <a:pt x="41863" y="25585"/>
                      </a:cubicBezTo>
                      <a:cubicBezTo>
                        <a:pt x="42087" y="25308"/>
                        <a:pt x="41757" y="25189"/>
                        <a:pt x="41915" y="25083"/>
                      </a:cubicBezTo>
                      <a:lnTo>
                        <a:pt x="41915" y="25083"/>
                      </a:lnTo>
                      <a:cubicBezTo>
                        <a:pt x="41986" y="25558"/>
                        <a:pt x="42449" y="25654"/>
                        <a:pt x="42938" y="25654"/>
                      </a:cubicBezTo>
                      <a:cubicBezTo>
                        <a:pt x="43267" y="25654"/>
                        <a:pt x="43607" y="25611"/>
                        <a:pt x="43848" y="25611"/>
                      </a:cubicBezTo>
                      <a:cubicBezTo>
                        <a:pt x="44127" y="25611"/>
                        <a:pt x="44275" y="25668"/>
                        <a:pt x="44120" y="25915"/>
                      </a:cubicBezTo>
                      <a:cubicBezTo>
                        <a:pt x="44151" y="25902"/>
                        <a:pt x="44182" y="25896"/>
                        <a:pt x="44211" y="25896"/>
                      </a:cubicBezTo>
                      <a:cubicBezTo>
                        <a:pt x="44344" y="25896"/>
                        <a:pt x="44448" y="26010"/>
                        <a:pt x="44476" y="26010"/>
                      </a:cubicBezTo>
                      <a:cubicBezTo>
                        <a:pt x="44496" y="26010"/>
                        <a:pt x="44476" y="25950"/>
                        <a:pt x="44397" y="25743"/>
                      </a:cubicBezTo>
                      <a:cubicBezTo>
                        <a:pt x="44466" y="25730"/>
                        <a:pt x="44534" y="25721"/>
                        <a:pt x="44597" y="25721"/>
                      </a:cubicBezTo>
                      <a:cubicBezTo>
                        <a:pt x="44789" y="25721"/>
                        <a:pt x="44939" y="25811"/>
                        <a:pt x="44939" y="26179"/>
                      </a:cubicBezTo>
                      <a:cubicBezTo>
                        <a:pt x="44781" y="26279"/>
                        <a:pt x="44637" y="26316"/>
                        <a:pt x="44498" y="26316"/>
                      </a:cubicBezTo>
                      <a:cubicBezTo>
                        <a:pt x="44250" y="26316"/>
                        <a:pt x="44015" y="26202"/>
                        <a:pt x="43737" y="26126"/>
                      </a:cubicBezTo>
                      <a:lnTo>
                        <a:pt x="43737" y="26126"/>
                      </a:lnTo>
                      <a:cubicBezTo>
                        <a:pt x="44065" y="26570"/>
                        <a:pt x="44525" y="26692"/>
                        <a:pt x="44955" y="26692"/>
                      </a:cubicBezTo>
                      <a:cubicBezTo>
                        <a:pt x="45165" y="26692"/>
                        <a:pt x="45368" y="26663"/>
                        <a:pt x="45546" y="26628"/>
                      </a:cubicBezTo>
                      <a:cubicBezTo>
                        <a:pt x="45980" y="26587"/>
                        <a:pt x="46276" y="26335"/>
                        <a:pt x="46618" y="26335"/>
                      </a:cubicBezTo>
                      <a:cubicBezTo>
                        <a:pt x="46714" y="26335"/>
                        <a:pt x="46812" y="26355"/>
                        <a:pt x="46919" y="26403"/>
                      </a:cubicBezTo>
                      <a:cubicBezTo>
                        <a:pt x="47150" y="26482"/>
                        <a:pt x="47414" y="26559"/>
                        <a:pt x="47675" y="26559"/>
                      </a:cubicBezTo>
                      <a:cubicBezTo>
                        <a:pt x="47981" y="26559"/>
                        <a:pt x="48281" y="26454"/>
                        <a:pt x="48516" y="26126"/>
                      </a:cubicBezTo>
                      <a:cubicBezTo>
                        <a:pt x="48569" y="26298"/>
                        <a:pt x="48516" y="26575"/>
                        <a:pt x="48688" y="26575"/>
                      </a:cubicBezTo>
                      <a:cubicBezTo>
                        <a:pt x="48688" y="26126"/>
                        <a:pt x="48688" y="26021"/>
                        <a:pt x="48793" y="25743"/>
                      </a:cubicBezTo>
                      <a:cubicBezTo>
                        <a:pt x="48810" y="25738"/>
                        <a:pt x="48826" y="25736"/>
                        <a:pt x="48841" y="25736"/>
                      </a:cubicBezTo>
                      <a:cubicBezTo>
                        <a:pt x="48975" y="25736"/>
                        <a:pt x="49018" y="25947"/>
                        <a:pt x="49018" y="26245"/>
                      </a:cubicBezTo>
                      <a:cubicBezTo>
                        <a:pt x="49229" y="26245"/>
                        <a:pt x="49348" y="26126"/>
                        <a:pt x="49401" y="26021"/>
                      </a:cubicBezTo>
                      <a:lnTo>
                        <a:pt x="49176" y="22166"/>
                      </a:lnTo>
                      <a:lnTo>
                        <a:pt x="49123" y="22166"/>
                      </a:lnTo>
                      <a:lnTo>
                        <a:pt x="49123" y="21730"/>
                      </a:lnTo>
                      <a:lnTo>
                        <a:pt x="49071" y="20516"/>
                      </a:lnTo>
                      <a:cubicBezTo>
                        <a:pt x="48688" y="20410"/>
                        <a:pt x="48239" y="20304"/>
                        <a:pt x="48741" y="19697"/>
                      </a:cubicBezTo>
                      <a:cubicBezTo>
                        <a:pt x="48689" y="19697"/>
                        <a:pt x="48610" y="19722"/>
                        <a:pt x="48536" y="19722"/>
                      </a:cubicBezTo>
                      <a:cubicBezTo>
                        <a:pt x="48458" y="19722"/>
                        <a:pt x="48385" y="19694"/>
                        <a:pt x="48358" y="19578"/>
                      </a:cubicBezTo>
                      <a:lnTo>
                        <a:pt x="48741" y="19525"/>
                      </a:lnTo>
                      <a:lnTo>
                        <a:pt x="48688" y="18535"/>
                      </a:lnTo>
                      <a:cubicBezTo>
                        <a:pt x="48669" y="18531"/>
                        <a:pt x="48651" y="18529"/>
                        <a:pt x="48636" y="18529"/>
                      </a:cubicBezTo>
                      <a:cubicBezTo>
                        <a:pt x="48471" y="18529"/>
                        <a:pt x="48507" y="18769"/>
                        <a:pt x="48411" y="18865"/>
                      </a:cubicBezTo>
                      <a:cubicBezTo>
                        <a:pt x="48186" y="18258"/>
                        <a:pt x="48133" y="18152"/>
                        <a:pt x="47909" y="17770"/>
                      </a:cubicBezTo>
                      <a:cubicBezTo>
                        <a:pt x="48569" y="17664"/>
                        <a:pt x="48081" y="17717"/>
                        <a:pt x="48028" y="17387"/>
                      </a:cubicBezTo>
                      <a:cubicBezTo>
                        <a:pt x="47856" y="16885"/>
                        <a:pt x="48358" y="16938"/>
                        <a:pt x="48186" y="16885"/>
                      </a:cubicBezTo>
                      <a:cubicBezTo>
                        <a:pt x="48097" y="16826"/>
                        <a:pt x="47882" y="16745"/>
                        <a:pt x="47672" y="16745"/>
                      </a:cubicBezTo>
                      <a:cubicBezTo>
                        <a:pt x="47508" y="16745"/>
                        <a:pt x="47347" y="16794"/>
                        <a:pt x="47249" y="16938"/>
                      </a:cubicBezTo>
                      <a:cubicBezTo>
                        <a:pt x="47314" y="16924"/>
                        <a:pt x="47367" y="16918"/>
                        <a:pt x="47408" y="16918"/>
                      </a:cubicBezTo>
                      <a:cubicBezTo>
                        <a:pt x="47682" y="16918"/>
                        <a:pt x="47466" y="17199"/>
                        <a:pt x="47420" y="17440"/>
                      </a:cubicBezTo>
                      <a:cubicBezTo>
                        <a:pt x="47436" y="17445"/>
                        <a:pt x="47453" y="17447"/>
                        <a:pt x="47470" y="17447"/>
                      </a:cubicBezTo>
                      <a:cubicBezTo>
                        <a:pt x="47540" y="17447"/>
                        <a:pt x="47626" y="17416"/>
                        <a:pt x="47696" y="17416"/>
                      </a:cubicBezTo>
                      <a:cubicBezTo>
                        <a:pt x="47793" y="17416"/>
                        <a:pt x="47859" y="17477"/>
                        <a:pt x="47803" y="17770"/>
                      </a:cubicBezTo>
                      <a:cubicBezTo>
                        <a:pt x="47051" y="17733"/>
                        <a:pt x="46504" y="17019"/>
                        <a:pt x="46056" y="17019"/>
                      </a:cubicBezTo>
                      <a:cubicBezTo>
                        <a:pt x="45851" y="17019"/>
                        <a:pt x="45667" y="17168"/>
                        <a:pt x="45493" y="17598"/>
                      </a:cubicBezTo>
                      <a:cubicBezTo>
                        <a:pt x="45269" y="17387"/>
                        <a:pt x="45440" y="17268"/>
                        <a:pt x="45269" y="17110"/>
                      </a:cubicBezTo>
                      <a:cubicBezTo>
                        <a:pt x="45005" y="17387"/>
                        <a:pt x="45216" y="17875"/>
                        <a:pt x="45269" y="18258"/>
                      </a:cubicBezTo>
                      <a:cubicBezTo>
                        <a:pt x="45057" y="18324"/>
                        <a:pt x="44939" y="18430"/>
                        <a:pt x="44886" y="18654"/>
                      </a:cubicBezTo>
                      <a:cubicBezTo>
                        <a:pt x="44967" y="18642"/>
                        <a:pt x="45026" y="18636"/>
                        <a:pt x="45068" y="18636"/>
                      </a:cubicBezTo>
                      <a:cubicBezTo>
                        <a:pt x="45257" y="18636"/>
                        <a:pt x="45091" y="18757"/>
                        <a:pt x="45005" y="18984"/>
                      </a:cubicBezTo>
                      <a:cubicBezTo>
                        <a:pt x="45163" y="19195"/>
                        <a:pt x="45546" y="19090"/>
                        <a:pt x="45665" y="19420"/>
                      </a:cubicBezTo>
                      <a:cubicBezTo>
                        <a:pt x="45463" y="19329"/>
                        <a:pt x="45227" y="19312"/>
                        <a:pt x="45002" y="19312"/>
                      </a:cubicBezTo>
                      <a:cubicBezTo>
                        <a:pt x="44858" y="19312"/>
                        <a:pt x="44719" y="19319"/>
                        <a:pt x="44596" y="19319"/>
                      </a:cubicBezTo>
                      <a:cubicBezTo>
                        <a:pt x="44435" y="19319"/>
                        <a:pt x="44302" y="19307"/>
                        <a:pt x="44226" y="19248"/>
                      </a:cubicBezTo>
                      <a:lnTo>
                        <a:pt x="44226" y="19248"/>
                      </a:lnTo>
                      <a:cubicBezTo>
                        <a:pt x="44278" y="19420"/>
                        <a:pt x="44226" y="19644"/>
                        <a:pt x="44173" y="19697"/>
                      </a:cubicBezTo>
                      <a:cubicBezTo>
                        <a:pt x="44124" y="19558"/>
                        <a:pt x="44064" y="19510"/>
                        <a:pt x="43999" y="19510"/>
                      </a:cubicBezTo>
                      <a:cubicBezTo>
                        <a:pt x="43853" y="19510"/>
                        <a:pt x="43684" y="19750"/>
                        <a:pt x="43566" y="19750"/>
                      </a:cubicBezTo>
                      <a:cubicBezTo>
                        <a:pt x="43303" y="19267"/>
                        <a:pt x="43633" y="18684"/>
                        <a:pt x="43998" y="18684"/>
                      </a:cubicBezTo>
                      <a:cubicBezTo>
                        <a:pt x="44093" y="18684"/>
                        <a:pt x="44189" y="18723"/>
                        <a:pt x="44278" y="18813"/>
                      </a:cubicBezTo>
                      <a:cubicBezTo>
                        <a:pt x="44226" y="18482"/>
                        <a:pt x="44278" y="18205"/>
                        <a:pt x="44450" y="18152"/>
                      </a:cubicBezTo>
                      <a:cubicBezTo>
                        <a:pt x="44450" y="18240"/>
                        <a:pt x="44487" y="18337"/>
                        <a:pt x="44529" y="18337"/>
                      </a:cubicBezTo>
                      <a:cubicBezTo>
                        <a:pt x="44538" y="18337"/>
                        <a:pt x="44547" y="18333"/>
                        <a:pt x="44556" y="18324"/>
                      </a:cubicBezTo>
                      <a:lnTo>
                        <a:pt x="44556" y="18324"/>
                      </a:lnTo>
                      <a:cubicBezTo>
                        <a:pt x="44556" y="18588"/>
                        <a:pt x="44278" y="18482"/>
                        <a:pt x="44397" y="18984"/>
                      </a:cubicBezTo>
                      <a:cubicBezTo>
                        <a:pt x="44420" y="18977"/>
                        <a:pt x="44441" y="18974"/>
                        <a:pt x="44461" y="18974"/>
                      </a:cubicBezTo>
                      <a:cubicBezTo>
                        <a:pt x="44608" y="18974"/>
                        <a:pt x="44677" y="19149"/>
                        <a:pt x="44793" y="19149"/>
                      </a:cubicBezTo>
                      <a:cubicBezTo>
                        <a:pt x="44806" y="19149"/>
                        <a:pt x="44819" y="19147"/>
                        <a:pt x="44833" y="19143"/>
                      </a:cubicBezTo>
                      <a:cubicBezTo>
                        <a:pt x="44397" y="18535"/>
                        <a:pt x="44939" y="18535"/>
                        <a:pt x="44727" y="17994"/>
                      </a:cubicBezTo>
                      <a:cubicBezTo>
                        <a:pt x="44639" y="17923"/>
                        <a:pt x="44562" y="17907"/>
                        <a:pt x="44485" y="17907"/>
                      </a:cubicBezTo>
                      <a:cubicBezTo>
                        <a:pt x="44427" y="17907"/>
                        <a:pt x="44369" y="17916"/>
                        <a:pt x="44307" y="17916"/>
                      </a:cubicBezTo>
                      <a:cubicBezTo>
                        <a:pt x="44193" y="17916"/>
                        <a:pt x="44065" y="17886"/>
                        <a:pt x="43896" y="17717"/>
                      </a:cubicBezTo>
                      <a:lnTo>
                        <a:pt x="43896" y="17717"/>
                      </a:lnTo>
                      <a:cubicBezTo>
                        <a:pt x="43896" y="17822"/>
                        <a:pt x="43948" y="18047"/>
                        <a:pt x="43843" y="18047"/>
                      </a:cubicBezTo>
                      <a:cubicBezTo>
                        <a:pt x="43684" y="17215"/>
                        <a:pt x="44278" y="17598"/>
                        <a:pt x="44278" y="17004"/>
                      </a:cubicBezTo>
                      <a:lnTo>
                        <a:pt x="44278" y="17004"/>
                      </a:lnTo>
                      <a:cubicBezTo>
                        <a:pt x="43790" y="17387"/>
                        <a:pt x="43513" y="17545"/>
                        <a:pt x="43236" y="17928"/>
                      </a:cubicBezTo>
                      <a:cubicBezTo>
                        <a:pt x="43319" y="17928"/>
                        <a:pt x="43411" y="17903"/>
                        <a:pt x="43485" y="17903"/>
                      </a:cubicBezTo>
                      <a:cubicBezTo>
                        <a:pt x="43562" y="17903"/>
                        <a:pt x="43618" y="17931"/>
                        <a:pt x="43618" y="18047"/>
                      </a:cubicBezTo>
                      <a:cubicBezTo>
                        <a:pt x="43513" y="18047"/>
                        <a:pt x="43566" y="18377"/>
                        <a:pt x="43460" y="18377"/>
                      </a:cubicBezTo>
                      <a:cubicBezTo>
                        <a:pt x="43399" y="18396"/>
                        <a:pt x="43332" y="18407"/>
                        <a:pt x="43262" y="18407"/>
                      </a:cubicBezTo>
                      <a:cubicBezTo>
                        <a:pt x="42955" y="18407"/>
                        <a:pt x="42589" y="18202"/>
                        <a:pt x="42417" y="17664"/>
                      </a:cubicBezTo>
                      <a:cubicBezTo>
                        <a:pt x="42394" y="17807"/>
                        <a:pt x="42288" y="17836"/>
                        <a:pt x="42156" y="17836"/>
                      </a:cubicBezTo>
                      <a:cubicBezTo>
                        <a:pt x="42064" y="17836"/>
                        <a:pt x="41960" y="17822"/>
                        <a:pt x="41864" y="17822"/>
                      </a:cubicBezTo>
                      <a:cubicBezTo>
                        <a:pt x="41778" y="17822"/>
                        <a:pt x="41698" y="17833"/>
                        <a:pt x="41638" y="17875"/>
                      </a:cubicBezTo>
                      <a:cubicBezTo>
                        <a:pt x="41863" y="18918"/>
                        <a:pt x="41097" y="18377"/>
                        <a:pt x="41308" y="18865"/>
                      </a:cubicBezTo>
                      <a:cubicBezTo>
                        <a:pt x="41308" y="18791"/>
                        <a:pt x="41325" y="18762"/>
                        <a:pt x="41351" y="18762"/>
                      </a:cubicBezTo>
                      <a:cubicBezTo>
                        <a:pt x="41443" y="18762"/>
                        <a:pt x="41653" y="19113"/>
                        <a:pt x="41704" y="19195"/>
                      </a:cubicBezTo>
                      <a:lnTo>
                        <a:pt x="41044" y="19248"/>
                      </a:lnTo>
                      <a:cubicBezTo>
                        <a:pt x="40925" y="18865"/>
                        <a:pt x="40820" y="18482"/>
                        <a:pt x="40820" y="17928"/>
                      </a:cubicBezTo>
                      <a:cubicBezTo>
                        <a:pt x="40265" y="17928"/>
                        <a:pt x="39988" y="17994"/>
                        <a:pt x="39447" y="18205"/>
                      </a:cubicBezTo>
                      <a:cubicBezTo>
                        <a:pt x="39552" y="18258"/>
                        <a:pt x="39658" y="18324"/>
                        <a:pt x="39777" y="18482"/>
                      </a:cubicBezTo>
                      <a:cubicBezTo>
                        <a:pt x="39576" y="18482"/>
                        <a:pt x="39639" y="18884"/>
                        <a:pt x="39466" y="18884"/>
                      </a:cubicBezTo>
                      <a:cubicBezTo>
                        <a:pt x="39446" y="18884"/>
                        <a:pt x="39422" y="18878"/>
                        <a:pt x="39394" y="18865"/>
                      </a:cubicBezTo>
                      <a:cubicBezTo>
                        <a:pt x="39328" y="18100"/>
                        <a:pt x="39394" y="17545"/>
                        <a:pt x="39447" y="17004"/>
                      </a:cubicBezTo>
                      <a:cubicBezTo>
                        <a:pt x="39347" y="16952"/>
                        <a:pt x="39228" y="16946"/>
                        <a:pt x="39106" y="16946"/>
                      </a:cubicBezTo>
                      <a:cubicBezTo>
                        <a:pt x="39068" y="16946"/>
                        <a:pt x="39029" y="16947"/>
                        <a:pt x="38990" y="16947"/>
                      </a:cubicBezTo>
                      <a:cubicBezTo>
                        <a:pt x="38748" y="16947"/>
                        <a:pt x="38520" y="16922"/>
                        <a:pt x="38457" y="16555"/>
                      </a:cubicBezTo>
                      <a:lnTo>
                        <a:pt x="38457" y="16555"/>
                      </a:lnTo>
                      <a:cubicBezTo>
                        <a:pt x="38839" y="16832"/>
                        <a:pt x="39447" y="16555"/>
                        <a:pt x="39777" y="17004"/>
                      </a:cubicBezTo>
                      <a:cubicBezTo>
                        <a:pt x="39777" y="17215"/>
                        <a:pt x="39499" y="17110"/>
                        <a:pt x="39605" y="17492"/>
                      </a:cubicBezTo>
                      <a:cubicBezTo>
                        <a:pt x="39605" y="17728"/>
                        <a:pt x="39751" y="17839"/>
                        <a:pt x="39900" y="17839"/>
                      </a:cubicBezTo>
                      <a:cubicBezTo>
                        <a:pt x="40068" y="17839"/>
                        <a:pt x="40240" y="17698"/>
                        <a:pt x="40212" y="17440"/>
                      </a:cubicBezTo>
                      <a:cubicBezTo>
                        <a:pt x="40054" y="17110"/>
                        <a:pt x="39935" y="16779"/>
                        <a:pt x="39830" y="16449"/>
                      </a:cubicBezTo>
                      <a:lnTo>
                        <a:pt x="39830" y="16449"/>
                      </a:lnTo>
                      <a:cubicBezTo>
                        <a:pt x="40225" y="16699"/>
                        <a:pt x="40408" y="16763"/>
                        <a:pt x="40626" y="16763"/>
                      </a:cubicBezTo>
                      <a:cubicBezTo>
                        <a:pt x="40743" y="16763"/>
                        <a:pt x="40869" y="16745"/>
                        <a:pt x="41044" y="16727"/>
                      </a:cubicBezTo>
                      <a:lnTo>
                        <a:pt x="41044" y="16727"/>
                      </a:lnTo>
                      <a:cubicBezTo>
                        <a:pt x="41097" y="16938"/>
                        <a:pt x="40767" y="17387"/>
                        <a:pt x="40978" y="17387"/>
                      </a:cubicBezTo>
                      <a:cubicBezTo>
                        <a:pt x="40996" y="17253"/>
                        <a:pt x="41024" y="17202"/>
                        <a:pt x="41056" y="17202"/>
                      </a:cubicBezTo>
                      <a:cubicBezTo>
                        <a:pt x="41145" y="17202"/>
                        <a:pt x="41269" y="17591"/>
                        <a:pt x="41308" y="17717"/>
                      </a:cubicBezTo>
                      <a:cubicBezTo>
                        <a:pt x="41923" y="17451"/>
                        <a:pt x="42404" y="17287"/>
                        <a:pt x="42897" y="17287"/>
                      </a:cubicBezTo>
                      <a:cubicBezTo>
                        <a:pt x="43113" y="17287"/>
                        <a:pt x="43332" y="17318"/>
                        <a:pt x="43566" y="17387"/>
                      </a:cubicBezTo>
                      <a:cubicBezTo>
                        <a:pt x="43737" y="16278"/>
                        <a:pt x="44278" y="16397"/>
                        <a:pt x="44675" y="15948"/>
                      </a:cubicBezTo>
                      <a:cubicBezTo>
                        <a:pt x="44503" y="15948"/>
                        <a:pt x="44344" y="15842"/>
                        <a:pt x="44278" y="15618"/>
                      </a:cubicBezTo>
                      <a:cubicBezTo>
                        <a:pt x="44397" y="15618"/>
                        <a:pt x="44397" y="15512"/>
                        <a:pt x="44450" y="15459"/>
                      </a:cubicBezTo>
                      <a:cubicBezTo>
                        <a:pt x="44575" y="15760"/>
                        <a:pt x="44977" y="16167"/>
                        <a:pt x="45226" y="16167"/>
                      </a:cubicBezTo>
                      <a:cubicBezTo>
                        <a:pt x="45294" y="16167"/>
                        <a:pt x="45351" y="16137"/>
                        <a:pt x="45387" y="16067"/>
                      </a:cubicBezTo>
                      <a:cubicBezTo>
                        <a:pt x="45269" y="16067"/>
                        <a:pt x="45335" y="15895"/>
                        <a:pt x="45387" y="15737"/>
                      </a:cubicBezTo>
                      <a:cubicBezTo>
                        <a:pt x="45163" y="15354"/>
                        <a:pt x="44120" y="14905"/>
                        <a:pt x="44609" y="14799"/>
                      </a:cubicBezTo>
                      <a:cubicBezTo>
                        <a:pt x="44529" y="14675"/>
                        <a:pt x="44415" y="14629"/>
                        <a:pt x="44294" y="14629"/>
                      </a:cubicBezTo>
                      <a:cubicBezTo>
                        <a:pt x="44092" y="14629"/>
                        <a:pt x="43869" y="14753"/>
                        <a:pt x="43737" y="14852"/>
                      </a:cubicBezTo>
                      <a:cubicBezTo>
                        <a:pt x="43684" y="14416"/>
                        <a:pt x="43843" y="14298"/>
                        <a:pt x="43684" y="14034"/>
                      </a:cubicBezTo>
                      <a:cubicBezTo>
                        <a:pt x="43183" y="14139"/>
                        <a:pt x="43566" y="14575"/>
                        <a:pt x="43236" y="14905"/>
                      </a:cubicBezTo>
                      <a:cubicBezTo>
                        <a:pt x="43197" y="14909"/>
                        <a:pt x="43161" y="14912"/>
                        <a:pt x="43126" y="14912"/>
                      </a:cubicBezTo>
                      <a:cubicBezTo>
                        <a:pt x="42760" y="14912"/>
                        <a:pt x="42551" y="14674"/>
                        <a:pt x="42298" y="14469"/>
                      </a:cubicBezTo>
                      <a:cubicBezTo>
                        <a:pt x="42329" y="14357"/>
                        <a:pt x="42366" y="14321"/>
                        <a:pt x="42405" y="14321"/>
                      </a:cubicBezTo>
                      <a:cubicBezTo>
                        <a:pt x="42473" y="14321"/>
                        <a:pt x="42548" y="14432"/>
                        <a:pt x="42607" y="14432"/>
                      </a:cubicBezTo>
                      <a:cubicBezTo>
                        <a:pt x="42645" y="14432"/>
                        <a:pt x="42675" y="14388"/>
                        <a:pt x="42694" y="14245"/>
                      </a:cubicBezTo>
                      <a:cubicBezTo>
                        <a:pt x="42470" y="13915"/>
                        <a:pt x="42193" y="13703"/>
                        <a:pt x="42034" y="13307"/>
                      </a:cubicBezTo>
                      <a:cubicBezTo>
                        <a:pt x="42034" y="13043"/>
                        <a:pt x="42087" y="12977"/>
                        <a:pt x="41968" y="12766"/>
                      </a:cubicBezTo>
                      <a:lnTo>
                        <a:pt x="41968" y="12766"/>
                      </a:lnTo>
                      <a:cubicBezTo>
                        <a:pt x="42016" y="12777"/>
                        <a:pt x="42066" y="12784"/>
                        <a:pt x="42116" y="12784"/>
                      </a:cubicBezTo>
                      <a:cubicBezTo>
                        <a:pt x="42298" y="12784"/>
                        <a:pt x="42470" y="12696"/>
                        <a:pt x="42470" y="12436"/>
                      </a:cubicBezTo>
                      <a:cubicBezTo>
                        <a:pt x="42245" y="12436"/>
                        <a:pt x="42193" y="12317"/>
                        <a:pt x="42298" y="12106"/>
                      </a:cubicBezTo>
                      <a:cubicBezTo>
                        <a:pt x="42263" y="12086"/>
                        <a:pt x="42223" y="12079"/>
                        <a:pt x="42180" y="12079"/>
                      </a:cubicBezTo>
                      <a:cubicBezTo>
                        <a:pt x="42058" y="12079"/>
                        <a:pt x="41914" y="12139"/>
                        <a:pt x="41794" y="12139"/>
                      </a:cubicBezTo>
                      <a:cubicBezTo>
                        <a:pt x="41704" y="12139"/>
                        <a:pt x="41628" y="12105"/>
                        <a:pt x="41585" y="11987"/>
                      </a:cubicBezTo>
                      <a:lnTo>
                        <a:pt x="41585" y="11499"/>
                      </a:lnTo>
                      <a:cubicBezTo>
                        <a:pt x="41655" y="11446"/>
                        <a:pt x="41750" y="11436"/>
                        <a:pt x="41849" y="11436"/>
                      </a:cubicBezTo>
                      <a:cubicBezTo>
                        <a:pt x="41911" y="11436"/>
                        <a:pt x="41974" y="11439"/>
                        <a:pt x="42034" y="11439"/>
                      </a:cubicBezTo>
                      <a:cubicBezTo>
                        <a:pt x="42193" y="11439"/>
                        <a:pt x="42331" y="11413"/>
                        <a:pt x="42364" y="11222"/>
                      </a:cubicBezTo>
                      <a:cubicBezTo>
                        <a:pt x="42252" y="11004"/>
                        <a:pt x="42018" y="10882"/>
                        <a:pt x="41866" y="10882"/>
                      </a:cubicBezTo>
                      <a:cubicBezTo>
                        <a:pt x="41714" y="10882"/>
                        <a:pt x="41645" y="11004"/>
                        <a:pt x="41863" y="11274"/>
                      </a:cubicBezTo>
                      <a:cubicBezTo>
                        <a:pt x="41799" y="11299"/>
                        <a:pt x="41739" y="11309"/>
                        <a:pt x="41682" y="11309"/>
                      </a:cubicBezTo>
                      <a:cubicBezTo>
                        <a:pt x="41495" y="11309"/>
                        <a:pt x="41343" y="11206"/>
                        <a:pt x="41220" y="11206"/>
                      </a:cubicBezTo>
                      <a:cubicBezTo>
                        <a:pt x="41122" y="11206"/>
                        <a:pt x="41043" y="11270"/>
                        <a:pt x="40978" y="11499"/>
                      </a:cubicBezTo>
                      <a:cubicBezTo>
                        <a:pt x="41427" y="11604"/>
                        <a:pt x="41202" y="11934"/>
                        <a:pt x="41374" y="12647"/>
                      </a:cubicBezTo>
                      <a:cubicBezTo>
                        <a:pt x="41044" y="12819"/>
                        <a:pt x="41097" y="12819"/>
                        <a:pt x="41044" y="13703"/>
                      </a:cubicBezTo>
                      <a:cubicBezTo>
                        <a:pt x="41585" y="13756"/>
                        <a:pt x="42034" y="13968"/>
                        <a:pt x="42193" y="14799"/>
                      </a:cubicBezTo>
                      <a:cubicBezTo>
                        <a:pt x="42148" y="15058"/>
                        <a:pt x="41971" y="15077"/>
                        <a:pt x="41775" y="15077"/>
                      </a:cubicBezTo>
                      <a:cubicBezTo>
                        <a:pt x="41741" y="15077"/>
                        <a:pt x="41706" y="15076"/>
                        <a:pt x="41671" y="15076"/>
                      </a:cubicBezTo>
                      <a:cubicBezTo>
                        <a:pt x="41437" y="15076"/>
                        <a:pt x="41202" y="15103"/>
                        <a:pt x="41150" y="15512"/>
                      </a:cubicBezTo>
                      <a:cubicBezTo>
                        <a:pt x="40978" y="14905"/>
                        <a:pt x="41427" y="15129"/>
                        <a:pt x="41427" y="14694"/>
                      </a:cubicBezTo>
                      <a:lnTo>
                        <a:pt x="41427" y="14694"/>
                      </a:lnTo>
                      <a:cubicBezTo>
                        <a:pt x="41375" y="14710"/>
                        <a:pt x="41330" y="14718"/>
                        <a:pt x="41292" y="14718"/>
                      </a:cubicBezTo>
                      <a:cubicBezTo>
                        <a:pt x="40970" y="14718"/>
                        <a:pt x="41150" y="14157"/>
                        <a:pt x="41150" y="13862"/>
                      </a:cubicBezTo>
                      <a:lnTo>
                        <a:pt x="41150" y="13862"/>
                      </a:lnTo>
                      <a:cubicBezTo>
                        <a:pt x="40848" y="13945"/>
                        <a:pt x="40678" y="14577"/>
                        <a:pt x="40380" y="14577"/>
                      </a:cubicBezTo>
                      <a:cubicBezTo>
                        <a:pt x="40300" y="14577"/>
                        <a:pt x="40210" y="14531"/>
                        <a:pt x="40107" y="14416"/>
                      </a:cubicBezTo>
                      <a:lnTo>
                        <a:pt x="40107" y="14416"/>
                      </a:lnTo>
                      <a:cubicBezTo>
                        <a:pt x="40265" y="15129"/>
                        <a:pt x="39552" y="15512"/>
                        <a:pt x="39605" y="16014"/>
                      </a:cubicBezTo>
                      <a:cubicBezTo>
                        <a:pt x="39117" y="15895"/>
                        <a:pt x="38734" y="16172"/>
                        <a:pt x="38457" y="15407"/>
                      </a:cubicBezTo>
                      <a:cubicBezTo>
                        <a:pt x="38505" y="15358"/>
                        <a:pt x="38554" y="15340"/>
                        <a:pt x="38604" y="15340"/>
                      </a:cubicBezTo>
                      <a:cubicBezTo>
                        <a:pt x="38764" y="15340"/>
                        <a:pt x="38925" y="15530"/>
                        <a:pt x="39041" y="15530"/>
                      </a:cubicBezTo>
                      <a:cubicBezTo>
                        <a:pt x="39096" y="15530"/>
                        <a:pt x="39141" y="15485"/>
                        <a:pt x="39169" y="15354"/>
                      </a:cubicBezTo>
                      <a:cubicBezTo>
                        <a:pt x="38562" y="15235"/>
                        <a:pt x="38892" y="14192"/>
                        <a:pt x="38615" y="13703"/>
                      </a:cubicBezTo>
                      <a:lnTo>
                        <a:pt x="38615" y="13703"/>
                      </a:lnTo>
                      <a:cubicBezTo>
                        <a:pt x="38509" y="14522"/>
                        <a:pt x="38615" y="15407"/>
                        <a:pt x="37796" y="15618"/>
                      </a:cubicBezTo>
                      <a:cubicBezTo>
                        <a:pt x="37757" y="15330"/>
                        <a:pt x="37493" y="15013"/>
                        <a:pt x="37343" y="15013"/>
                      </a:cubicBezTo>
                      <a:cubicBezTo>
                        <a:pt x="37293" y="15013"/>
                        <a:pt x="37255" y="15047"/>
                        <a:pt x="37242" y="15129"/>
                      </a:cubicBezTo>
                      <a:cubicBezTo>
                        <a:pt x="37295" y="15182"/>
                        <a:pt x="37136" y="15684"/>
                        <a:pt x="37189" y="15842"/>
                      </a:cubicBezTo>
                      <a:cubicBezTo>
                        <a:pt x="36859" y="15354"/>
                        <a:pt x="36252" y="15407"/>
                        <a:pt x="35816" y="15076"/>
                      </a:cubicBezTo>
                      <a:cubicBezTo>
                        <a:pt x="35887" y="14739"/>
                        <a:pt x="36108" y="14629"/>
                        <a:pt x="36313" y="14629"/>
                      </a:cubicBezTo>
                      <a:cubicBezTo>
                        <a:pt x="36412" y="14629"/>
                        <a:pt x="36508" y="14655"/>
                        <a:pt x="36582" y="14694"/>
                      </a:cubicBezTo>
                      <a:cubicBezTo>
                        <a:pt x="36532" y="14405"/>
                        <a:pt x="36381" y="14302"/>
                        <a:pt x="36200" y="14302"/>
                      </a:cubicBezTo>
                      <a:cubicBezTo>
                        <a:pt x="36001" y="14302"/>
                        <a:pt x="35765" y="14429"/>
                        <a:pt x="35592" y="14575"/>
                      </a:cubicBezTo>
                      <a:cubicBezTo>
                        <a:pt x="35592" y="14245"/>
                        <a:pt x="35433" y="14245"/>
                        <a:pt x="35367" y="14086"/>
                      </a:cubicBezTo>
                      <a:cubicBezTo>
                        <a:pt x="35539" y="13703"/>
                        <a:pt x="35869" y="13426"/>
                        <a:pt x="36199" y="13202"/>
                      </a:cubicBezTo>
                      <a:lnTo>
                        <a:pt x="36199" y="13202"/>
                      </a:lnTo>
                      <a:cubicBezTo>
                        <a:pt x="36176" y="13531"/>
                        <a:pt x="36324" y="13628"/>
                        <a:pt x="36540" y="13628"/>
                      </a:cubicBezTo>
                      <a:cubicBezTo>
                        <a:pt x="36827" y="13628"/>
                        <a:pt x="37233" y="13456"/>
                        <a:pt x="37519" y="13426"/>
                      </a:cubicBezTo>
                      <a:cubicBezTo>
                        <a:pt x="37572" y="12925"/>
                        <a:pt x="37796" y="12595"/>
                        <a:pt x="37744" y="12265"/>
                      </a:cubicBezTo>
                      <a:lnTo>
                        <a:pt x="37744" y="12265"/>
                      </a:lnTo>
                      <a:cubicBezTo>
                        <a:pt x="37902" y="12383"/>
                        <a:pt x="38008" y="12819"/>
                        <a:pt x="37902" y="13096"/>
                      </a:cubicBezTo>
                      <a:cubicBezTo>
                        <a:pt x="38035" y="13014"/>
                        <a:pt x="38140" y="12947"/>
                        <a:pt x="38191" y="12947"/>
                      </a:cubicBezTo>
                      <a:cubicBezTo>
                        <a:pt x="38246" y="12947"/>
                        <a:pt x="38237" y="13027"/>
                        <a:pt x="38126" y="13255"/>
                      </a:cubicBezTo>
                      <a:cubicBezTo>
                        <a:pt x="38331" y="13255"/>
                        <a:pt x="38469" y="13340"/>
                        <a:pt x="38610" y="13340"/>
                      </a:cubicBezTo>
                      <a:cubicBezTo>
                        <a:pt x="38698" y="13340"/>
                        <a:pt x="38786" y="13308"/>
                        <a:pt x="38892" y="13202"/>
                      </a:cubicBezTo>
                      <a:cubicBezTo>
                        <a:pt x="38787" y="12542"/>
                        <a:pt x="38839" y="12383"/>
                        <a:pt x="38734" y="11987"/>
                      </a:cubicBezTo>
                      <a:cubicBezTo>
                        <a:pt x="38562" y="12190"/>
                        <a:pt x="38401" y="12265"/>
                        <a:pt x="38244" y="12265"/>
                      </a:cubicBezTo>
                      <a:cubicBezTo>
                        <a:pt x="37795" y="12265"/>
                        <a:pt x="37373" y="11657"/>
                        <a:pt x="36806" y="11657"/>
                      </a:cubicBezTo>
                      <a:cubicBezTo>
                        <a:pt x="36701" y="12198"/>
                        <a:pt x="36165" y="12739"/>
                        <a:pt x="35863" y="12739"/>
                      </a:cubicBezTo>
                      <a:cubicBezTo>
                        <a:pt x="35826" y="12739"/>
                        <a:pt x="35792" y="12731"/>
                        <a:pt x="35763" y="12713"/>
                      </a:cubicBezTo>
                      <a:cubicBezTo>
                        <a:pt x="35922" y="12713"/>
                        <a:pt x="36027" y="12595"/>
                        <a:pt x="36027" y="12383"/>
                      </a:cubicBezTo>
                      <a:cubicBezTo>
                        <a:pt x="35697" y="12265"/>
                        <a:pt x="35645" y="12317"/>
                        <a:pt x="35209" y="12106"/>
                      </a:cubicBezTo>
                      <a:lnTo>
                        <a:pt x="35209" y="12106"/>
                      </a:lnTo>
                      <a:cubicBezTo>
                        <a:pt x="35156" y="12872"/>
                        <a:pt x="35645" y="12647"/>
                        <a:pt x="35697" y="13255"/>
                      </a:cubicBezTo>
                      <a:cubicBezTo>
                        <a:pt x="35544" y="13132"/>
                        <a:pt x="35480" y="13005"/>
                        <a:pt x="35430" y="13005"/>
                      </a:cubicBezTo>
                      <a:cubicBezTo>
                        <a:pt x="35393" y="13005"/>
                        <a:pt x="35364" y="13072"/>
                        <a:pt x="35315" y="13255"/>
                      </a:cubicBezTo>
                      <a:cubicBezTo>
                        <a:pt x="35221" y="13114"/>
                        <a:pt x="35210" y="12746"/>
                        <a:pt x="35053" y="12746"/>
                      </a:cubicBezTo>
                      <a:cubicBezTo>
                        <a:pt x="35033" y="12746"/>
                        <a:pt x="35010" y="12753"/>
                        <a:pt x="34985" y="12766"/>
                      </a:cubicBezTo>
                      <a:cubicBezTo>
                        <a:pt x="34654" y="12819"/>
                        <a:pt x="34654" y="13373"/>
                        <a:pt x="34443" y="13479"/>
                      </a:cubicBezTo>
                      <a:cubicBezTo>
                        <a:pt x="34488" y="13573"/>
                        <a:pt x="34521" y="13605"/>
                        <a:pt x="34551" y="13605"/>
                      </a:cubicBezTo>
                      <a:cubicBezTo>
                        <a:pt x="34616" y="13605"/>
                        <a:pt x="34674" y="13462"/>
                        <a:pt x="34832" y="13462"/>
                      </a:cubicBezTo>
                      <a:cubicBezTo>
                        <a:pt x="34861" y="13462"/>
                        <a:pt x="34894" y="13467"/>
                        <a:pt x="34932" y="13479"/>
                      </a:cubicBezTo>
                      <a:cubicBezTo>
                        <a:pt x="34985" y="14034"/>
                        <a:pt x="35315" y="14139"/>
                        <a:pt x="35209" y="14628"/>
                      </a:cubicBezTo>
                      <a:cubicBezTo>
                        <a:pt x="35124" y="14275"/>
                        <a:pt x="34920" y="14207"/>
                        <a:pt x="34710" y="14207"/>
                      </a:cubicBezTo>
                      <a:cubicBezTo>
                        <a:pt x="34576" y="14207"/>
                        <a:pt x="34439" y="14235"/>
                        <a:pt x="34329" y="14235"/>
                      </a:cubicBezTo>
                      <a:cubicBezTo>
                        <a:pt x="34263" y="14235"/>
                        <a:pt x="34206" y="14225"/>
                        <a:pt x="34166" y="14192"/>
                      </a:cubicBezTo>
                      <a:cubicBezTo>
                        <a:pt x="34166" y="13862"/>
                        <a:pt x="34496" y="14034"/>
                        <a:pt x="34443" y="13637"/>
                      </a:cubicBezTo>
                      <a:cubicBezTo>
                        <a:pt x="34219" y="13637"/>
                        <a:pt x="34047" y="13703"/>
                        <a:pt x="33942" y="13862"/>
                      </a:cubicBezTo>
                      <a:cubicBezTo>
                        <a:pt x="34113" y="13585"/>
                        <a:pt x="33889" y="13373"/>
                        <a:pt x="33664" y="13202"/>
                      </a:cubicBezTo>
                      <a:lnTo>
                        <a:pt x="33664" y="13202"/>
                      </a:lnTo>
                      <a:cubicBezTo>
                        <a:pt x="33612" y="13637"/>
                        <a:pt x="34047" y="13862"/>
                        <a:pt x="33783" y="14034"/>
                      </a:cubicBezTo>
                      <a:cubicBezTo>
                        <a:pt x="33387" y="14034"/>
                        <a:pt x="33281" y="13585"/>
                        <a:pt x="32899" y="13585"/>
                      </a:cubicBezTo>
                      <a:cubicBezTo>
                        <a:pt x="32846" y="14364"/>
                        <a:pt x="33229" y="14139"/>
                        <a:pt x="33387" y="14416"/>
                      </a:cubicBezTo>
                      <a:cubicBezTo>
                        <a:pt x="33229" y="14694"/>
                        <a:pt x="32793" y="14575"/>
                        <a:pt x="32516" y="14628"/>
                      </a:cubicBezTo>
                      <a:cubicBezTo>
                        <a:pt x="32239" y="14034"/>
                        <a:pt x="32516" y="13809"/>
                        <a:pt x="32397" y="13479"/>
                      </a:cubicBezTo>
                      <a:lnTo>
                        <a:pt x="32397" y="13479"/>
                      </a:lnTo>
                      <a:cubicBezTo>
                        <a:pt x="32344" y="13585"/>
                        <a:pt x="31961" y="13585"/>
                        <a:pt x="31961" y="14192"/>
                      </a:cubicBezTo>
                      <a:cubicBezTo>
                        <a:pt x="31980" y="14187"/>
                        <a:pt x="31998" y="14185"/>
                        <a:pt x="32016" y="14185"/>
                      </a:cubicBezTo>
                      <a:cubicBezTo>
                        <a:pt x="32204" y="14185"/>
                        <a:pt x="32300" y="14434"/>
                        <a:pt x="32397" y="14628"/>
                      </a:cubicBezTo>
                      <a:cubicBezTo>
                        <a:pt x="32325" y="14717"/>
                        <a:pt x="32232" y="14758"/>
                        <a:pt x="32132" y="14758"/>
                      </a:cubicBezTo>
                      <a:cubicBezTo>
                        <a:pt x="31864" y="14758"/>
                        <a:pt x="31550" y="14466"/>
                        <a:pt x="31473" y="14034"/>
                      </a:cubicBezTo>
                      <a:cubicBezTo>
                        <a:pt x="32133" y="13862"/>
                        <a:pt x="31631" y="12925"/>
                        <a:pt x="32014" y="12489"/>
                      </a:cubicBezTo>
                      <a:cubicBezTo>
                        <a:pt x="31861" y="12489"/>
                        <a:pt x="31527" y="12260"/>
                        <a:pt x="31315" y="12260"/>
                      </a:cubicBezTo>
                      <a:cubicBezTo>
                        <a:pt x="31235" y="12260"/>
                        <a:pt x="31172" y="12293"/>
                        <a:pt x="31143" y="12383"/>
                      </a:cubicBezTo>
                      <a:cubicBezTo>
                        <a:pt x="31526" y="13373"/>
                        <a:pt x="31143" y="14245"/>
                        <a:pt x="31301" y="14746"/>
                      </a:cubicBezTo>
                      <a:cubicBezTo>
                        <a:pt x="31254" y="14752"/>
                        <a:pt x="31211" y="14754"/>
                        <a:pt x="31170" y="14754"/>
                      </a:cubicBezTo>
                      <a:cubicBezTo>
                        <a:pt x="30390" y="14754"/>
                        <a:pt x="30613" y="13834"/>
                        <a:pt x="30087" y="13307"/>
                      </a:cubicBezTo>
                      <a:cubicBezTo>
                        <a:pt x="30146" y="13119"/>
                        <a:pt x="30253" y="13036"/>
                        <a:pt x="30358" y="13036"/>
                      </a:cubicBezTo>
                      <a:cubicBezTo>
                        <a:pt x="30556" y="13036"/>
                        <a:pt x="30753" y="13326"/>
                        <a:pt x="30641" y="13756"/>
                      </a:cubicBezTo>
                      <a:cubicBezTo>
                        <a:pt x="30750" y="13790"/>
                        <a:pt x="30853" y="13892"/>
                        <a:pt x="30958" y="13892"/>
                      </a:cubicBezTo>
                      <a:cubicBezTo>
                        <a:pt x="31019" y="13892"/>
                        <a:pt x="31080" y="13858"/>
                        <a:pt x="31143" y="13756"/>
                      </a:cubicBezTo>
                      <a:cubicBezTo>
                        <a:pt x="30971" y="13585"/>
                        <a:pt x="30866" y="13307"/>
                        <a:pt x="30866" y="12925"/>
                      </a:cubicBezTo>
                      <a:cubicBezTo>
                        <a:pt x="30206" y="12647"/>
                        <a:pt x="29757" y="13149"/>
                        <a:pt x="29545" y="12159"/>
                      </a:cubicBezTo>
                      <a:cubicBezTo>
                        <a:pt x="29616" y="12159"/>
                        <a:pt x="29686" y="12282"/>
                        <a:pt x="29745" y="12282"/>
                      </a:cubicBezTo>
                      <a:cubicBezTo>
                        <a:pt x="29774" y="12282"/>
                        <a:pt x="29801" y="12251"/>
                        <a:pt x="29823" y="12159"/>
                      </a:cubicBezTo>
                      <a:cubicBezTo>
                        <a:pt x="29585" y="12035"/>
                        <a:pt x="29088" y="11693"/>
                        <a:pt x="28808" y="11693"/>
                      </a:cubicBezTo>
                      <a:cubicBezTo>
                        <a:pt x="28699" y="11693"/>
                        <a:pt x="28623" y="11745"/>
                        <a:pt x="28608" y="11882"/>
                      </a:cubicBezTo>
                      <a:cubicBezTo>
                        <a:pt x="28714" y="11934"/>
                        <a:pt x="28714" y="12159"/>
                        <a:pt x="28714" y="12383"/>
                      </a:cubicBezTo>
                      <a:cubicBezTo>
                        <a:pt x="28757" y="12370"/>
                        <a:pt x="28796" y="12364"/>
                        <a:pt x="28833" y="12364"/>
                      </a:cubicBezTo>
                      <a:cubicBezTo>
                        <a:pt x="29124" y="12364"/>
                        <a:pt x="29233" y="12750"/>
                        <a:pt x="29374" y="13043"/>
                      </a:cubicBezTo>
                      <a:cubicBezTo>
                        <a:pt x="29116" y="12868"/>
                        <a:pt x="28891" y="12492"/>
                        <a:pt x="28648" y="12492"/>
                      </a:cubicBezTo>
                      <a:cubicBezTo>
                        <a:pt x="28579" y="12492"/>
                        <a:pt x="28509" y="12522"/>
                        <a:pt x="28436" y="12595"/>
                      </a:cubicBezTo>
                      <a:cubicBezTo>
                        <a:pt x="28661" y="12106"/>
                        <a:pt x="28384" y="11552"/>
                        <a:pt x="28172" y="11446"/>
                      </a:cubicBezTo>
                      <a:cubicBezTo>
                        <a:pt x="28172" y="11208"/>
                        <a:pt x="28427" y="10908"/>
                        <a:pt x="28633" y="10908"/>
                      </a:cubicBezTo>
                      <a:cubicBezTo>
                        <a:pt x="28712" y="10908"/>
                        <a:pt x="28785" y="10953"/>
                        <a:pt x="28833" y="11063"/>
                      </a:cubicBezTo>
                      <a:cubicBezTo>
                        <a:pt x="28795" y="11050"/>
                        <a:pt x="28764" y="11043"/>
                        <a:pt x="28739" y="11043"/>
                      </a:cubicBezTo>
                      <a:cubicBezTo>
                        <a:pt x="28549" y="11043"/>
                        <a:pt x="28720" y="11411"/>
                        <a:pt x="28767" y="11552"/>
                      </a:cubicBezTo>
                      <a:cubicBezTo>
                        <a:pt x="28790" y="11554"/>
                        <a:pt x="28811" y="11555"/>
                        <a:pt x="28830" y="11555"/>
                      </a:cubicBezTo>
                      <a:cubicBezTo>
                        <a:pt x="29224" y="11555"/>
                        <a:pt x="28779" y="11053"/>
                        <a:pt x="29044" y="10839"/>
                      </a:cubicBezTo>
                      <a:cubicBezTo>
                        <a:pt x="29437" y="10839"/>
                        <a:pt x="29620" y="11094"/>
                        <a:pt x="29822" y="11094"/>
                      </a:cubicBezTo>
                      <a:cubicBezTo>
                        <a:pt x="29932" y="11094"/>
                        <a:pt x="30047" y="11018"/>
                        <a:pt x="30206" y="10786"/>
                      </a:cubicBezTo>
                      <a:cubicBezTo>
                        <a:pt x="29928" y="10509"/>
                        <a:pt x="29493" y="10561"/>
                        <a:pt x="29268" y="10179"/>
                      </a:cubicBezTo>
                      <a:lnTo>
                        <a:pt x="29268" y="10179"/>
                      </a:lnTo>
                      <a:cubicBezTo>
                        <a:pt x="29423" y="10271"/>
                        <a:pt x="29564" y="10307"/>
                        <a:pt x="29697" y="10307"/>
                      </a:cubicBezTo>
                      <a:cubicBezTo>
                        <a:pt x="30040" y="10307"/>
                        <a:pt x="30327" y="10063"/>
                        <a:pt x="30641" y="9901"/>
                      </a:cubicBezTo>
                      <a:cubicBezTo>
                        <a:pt x="30694" y="9624"/>
                        <a:pt x="30483" y="9466"/>
                        <a:pt x="30641" y="9413"/>
                      </a:cubicBezTo>
                      <a:cubicBezTo>
                        <a:pt x="30814" y="9413"/>
                        <a:pt x="30885" y="9569"/>
                        <a:pt x="31059" y="9569"/>
                      </a:cubicBezTo>
                      <a:cubicBezTo>
                        <a:pt x="31111" y="9569"/>
                        <a:pt x="31172" y="9555"/>
                        <a:pt x="31248" y="9519"/>
                      </a:cubicBezTo>
                      <a:cubicBezTo>
                        <a:pt x="31196" y="9189"/>
                        <a:pt x="31301" y="9136"/>
                        <a:pt x="31301" y="8858"/>
                      </a:cubicBezTo>
                      <a:lnTo>
                        <a:pt x="31301" y="8858"/>
                      </a:lnTo>
                      <a:cubicBezTo>
                        <a:pt x="31277" y="8860"/>
                        <a:pt x="31254" y="8861"/>
                        <a:pt x="31231" y="8861"/>
                      </a:cubicBezTo>
                      <a:cubicBezTo>
                        <a:pt x="30731" y="8861"/>
                        <a:pt x="30548" y="8447"/>
                        <a:pt x="30269" y="8447"/>
                      </a:cubicBezTo>
                      <a:cubicBezTo>
                        <a:pt x="30185" y="8447"/>
                        <a:pt x="30093" y="8484"/>
                        <a:pt x="29981" y="8581"/>
                      </a:cubicBezTo>
                      <a:cubicBezTo>
                        <a:pt x="29981" y="9347"/>
                        <a:pt x="30153" y="8964"/>
                        <a:pt x="30311" y="9571"/>
                      </a:cubicBezTo>
                      <a:cubicBezTo>
                        <a:pt x="29875" y="9796"/>
                        <a:pt x="29757" y="9571"/>
                        <a:pt x="29493" y="10007"/>
                      </a:cubicBezTo>
                      <a:cubicBezTo>
                        <a:pt x="29704" y="9466"/>
                        <a:pt x="29044" y="9519"/>
                        <a:pt x="29268" y="8806"/>
                      </a:cubicBezTo>
                      <a:cubicBezTo>
                        <a:pt x="29163" y="8806"/>
                        <a:pt x="29044" y="8911"/>
                        <a:pt x="28991" y="9017"/>
                      </a:cubicBezTo>
                      <a:cubicBezTo>
                        <a:pt x="29163" y="8634"/>
                        <a:pt x="28833" y="8198"/>
                        <a:pt x="28555" y="8198"/>
                      </a:cubicBezTo>
                      <a:cubicBezTo>
                        <a:pt x="28340" y="8350"/>
                        <a:pt x="28428" y="8915"/>
                        <a:pt x="28099" y="8915"/>
                      </a:cubicBezTo>
                      <a:cubicBezTo>
                        <a:pt x="28085" y="8915"/>
                        <a:pt x="28070" y="8913"/>
                        <a:pt x="28054" y="8911"/>
                      </a:cubicBezTo>
                      <a:lnTo>
                        <a:pt x="28054" y="8251"/>
                      </a:lnTo>
                      <a:cubicBezTo>
                        <a:pt x="27902" y="8345"/>
                        <a:pt x="27818" y="8387"/>
                        <a:pt x="27727" y="8387"/>
                      </a:cubicBezTo>
                      <a:cubicBezTo>
                        <a:pt x="27652" y="8387"/>
                        <a:pt x="27572" y="8358"/>
                        <a:pt x="27446" y="8304"/>
                      </a:cubicBezTo>
                      <a:lnTo>
                        <a:pt x="27446" y="8304"/>
                      </a:lnTo>
                      <a:cubicBezTo>
                        <a:pt x="27446" y="8476"/>
                        <a:pt x="27512" y="8753"/>
                        <a:pt x="27394" y="8806"/>
                      </a:cubicBezTo>
                      <a:cubicBezTo>
                        <a:pt x="27373" y="8659"/>
                        <a:pt x="27305" y="8617"/>
                        <a:pt x="27219" y="8617"/>
                      </a:cubicBezTo>
                      <a:cubicBezTo>
                        <a:pt x="27101" y="8617"/>
                        <a:pt x="26949" y="8696"/>
                        <a:pt x="26841" y="8696"/>
                      </a:cubicBezTo>
                      <a:cubicBezTo>
                        <a:pt x="26821" y="8696"/>
                        <a:pt x="26803" y="8693"/>
                        <a:pt x="26786" y="8687"/>
                      </a:cubicBezTo>
                      <a:cubicBezTo>
                        <a:pt x="26852" y="8476"/>
                        <a:pt x="26852" y="8198"/>
                        <a:pt x="26786" y="7816"/>
                      </a:cubicBezTo>
                      <a:cubicBezTo>
                        <a:pt x="26757" y="7822"/>
                        <a:pt x="26730" y="7825"/>
                        <a:pt x="26708" y="7825"/>
                      </a:cubicBezTo>
                      <a:cubicBezTo>
                        <a:pt x="26376" y="7825"/>
                        <a:pt x="26705" y="7199"/>
                        <a:pt x="26333" y="7199"/>
                      </a:cubicBezTo>
                      <a:cubicBezTo>
                        <a:pt x="26307" y="7199"/>
                        <a:pt x="26278" y="7202"/>
                        <a:pt x="26245" y="7208"/>
                      </a:cubicBezTo>
                      <a:cubicBezTo>
                        <a:pt x="25817" y="7277"/>
                        <a:pt x="24995" y="7673"/>
                        <a:pt x="24318" y="7673"/>
                      </a:cubicBezTo>
                      <a:cubicBezTo>
                        <a:pt x="23952" y="7673"/>
                        <a:pt x="23628" y="7556"/>
                        <a:pt x="23433" y="7208"/>
                      </a:cubicBezTo>
                      <a:lnTo>
                        <a:pt x="23433" y="7208"/>
                      </a:lnTo>
                      <a:cubicBezTo>
                        <a:pt x="23661" y="7338"/>
                        <a:pt x="23888" y="7513"/>
                        <a:pt x="24174" y="7513"/>
                      </a:cubicBezTo>
                      <a:cubicBezTo>
                        <a:pt x="24236" y="7513"/>
                        <a:pt x="24302" y="7504"/>
                        <a:pt x="24370" y="7486"/>
                      </a:cubicBezTo>
                      <a:cubicBezTo>
                        <a:pt x="24423" y="6931"/>
                        <a:pt x="24093" y="7155"/>
                        <a:pt x="24040" y="6825"/>
                      </a:cubicBezTo>
                      <a:lnTo>
                        <a:pt x="24040" y="6825"/>
                      </a:lnTo>
                      <a:cubicBezTo>
                        <a:pt x="24179" y="6905"/>
                        <a:pt x="24261" y="6944"/>
                        <a:pt x="24344" y="6944"/>
                      </a:cubicBezTo>
                      <a:cubicBezTo>
                        <a:pt x="24426" y="6944"/>
                        <a:pt x="24509" y="6905"/>
                        <a:pt x="24648" y="6825"/>
                      </a:cubicBezTo>
                      <a:cubicBezTo>
                        <a:pt x="24648" y="7103"/>
                        <a:pt x="24753" y="7208"/>
                        <a:pt x="24872" y="7314"/>
                      </a:cubicBezTo>
                      <a:cubicBezTo>
                        <a:pt x="25139" y="6963"/>
                        <a:pt x="25460" y="6906"/>
                        <a:pt x="25794" y="6906"/>
                      </a:cubicBezTo>
                      <a:cubicBezTo>
                        <a:pt x="25953" y="6906"/>
                        <a:pt x="26115" y="6919"/>
                        <a:pt x="26275" y="6919"/>
                      </a:cubicBezTo>
                      <a:cubicBezTo>
                        <a:pt x="26679" y="6919"/>
                        <a:pt x="27074" y="6838"/>
                        <a:pt x="27394" y="6271"/>
                      </a:cubicBezTo>
                      <a:lnTo>
                        <a:pt x="27394" y="6271"/>
                      </a:lnTo>
                      <a:cubicBezTo>
                        <a:pt x="27279" y="6289"/>
                        <a:pt x="27157" y="6308"/>
                        <a:pt x="27044" y="6308"/>
                      </a:cubicBezTo>
                      <a:cubicBezTo>
                        <a:pt x="26831" y="6308"/>
                        <a:pt x="26644" y="6243"/>
                        <a:pt x="26575" y="5994"/>
                      </a:cubicBezTo>
                      <a:cubicBezTo>
                        <a:pt x="26681" y="5888"/>
                        <a:pt x="26786" y="5782"/>
                        <a:pt x="26852" y="5611"/>
                      </a:cubicBezTo>
                      <a:cubicBezTo>
                        <a:pt x="26758" y="5611"/>
                        <a:pt x="26673" y="5471"/>
                        <a:pt x="26556" y="5471"/>
                      </a:cubicBezTo>
                      <a:cubicBezTo>
                        <a:pt x="26525" y="5471"/>
                        <a:pt x="26492" y="5480"/>
                        <a:pt x="26456" y="5505"/>
                      </a:cubicBezTo>
                      <a:cubicBezTo>
                        <a:pt x="26192" y="5716"/>
                        <a:pt x="26575" y="6495"/>
                        <a:pt x="26403" y="6495"/>
                      </a:cubicBezTo>
                      <a:cubicBezTo>
                        <a:pt x="26126" y="6443"/>
                        <a:pt x="25691" y="6495"/>
                        <a:pt x="25585" y="6047"/>
                      </a:cubicBezTo>
                      <a:cubicBezTo>
                        <a:pt x="25638" y="5888"/>
                        <a:pt x="25968" y="5994"/>
                        <a:pt x="25862" y="5558"/>
                      </a:cubicBezTo>
                      <a:lnTo>
                        <a:pt x="25862" y="5558"/>
                      </a:lnTo>
                      <a:cubicBezTo>
                        <a:pt x="25634" y="5618"/>
                        <a:pt x="25484" y="5655"/>
                        <a:pt x="25364" y="5655"/>
                      </a:cubicBezTo>
                      <a:cubicBezTo>
                        <a:pt x="25167" y="5655"/>
                        <a:pt x="25053" y="5553"/>
                        <a:pt x="24806" y="5281"/>
                      </a:cubicBezTo>
                      <a:lnTo>
                        <a:pt x="24806" y="5281"/>
                      </a:lnTo>
                      <a:cubicBezTo>
                        <a:pt x="24542" y="5452"/>
                        <a:pt x="25083" y="5505"/>
                        <a:pt x="24978" y="5941"/>
                      </a:cubicBezTo>
                      <a:cubicBezTo>
                        <a:pt x="24777" y="5988"/>
                        <a:pt x="24628" y="6173"/>
                        <a:pt x="24362" y="6173"/>
                      </a:cubicBezTo>
                      <a:cubicBezTo>
                        <a:pt x="24332" y="6173"/>
                        <a:pt x="24299" y="6171"/>
                        <a:pt x="24265" y="6165"/>
                      </a:cubicBezTo>
                      <a:cubicBezTo>
                        <a:pt x="24265" y="5281"/>
                        <a:pt x="23763" y="5334"/>
                        <a:pt x="23380" y="5056"/>
                      </a:cubicBezTo>
                      <a:cubicBezTo>
                        <a:pt x="23763" y="5004"/>
                        <a:pt x="24093" y="4898"/>
                        <a:pt x="24040" y="4344"/>
                      </a:cubicBezTo>
                      <a:cubicBezTo>
                        <a:pt x="24006" y="4334"/>
                        <a:pt x="23973" y="4330"/>
                        <a:pt x="23941" y="4330"/>
                      </a:cubicBezTo>
                      <a:cubicBezTo>
                        <a:pt x="23713" y="4330"/>
                        <a:pt x="23542" y="4541"/>
                        <a:pt x="23373" y="4541"/>
                      </a:cubicBezTo>
                      <a:cubicBezTo>
                        <a:pt x="23302" y="4541"/>
                        <a:pt x="23231" y="4503"/>
                        <a:pt x="23156" y="4396"/>
                      </a:cubicBezTo>
                      <a:lnTo>
                        <a:pt x="23156" y="4396"/>
                      </a:lnTo>
                      <a:cubicBezTo>
                        <a:pt x="23275" y="5056"/>
                        <a:pt x="22945" y="5056"/>
                        <a:pt x="22826" y="5452"/>
                      </a:cubicBezTo>
                      <a:cubicBezTo>
                        <a:pt x="22773" y="5056"/>
                        <a:pt x="22615" y="5004"/>
                        <a:pt x="22496" y="4792"/>
                      </a:cubicBezTo>
                      <a:cubicBezTo>
                        <a:pt x="23103" y="4726"/>
                        <a:pt x="23156" y="3855"/>
                        <a:pt x="23710" y="3683"/>
                      </a:cubicBezTo>
                      <a:cubicBezTo>
                        <a:pt x="23868" y="3998"/>
                        <a:pt x="24022" y="4109"/>
                        <a:pt x="24175" y="4109"/>
                      </a:cubicBezTo>
                      <a:cubicBezTo>
                        <a:pt x="24538" y="4109"/>
                        <a:pt x="24896" y="3488"/>
                        <a:pt x="25287" y="3488"/>
                      </a:cubicBezTo>
                      <a:cubicBezTo>
                        <a:pt x="25367" y="3488"/>
                        <a:pt x="25449" y="3514"/>
                        <a:pt x="25532" y="3578"/>
                      </a:cubicBezTo>
                      <a:cubicBezTo>
                        <a:pt x="25532" y="4238"/>
                        <a:pt x="24806" y="3908"/>
                        <a:pt x="24753" y="4462"/>
                      </a:cubicBezTo>
                      <a:cubicBezTo>
                        <a:pt x="25202" y="4621"/>
                        <a:pt x="25308" y="5281"/>
                        <a:pt x="25532" y="5386"/>
                      </a:cubicBezTo>
                      <a:lnTo>
                        <a:pt x="25532" y="5056"/>
                      </a:lnTo>
                      <a:cubicBezTo>
                        <a:pt x="25585" y="5056"/>
                        <a:pt x="25638" y="4898"/>
                        <a:pt x="25466" y="4898"/>
                      </a:cubicBezTo>
                      <a:cubicBezTo>
                        <a:pt x="25485" y="5006"/>
                        <a:pt x="25472" y="5049"/>
                        <a:pt x="25445" y="5049"/>
                      </a:cubicBezTo>
                      <a:cubicBezTo>
                        <a:pt x="25377" y="5049"/>
                        <a:pt x="25217" y="4767"/>
                        <a:pt x="25255" y="4568"/>
                      </a:cubicBezTo>
                      <a:lnTo>
                        <a:pt x="25255" y="4568"/>
                      </a:lnTo>
                      <a:cubicBezTo>
                        <a:pt x="25332" y="4682"/>
                        <a:pt x="25391" y="4725"/>
                        <a:pt x="25441" y="4725"/>
                      </a:cubicBezTo>
                      <a:cubicBezTo>
                        <a:pt x="25593" y="4725"/>
                        <a:pt x="25663" y="4334"/>
                        <a:pt x="25901" y="4334"/>
                      </a:cubicBezTo>
                      <a:cubicBezTo>
                        <a:pt x="25922" y="4334"/>
                        <a:pt x="25944" y="4337"/>
                        <a:pt x="25968" y="4344"/>
                      </a:cubicBezTo>
                      <a:cubicBezTo>
                        <a:pt x="26021" y="3908"/>
                        <a:pt x="25743" y="4013"/>
                        <a:pt x="25691" y="3683"/>
                      </a:cubicBezTo>
                      <a:cubicBezTo>
                        <a:pt x="25781" y="3581"/>
                        <a:pt x="25859" y="3545"/>
                        <a:pt x="25932" y="3545"/>
                      </a:cubicBezTo>
                      <a:cubicBezTo>
                        <a:pt x="26101" y="3545"/>
                        <a:pt x="26236" y="3742"/>
                        <a:pt x="26408" y="3742"/>
                      </a:cubicBezTo>
                      <a:cubicBezTo>
                        <a:pt x="26474" y="3742"/>
                        <a:pt x="26546" y="3712"/>
                        <a:pt x="26628" y="3631"/>
                      </a:cubicBezTo>
                      <a:cubicBezTo>
                        <a:pt x="26192" y="3412"/>
                        <a:pt x="25717" y="3104"/>
                        <a:pt x="25318" y="3104"/>
                      </a:cubicBezTo>
                      <a:cubicBezTo>
                        <a:pt x="25017" y="3104"/>
                        <a:pt x="24759" y="3280"/>
                        <a:pt x="24595" y="3802"/>
                      </a:cubicBezTo>
                      <a:cubicBezTo>
                        <a:pt x="24302" y="3690"/>
                        <a:pt x="23711" y="3275"/>
                        <a:pt x="23196" y="3275"/>
                      </a:cubicBezTo>
                      <a:cubicBezTo>
                        <a:pt x="22922" y="3275"/>
                        <a:pt x="22670" y="3392"/>
                        <a:pt x="22496" y="3736"/>
                      </a:cubicBezTo>
                      <a:cubicBezTo>
                        <a:pt x="22545" y="3713"/>
                        <a:pt x="22586" y="3702"/>
                        <a:pt x="22622" y="3702"/>
                      </a:cubicBezTo>
                      <a:cubicBezTo>
                        <a:pt x="22828" y="3702"/>
                        <a:pt x="22843" y="4047"/>
                        <a:pt x="22945" y="4238"/>
                      </a:cubicBezTo>
                      <a:cubicBezTo>
                        <a:pt x="22914" y="4219"/>
                        <a:pt x="22885" y="4211"/>
                        <a:pt x="22857" y="4211"/>
                      </a:cubicBezTo>
                      <a:cubicBezTo>
                        <a:pt x="22697" y="4211"/>
                        <a:pt x="22575" y="4470"/>
                        <a:pt x="22468" y="4470"/>
                      </a:cubicBezTo>
                      <a:cubicBezTo>
                        <a:pt x="22422" y="4470"/>
                        <a:pt x="22379" y="4424"/>
                        <a:pt x="22337" y="4291"/>
                      </a:cubicBezTo>
                      <a:cubicBezTo>
                        <a:pt x="22443" y="4238"/>
                        <a:pt x="22562" y="4238"/>
                        <a:pt x="22562" y="4066"/>
                      </a:cubicBezTo>
                      <a:cubicBezTo>
                        <a:pt x="22533" y="4062"/>
                        <a:pt x="22506" y="4060"/>
                        <a:pt x="22481" y="4060"/>
                      </a:cubicBezTo>
                      <a:cubicBezTo>
                        <a:pt x="22219" y="4060"/>
                        <a:pt x="22147" y="4291"/>
                        <a:pt x="21954" y="4291"/>
                      </a:cubicBezTo>
                      <a:cubicBezTo>
                        <a:pt x="21954" y="3865"/>
                        <a:pt x="21597" y="3611"/>
                        <a:pt x="21407" y="3611"/>
                      </a:cubicBezTo>
                      <a:cubicBezTo>
                        <a:pt x="21349" y="3611"/>
                        <a:pt x="21307" y="3634"/>
                        <a:pt x="21294" y="3683"/>
                      </a:cubicBezTo>
                      <a:cubicBezTo>
                        <a:pt x="21506" y="3908"/>
                        <a:pt x="21400" y="4132"/>
                        <a:pt x="21176" y="4344"/>
                      </a:cubicBezTo>
                      <a:cubicBezTo>
                        <a:pt x="21453" y="4674"/>
                        <a:pt x="21783" y="4898"/>
                        <a:pt x="21836" y="5664"/>
                      </a:cubicBezTo>
                      <a:cubicBezTo>
                        <a:pt x="21635" y="5800"/>
                        <a:pt x="21478" y="5957"/>
                        <a:pt x="21311" y="5957"/>
                      </a:cubicBezTo>
                      <a:cubicBezTo>
                        <a:pt x="21204" y="5957"/>
                        <a:pt x="21093" y="5892"/>
                        <a:pt x="20964" y="5716"/>
                      </a:cubicBezTo>
                      <a:cubicBezTo>
                        <a:pt x="20964" y="5452"/>
                        <a:pt x="21070" y="5281"/>
                        <a:pt x="21123" y="5056"/>
                      </a:cubicBezTo>
                      <a:lnTo>
                        <a:pt x="21123" y="5056"/>
                      </a:lnTo>
                      <a:cubicBezTo>
                        <a:pt x="21077" y="5089"/>
                        <a:pt x="21041" y="5104"/>
                        <a:pt x="21012" y="5104"/>
                      </a:cubicBezTo>
                      <a:cubicBezTo>
                        <a:pt x="20826" y="5104"/>
                        <a:pt x="20936" y="4521"/>
                        <a:pt x="20781" y="4521"/>
                      </a:cubicBezTo>
                      <a:cubicBezTo>
                        <a:pt x="20757" y="4521"/>
                        <a:pt x="20726" y="4535"/>
                        <a:pt x="20687" y="4568"/>
                      </a:cubicBezTo>
                      <a:cubicBezTo>
                        <a:pt x="20740" y="4792"/>
                        <a:pt x="20687" y="5334"/>
                        <a:pt x="20740" y="5716"/>
                      </a:cubicBezTo>
                      <a:cubicBezTo>
                        <a:pt x="20671" y="5608"/>
                        <a:pt x="20619" y="5568"/>
                        <a:pt x="20576" y="5568"/>
                      </a:cubicBezTo>
                      <a:cubicBezTo>
                        <a:pt x="20446" y="5568"/>
                        <a:pt x="20394" y="5941"/>
                        <a:pt x="20185" y="5941"/>
                      </a:cubicBezTo>
                      <a:cubicBezTo>
                        <a:pt x="20185" y="5611"/>
                        <a:pt x="20027" y="5611"/>
                        <a:pt x="19921" y="5452"/>
                      </a:cubicBezTo>
                      <a:cubicBezTo>
                        <a:pt x="20027" y="5386"/>
                        <a:pt x="20133" y="5281"/>
                        <a:pt x="20185" y="5122"/>
                      </a:cubicBezTo>
                      <a:cubicBezTo>
                        <a:pt x="19974" y="4898"/>
                        <a:pt x="19750" y="4621"/>
                        <a:pt x="19473" y="4515"/>
                      </a:cubicBezTo>
                      <a:cubicBezTo>
                        <a:pt x="19697" y="4515"/>
                        <a:pt x="19525" y="4013"/>
                        <a:pt x="19750" y="3961"/>
                      </a:cubicBezTo>
                      <a:cubicBezTo>
                        <a:pt x="19849" y="4213"/>
                        <a:pt x="20020" y="4395"/>
                        <a:pt x="20187" y="4395"/>
                      </a:cubicBezTo>
                      <a:cubicBezTo>
                        <a:pt x="20308" y="4395"/>
                        <a:pt x="20427" y="4299"/>
                        <a:pt x="20516" y="4066"/>
                      </a:cubicBezTo>
                      <a:cubicBezTo>
                        <a:pt x="20492" y="4051"/>
                        <a:pt x="20463" y="4044"/>
                        <a:pt x="20431" y="4044"/>
                      </a:cubicBezTo>
                      <a:cubicBezTo>
                        <a:pt x="20326" y="4044"/>
                        <a:pt x="20185" y="4112"/>
                        <a:pt x="20077" y="4112"/>
                      </a:cubicBezTo>
                      <a:cubicBezTo>
                        <a:pt x="20000" y="4112"/>
                        <a:pt x="19940" y="4078"/>
                        <a:pt x="19921" y="3961"/>
                      </a:cubicBezTo>
                      <a:cubicBezTo>
                        <a:pt x="20089" y="3877"/>
                        <a:pt x="20266" y="3266"/>
                        <a:pt x="20444" y="3266"/>
                      </a:cubicBezTo>
                      <a:cubicBezTo>
                        <a:pt x="20490" y="3266"/>
                        <a:pt x="20536" y="3306"/>
                        <a:pt x="20582" y="3406"/>
                      </a:cubicBezTo>
                      <a:cubicBezTo>
                        <a:pt x="20557" y="3576"/>
                        <a:pt x="20591" y="3640"/>
                        <a:pt x="20663" y="3640"/>
                      </a:cubicBezTo>
                      <a:cubicBezTo>
                        <a:pt x="20889" y="3640"/>
                        <a:pt x="21496" y="3008"/>
                        <a:pt x="21907" y="3008"/>
                      </a:cubicBezTo>
                      <a:cubicBezTo>
                        <a:pt x="22008" y="3008"/>
                        <a:pt x="22097" y="3047"/>
                        <a:pt x="22166" y="3142"/>
                      </a:cubicBezTo>
                      <a:cubicBezTo>
                        <a:pt x="21954" y="2363"/>
                        <a:pt x="22615" y="2640"/>
                        <a:pt x="22390" y="2086"/>
                      </a:cubicBezTo>
                      <a:lnTo>
                        <a:pt x="22390" y="2086"/>
                      </a:lnTo>
                      <a:cubicBezTo>
                        <a:pt x="22285" y="2205"/>
                        <a:pt x="22060" y="2205"/>
                        <a:pt x="21730" y="2310"/>
                      </a:cubicBezTo>
                      <a:cubicBezTo>
                        <a:pt x="21677" y="2086"/>
                        <a:pt x="21624" y="1928"/>
                        <a:pt x="21572" y="1822"/>
                      </a:cubicBezTo>
                      <a:lnTo>
                        <a:pt x="21572" y="1822"/>
                      </a:lnTo>
                      <a:cubicBezTo>
                        <a:pt x="21671" y="1872"/>
                        <a:pt x="21797" y="1933"/>
                        <a:pt x="21897" y="1933"/>
                      </a:cubicBezTo>
                      <a:cubicBezTo>
                        <a:pt x="22009" y="1933"/>
                        <a:pt x="22088" y="1856"/>
                        <a:pt x="22060" y="1598"/>
                      </a:cubicBezTo>
                      <a:cubicBezTo>
                        <a:pt x="21930" y="1521"/>
                        <a:pt x="21800" y="1485"/>
                        <a:pt x="21671" y="1485"/>
                      </a:cubicBezTo>
                      <a:cubicBezTo>
                        <a:pt x="21423" y="1485"/>
                        <a:pt x="21182" y="1622"/>
                        <a:pt x="20964" y="1875"/>
                      </a:cubicBezTo>
                      <a:cubicBezTo>
                        <a:pt x="21123" y="2086"/>
                        <a:pt x="21453" y="1875"/>
                        <a:pt x="21506" y="2310"/>
                      </a:cubicBezTo>
                      <a:cubicBezTo>
                        <a:pt x="21400" y="2310"/>
                        <a:pt x="21453" y="2640"/>
                        <a:pt x="21347" y="2693"/>
                      </a:cubicBezTo>
                      <a:cubicBezTo>
                        <a:pt x="21283" y="2715"/>
                        <a:pt x="21226" y="2725"/>
                        <a:pt x="21174" y="2725"/>
                      </a:cubicBezTo>
                      <a:cubicBezTo>
                        <a:pt x="20818" y="2725"/>
                        <a:pt x="20720" y="2255"/>
                        <a:pt x="20582" y="1875"/>
                      </a:cubicBezTo>
                      <a:cubicBezTo>
                        <a:pt x="20555" y="1873"/>
                        <a:pt x="20531" y="1872"/>
                        <a:pt x="20507" y="1872"/>
                      </a:cubicBezTo>
                      <a:cubicBezTo>
                        <a:pt x="19866" y="1872"/>
                        <a:pt x="20024" y="2492"/>
                        <a:pt x="19353" y="2492"/>
                      </a:cubicBezTo>
                      <a:cubicBezTo>
                        <a:pt x="19305" y="2492"/>
                        <a:pt x="19253" y="2489"/>
                        <a:pt x="19195" y="2482"/>
                      </a:cubicBezTo>
                      <a:cubicBezTo>
                        <a:pt x="19095" y="2063"/>
                        <a:pt x="19079" y="1931"/>
                        <a:pt x="18957" y="1931"/>
                      </a:cubicBezTo>
                      <a:cubicBezTo>
                        <a:pt x="18886" y="1931"/>
                        <a:pt x="18780" y="1975"/>
                        <a:pt x="18601" y="2033"/>
                      </a:cubicBezTo>
                      <a:cubicBezTo>
                        <a:pt x="18601" y="1756"/>
                        <a:pt x="18707" y="1703"/>
                        <a:pt x="18760" y="1492"/>
                      </a:cubicBezTo>
                      <a:cubicBezTo>
                        <a:pt x="18608" y="1492"/>
                        <a:pt x="18410" y="1561"/>
                        <a:pt x="18245" y="1561"/>
                      </a:cubicBezTo>
                      <a:cubicBezTo>
                        <a:pt x="18052" y="1561"/>
                        <a:pt x="17905" y="1465"/>
                        <a:pt x="17941" y="1043"/>
                      </a:cubicBezTo>
                      <a:lnTo>
                        <a:pt x="17941" y="1043"/>
                      </a:lnTo>
                      <a:cubicBezTo>
                        <a:pt x="17955" y="1048"/>
                        <a:pt x="17968" y="1050"/>
                        <a:pt x="17980" y="1050"/>
                      </a:cubicBezTo>
                      <a:cubicBezTo>
                        <a:pt x="18100" y="1050"/>
                        <a:pt x="18109" y="821"/>
                        <a:pt x="18205" y="713"/>
                      </a:cubicBezTo>
                      <a:cubicBezTo>
                        <a:pt x="18297" y="754"/>
                        <a:pt x="18349" y="866"/>
                        <a:pt x="18472" y="866"/>
                      </a:cubicBezTo>
                      <a:cubicBezTo>
                        <a:pt x="18508" y="866"/>
                        <a:pt x="18550" y="856"/>
                        <a:pt x="18601" y="832"/>
                      </a:cubicBezTo>
                      <a:cubicBezTo>
                        <a:pt x="18654" y="502"/>
                        <a:pt x="18760" y="277"/>
                        <a:pt x="1881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67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75" name="Google Shape;675;p18"/>
            <p:cNvSpPr/>
            <p:nvPr/>
          </p:nvSpPr>
          <p:spPr>
            <a:xfrm rot="10799624">
              <a:off x="5590446" y="1988186"/>
              <a:ext cx="2255897" cy="1167115"/>
            </a:xfrm>
            <a:custGeom>
              <a:avLst/>
              <a:gdLst/>
              <a:ahLst/>
              <a:cxnLst/>
              <a:rect l="l" t="t" r="r" b="b"/>
              <a:pathLst>
                <a:path w="49401" h="27447" extrusionOk="0">
                  <a:moveTo>
                    <a:pt x="17950" y="1909"/>
                  </a:moveTo>
                  <a:cubicBezTo>
                    <a:pt x="18071" y="1909"/>
                    <a:pt x="18115" y="2078"/>
                    <a:pt x="18247" y="2078"/>
                  </a:cubicBezTo>
                  <a:cubicBezTo>
                    <a:pt x="18282" y="2078"/>
                    <a:pt x="18325" y="2065"/>
                    <a:pt x="18377" y="2033"/>
                  </a:cubicBezTo>
                  <a:lnTo>
                    <a:pt x="18377" y="2033"/>
                  </a:lnTo>
                  <a:cubicBezTo>
                    <a:pt x="18430" y="2416"/>
                    <a:pt x="18324" y="2588"/>
                    <a:pt x="18100" y="2588"/>
                  </a:cubicBezTo>
                  <a:cubicBezTo>
                    <a:pt x="18205" y="2033"/>
                    <a:pt x="17770" y="2482"/>
                    <a:pt x="17875" y="1928"/>
                  </a:cubicBezTo>
                  <a:cubicBezTo>
                    <a:pt x="17903" y="1914"/>
                    <a:pt x="17928" y="1909"/>
                    <a:pt x="17950" y="1909"/>
                  </a:cubicBezTo>
                  <a:close/>
                  <a:moveTo>
                    <a:pt x="16173" y="2434"/>
                  </a:moveTo>
                  <a:cubicBezTo>
                    <a:pt x="16226" y="2434"/>
                    <a:pt x="16282" y="2463"/>
                    <a:pt x="16344" y="2535"/>
                  </a:cubicBezTo>
                  <a:cubicBezTo>
                    <a:pt x="16156" y="2712"/>
                    <a:pt x="15894" y="3129"/>
                    <a:pt x="15682" y="3129"/>
                  </a:cubicBezTo>
                  <a:cubicBezTo>
                    <a:pt x="15641" y="3129"/>
                    <a:pt x="15602" y="3113"/>
                    <a:pt x="15565" y="3076"/>
                  </a:cubicBezTo>
                  <a:cubicBezTo>
                    <a:pt x="15790" y="2990"/>
                    <a:pt x="15946" y="2434"/>
                    <a:pt x="16173" y="2434"/>
                  </a:cubicBezTo>
                  <a:close/>
                  <a:moveTo>
                    <a:pt x="19143" y="2482"/>
                  </a:moveTo>
                  <a:lnTo>
                    <a:pt x="19143" y="2482"/>
                  </a:lnTo>
                  <a:cubicBezTo>
                    <a:pt x="18931" y="3195"/>
                    <a:pt x="19697" y="2693"/>
                    <a:pt x="19974" y="3248"/>
                  </a:cubicBezTo>
                  <a:cubicBezTo>
                    <a:pt x="19750" y="3578"/>
                    <a:pt x="19644" y="4066"/>
                    <a:pt x="19261" y="4185"/>
                  </a:cubicBezTo>
                  <a:cubicBezTo>
                    <a:pt x="19314" y="3855"/>
                    <a:pt x="19473" y="3683"/>
                    <a:pt x="19697" y="3631"/>
                  </a:cubicBezTo>
                  <a:cubicBezTo>
                    <a:pt x="19697" y="3301"/>
                    <a:pt x="19619" y="3128"/>
                    <a:pt x="19454" y="3128"/>
                  </a:cubicBezTo>
                  <a:cubicBezTo>
                    <a:pt x="19427" y="3128"/>
                    <a:pt x="19398" y="3133"/>
                    <a:pt x="19367" y="3142"/>
                  </a:cubicBezTo>
                  <a:cubicBezTo>
                    <a:pt x="19314" y="3195"/>
                    <a:pt x="19261" y="3301"/>
                    <a:pt x="19195" y="3301"/>
                  </a:cubicBezTo>
                  <a:cubicBezTo>
                    <a:pt x="19299" y="3594"/>
                    <a:pt x="19332" y="3701"/>
                    <a:pt x="19315" y="3701"/>
                  </a:cubicBezTo>
                  <a:cubicBezTo>
                    <a:pt x="19271" y="3701"/>
                    <a:pt x="18863" y="2897"/>
                    <a:pt x="18556" y="2897"/>
                  </a:cubicBezTo>
                  <a:cubicBezTo>
                    <a:pt x="18490" y="2897"/>
                    <a:pt x="18429" y="2934"/>
                    <a:pt x="18377" y="3023"/>
                  </a:cubicBezTo>
                  <a:cubicBezTo>
                    <a:pt x="18418" y="2769"/>
                    <a:pt x="18509" y="2719"/>
                    <a:pt x="18618" y="2719"/>
                  </a:cubicBezTo>
                  <a:cubicBezTo>
                    <a:pt x="18691" y="2719"/>
                    <a:pt x="18771" y="2741"/>
                    <a:pt x="18849" y="2741"/>
                  </a:cubicBezTo>
                  <a:cubicBezTo>
                    <a:pt x="18959" y="2741"/>
                    <a:pt x="19066" y="2696"/>
                    <a:pt x="19143" y="2482"/>
                  </a:cubicBezTo>
                  <a:close/>
                  <a:moveTo>
                    <a:pt x="18984" y="3353"/>
                  </a:moveTo>
                  <a:lnTo>
                    <a:pt x="18984" y="3353"/>
                  </a:lnTo>
                  <a:cubicBezTo>
                    <a:pt x="18864" y="4130"/>
                    <a:pt x="18692" y="4467"/>
                    <a:pt x="18300" y="4467"/>
                  </a:cubicBezTo>
                  <a:cubicBezTo>
                    <a:pt x="18132" y="4467"/>
                    <a:pt x="17925" y="4405"/>
                    <a:pt x="17664" y="4291"/>
                  </a:cubicBezTo>
                  <a:cubicBezTo>
                    <a:pt x="17994" y="3301"/>
                    <a:pt x="18601" y="3802"/>
                    <a:pt x="18984" y="3353"/>
                  </a:cubicBezTo>
                  <a:close/>
                  <a:moveTo>
                    <a:pt x="21677" y="6324"/>
                  </a:moveTo>
                  <a:lnTo>
                    <a:pt x="21677" y="6324"/>
                  </a:lnTo>
                  <a:cubicBezTo>
                    <a:pt x="21686" y="6328"/>
                    <a:pt x="21695" y="6332"/>
                    <a:pt x="21704" y="6336"/>
                  </a:cubicBezTo>
                  <a:lnTo>
                    <a:pt x="21704" y="6336"/>
                  </a:lnTo>
                  <a:cubicBezTo>
                    <a:pt x="21695" y="6331"/>
                    <a:pt x="21686" y="6327"/>
                    <a:pt x="21677" y="6324"/>
                  </a:cubicBezTo>
                  <a:close/>
                  <a:moveTo>
                    <a:pt x="22337" y="5281"/>
                  </a:moveTo>
                  <a:cubicBezTo>
                    <a:pt x="22638" y="5677"/>
                    <a:pt x="22665" y="6631"/>
                    <a:pt x="22995" y="6631"/>
                  </a:cubicBezTo>
                  <a:cubicBezTo>
                    <a:pt x="23028" y="6631"/>
                    <a:pt x="23064" y="6621"/>
                    <a:pt x="23103" y="6601"/>
                  </a:cubicBezTo>
                  <a:lnTo>
                    <a:pt x="23103" y="6601"/>
                  </a:lnTo>
                  <a:cubicBezTo>
                    <a:pt x="22667" y="6931"/>
                    <a:pt x="22337" y="7037"/>
                    <a:pt x="22166" y="7155"/>
                  </a:cubicBezTo>
                  <a:cubicBezTo>
                    <a:pt x="21902" y="7037"/>
                    <a:pt x="22337" y="6773"/>
                    <a:pt x="22285" y="6495"/>
                  </a:cubicBezTo>
                  <a:cubicBezTo>
                    <a:pt x="22285" y="6343"/>
                    <a:pt x="22224" y="6304"/>
                    <a:pt x="22137" y="6304"/>
                  </a:cubicBezTo>
                  <a:cubicBezTo>
                    <a:pt x="22043" y="6304"/>
                    <a:pt x="21916" y="6351"/>
                    <a:pt x="21802" y="6351"/>
                  </a:cubicBezTo>
                  <a:cubicBezTo>
                    <a:pt x="21768" y="6351"/>
                    <a:pt x="21735" y="6347"/>
                    <a:pt x="21704" y="6336"/>
                  </a:cubicBezTo>
                  <a:lnTo>
                    <a:pt x="21704" y="6336"/>
                  </a:lnTo>
                  <a:cubicBezTo>
                    <a:pt x="22094" y="6528"/>
                    <a:pt x="22005" y="7370"/>
                    <a:pt x="21615" y="7370"/>
                  </a:cubicBezTo>
                  <a:cubicBezTo>
                    <a:pt x="21601" y="7370"/>
                    <a:pt x="21586" y="7369"/>
                    <a:pt x="21572" y="7367"/>
                  </a:cubicBezTo>
                  <a:lnTo>
                    <a:pt x="21572" y="7367"/>
                  </a:lnTo>
                  <a:cubicBezTo>
                    <a:pt x="21677" y="7697"/>
                    <a:pt x="21902" y="7644"/>
                    <a:pt x="21730" y="8027"/>
                  </a:cubicBezTo>
                  <a:cubicBezTo>
                    <a:pt x="21698" y="8046"/>
                    <a:pt x="21667" y="8054"/>
                    <a:pt x="21636" y="8054"/>
                  </a:cubicBezTo>
                  <a:cubicBezTo>
                    <a:pt x="21489" y="8054"/>
                    <a:pt x="21354" y="7875"/>
                    <a:pt x="21283" y="7875"/>
                  </a:cubicBezTo>
                  <a:cubicBezTo>
                    <a:pt x="21237" y="7875"/>
                    <a:pt x="21219" y="7950"/>
                    <a:pt x="21242" y="8198"/>
                  </a:cubicBezTo>
                  <a:cubicBezTo>
                    <a:pt x="20980" y="8037"/>
                    <a:pt x="21012" y="7252"/>
                    <a:pt x="20651" y="7252"/>
                  </a:cubicBezTo>
                  <a:cubicBezTo>
                    <a:pt x="20629" y="7252"/>
                    <a:pt x="20606" y="7255"/>
                    <a:pt x="20582" y="7261"/>
                  </a:cubicBezTo>
                  <a:cubicBezTo>
                    <a:pt x="20634" y="7037"/>
                    <a:pt x="20740" y="6931"/>
                    <a:pt x="20964" y="6878"/>
                  </a:cubicBezTo>
                  <a:cubicBezTo>
                    <a:pt x="20919" y="6561"/>
                    <a:pt x="20860" y="6470"/>
                    <a:pt x="20780" y="6470"/>
                  </a:cubicBezTo>
                  <a:cubicBezTo>
                    <a:pt x="20673" y="6470"/>
                    <a:pt x="20529" y="6628"/>
                    <a:pt x="20329" y="6628"/>
                  </a:cubicBezTo>
                  <a:cubicBezTo>
                    <a:pt x="20284" y="6628"/>
                    <a:pt x="20236" y="6620"/>
                    <a:pt x="20185" y="6601"/>
                  </a:cubicBezTo>
                  <a:cubicBezTo>
                    <a:pt x="20294" y="6396"/>
                    <a:pt x="20347" y="6104"/>
                    <a:pt x="20526" y="6104"/>
                  </a:cubicBezTo>
                  <a:cubicBezTo>
                    <a:pt x="20543" y="6104"/>
                    <a:pt x="20562" y="6107"/>
                    <a:pt x="20582" y="6113"/>
                  </a:cubicBezTo>
                  <a:cubicBezTo>
                    <a:pt x="20582" y="6318"/>
                    <a:pt x="20602" y="6384"/>
                    <a:pt x="20639" y="6384"/>
                  </a:cubicBezTo>
                  <a:cubicBezTo>
                    <a:pt x="20704" y="6384"/>
                    <a:pt x="20820" y="6176"/>
                    <a:pt x="20963" y="6176"/>
                  </a:cubicBezTo>
                  <a:cubicBezTo>
                    <a:pt x="20997" y="6176"/>
                    <a:pt x="21033" y="6188"/>
                    <a:pt x="21070" y="6218"/>
                  </a:cubicBezTo>
                  <a:cubicBezTo>
                    <a:pt x="20935" y="6752"/>
                    <a:pt x="21102" y="6781"/>
                    <a:pt x="21293" y="6781"/>
                  </a:cubicBezTo>
                  <a:cubicBezTo>
                    <a:pt x="21317" y="6781"/>
                    <a:pt x="21341" y="6780"/>
                    <a:pt x="21365" y="6780"/>
                  </a:cubicBezTo>
                  <a:cubicBezTo>
                    <a:pt x="21468" y="6780"/>
                    <a:pt x="21569" y="6789"/>
                    <a:pt x="21624" y="6878"/>
                  </a:cubicBezTo>
                  <a:cubicBezTo>
                    <a:pt x="21902" y="6773"/>
                    <a:pt x="21453" y="6548"/>
                    <a:pt x="21572" y="6165"/>
                  </a:cubicBezTo>
                  <a:cubicBezTo>
                    <a:pt x="21836" y="5888"/>
                    <a:pt x="22443" y="6113"/>
                    <a:pt x="22337" y="5281"/>
                  </a:cubicBezTo>
                  <a:close/>
                  <a:moveTo>
                    <a:pt x="7591" y="8858"/>
                  </a:moveTo>
                  <a:lnTo>
                    <a:pt x="7591" y="8858"/>
                  </a:lnTo>
                  <a:cubicBezTo>
                    <a:pt x="7543" y="8910"/>
                    <a:pt x="7474" y="8963"/>
                    <a:pt x="7399" y="9017"/>
                  </a:cubicBezTo>
                  <a:lnTo>
                    <a:pt x="7399" y="9017"/>
                  </a:lnTo>
                  <a:cubicBezTo>
                    <a:pt x="7498" y="9016"/>
                    <a:pt x="7591" y="9007"/>
                    <a:pt x="7591" y="8858"/>
                  </a:cubicBezTo>
                  <a:close/>
                  <a:moveTo>
                    <a:pt x="7399" y="9017"/>
                  </a:moveTo>
                  <a:cubicBezTo>
                    <a:pt x="7393" y="9017"/>
                    <a:pt x="7386" y="9017"/>
                    <a:pt x="7380" y="9017"/>
                  </a:cubicBezTo>
                  <a:cubicBezTo>
                    <a:pt x="7383" y="9019"/>
                    <a:pt x="7386" y="9022"/>
                    <a:pt x="7389" y="9024"/>
                  </a:cubicBezTo>
                  <a:lnTo>
                    <a:pt x="7389" y="9024"/>
                  </a:lnTo>
                  <a:cubicBezTo>
                    <a:pt x="7392" y="9022"/>
                    <a:pt x="7396" y="9019"/>
                    <a:pt x="7399" y="9017"/>
                  </a:cubicBezTo>
                  <a:close/>
                  <a:moveTo>
                    <a:pt x="26351" y="9519"/>
                  </a:moveTo>
                  <a:cubicBezTo>
                    <a:pt x="26351" y="9743"/>
                    <a:pt x="26351" y="9849"/>
                    <a:pt x="26456" y="9849"/>
                  </a:cubicBezTo>
                  <a:cubicBezTo>
                    <a:pt x="26391" y="9962"/>
                    <a:pt x="26315" y="9983"/>
                    <a:pt x="26225" y="9983"/>
                  </a:cubicBezTo>
                  <a:cubicBezTo>
                    <a:pt x="26175" y="9983"/>
                    <a:pt x="26120" y="9976"/>
                    <a:pt x="26061" y="9976"/>
                  </a:cubicBezTo>
                  <a:cubicBezTo>
                    <a:pt x="25968" y="9976"/>
                    <a:pt x="25862" y="9992"/>
                    <a:pt x="25743" y="10073"/>
                  </a:cubicBezTo>
                  <a:cubicBezTo>
                    <a:pt x="25743" y="9571"/>
                    <a:pt x="26021" y="9571"/>
                    <a:pt x="26351" y="9519"/>
                  </a:cubicBezTo>
                  <a:close/>
                  <a:moveTo>
                    <a:pt x="5480" y="9635"/>
                  </a:moveTo>
                  <a:cubicBezTo>
                    <a:pt x="5598" y="9635"/>
                    <a:pt x="5731" y="9759"/>
                    <a:pt x="5664" y="10007"/>
                  </a:cubicBezTo>
                  <a:cubicBezTo>
                    <a:pt x="5730" y="10007"/>
                    <a:pt x="5730" y="9954"/>
                    <a:pt x="5730" y="9849"/>
                  </a:cubicBezTo>
                  <a:cubicBezTo>
                    <a:pt x="5878" y="9849"/>
                    <a:pt x="5795" y="10519"/>
                    <a:pt x="5557" y="10519"/>
                  </a:cubicBezTo>
                  <a:cubicBezTo>
                    <a:pt x="5540" y="10519"/>
                    <a:pt x="5523" y="10515"/>
                    <a:pt x="5505" y="10509"/>
                  </a:cubicBezTo>
                  <a:cubicBezTo>
                    <a:pt x="5228" y="10337"/>
                    <a:pt x="5558" y="9901"/>
                    <a:pt x="5334" y="9849"/>
                  </a:cubicBezTo>
                  <a:cubicBezTo>
                    <a:pt x="5311" y="9706"/>
                    <a:pt x="5391" y="9635"/>
                    <a:pt x="5480" y="9635"/>
                  </a:cubicBezTo>
                  <a:close/>
                  <a:moveTo>
                    <a:pt x="28661" y="9901"/>
                  </a:moveTo>
                  <a:cubicBezTo>
                    <a:pt x="28661" y="10179"/>
                    <a:pt x="28833" y="10231"/>
                    <a:pt x="28833" y="10561"/>
                  </a:cubicBezTo>
                  <a:cubicBezTo>
                    <a:pt x="28558" y="10533"/>
                    <a:pt x="28434" y="10488"/>
                    <a:pt x="28306" y="10488"/>
                  </a:cubicBezTo>
                  <a:cubicBezTo>
                    <a:pt x="28201" y="10488"/>
                    <a:pt x="28093" y="10519"/>
                    <a:pt x="27895" y="10614"/>
                  </a:cubicBezTo>
                  <a:cubicBezTo>
                    <a:pt x="27776" y="9849"/>
                    <a:pt x="28436" y="10179"/>
                    <a:pt x="28661" y="9901"/>
                  </a:cubicBezTo>
                  <a:close/>
                  <a:moveTo>
                    <a:pt x="27394" y="9136"/>
                  </a:moveTo>
                  <a:cubicBezTo>
                    <a:pt x="27776" y="9241"/>
                    <a:pt x="27446" y="9519"/>
                    <a:pt x="27565" y="10126"/>
                  </a:cubicBezTo>
                  <a:cubicBezTo>
                    <a:pt x="27521" y="10121"/>
                    <a:pt x="27480" y="10118"/>
                    <a:pt x="27442" y="10118"/>
                  </a:cubicBezTo>
                  <a:cubicBezTo>
                    <a:pt x="27099" y="10118"/>
                    <a:pt x="27033" y="10339"/>
                    <a:pt x="27235" y="10839"/>
                  </a:cubicBezTo>
                  <a:cubicBezTo>
                    <a:pt x="27146" y="10839"/>
                    <a:pt x="27063" y="10844"/>
                    <a:pt x="26987" y="10844"/>
                  </a:cubicBezTo>
                  <a:cubicBezTo>
                    <a:pt x="26826" y="10844"/>
                    <a:pt x="26700" y="10820"/>
                    <a:pt x="26628" y="10667"/>
                  </a:cubicBezTo>
                  <a:cubicBezTo>
                    <a:pt x="26645" y="10579"/>
                    <a:pt x="26669" y="10550"/>
                    <a:pt x="26697" y="10550"/>
                  </a:cubicBezTo>
                  <a:cubicBezTo>
                    <a:pt x="26753" y="10550"/>
                    <a:pt x="26826" y="10667"/>
                    <a:pt x="26905" y="10667"/>
                  </a:cubicBezTo>
                  <a:cubicBezTo>
                    <a:pt x="27011" y="10007"/>
                    <a:pt x="26575" y="10337"/>
                    <a:pt x="26628" y="9677"/>
                  </a:cubicBezTo>
                  <a:cubicBezTo>
                    <a:pt x="26733" y="9677"/>
                    <a:pt x="26733" y="9901"/>
                    <a:pt x="26733" y="10007"/>
                  </a:cubicBezTo>
                  <a:cubicBezTo>
                    <a:pt x="26932" y="10007"/>
                    <a:pt x="26961" y="9872"/>
                    <a:pt x="27044" y="9872"/>
                  </a:cubicBezTo>
                  <a:cubicBezTo>
                    <a:pt x="27077" y="9872"/>
                    <a:pt x="27118" y="9894"/>
                    <a:pt x="27182" y="9954"/>
                  </a:cubicBezTo>
                  <a:cubicBezTo>
                    <a:pt x="27288" y="9901"/>
                    <a:pt x="27116" y="9796"/>
                    <a:pt x="27116" y="9466"/>
                  </a:cubicBezTo>
                  <a:cubicBezTo>
                    <a:pt x="27288" y="9466"/>
                    <a:pt x="27394" y="9347"/>
                    <a:pt x="27394" y="9136"/>
                  </a:cubicBezTo>
                  <a:close/>
                  <a:moveTo>
                    <a:pt x="14397" y="10268"/>
                  </a:moveTo>
                  <a:cubicBezTo>
                    <a:pt x="14453" y="10268"/>
                    <a:pt x="14512" y="10307"/>
                    <a:pt x="14575" y="10403"/>
                  </a:cubicBezTo>
                  <a:cubicBezTo>
                    <a:pt x="14575" y="10667"/>
                    <a:pt x="14311" y="10509"/>
                    <a:pt x="14311" y="10733"/>
                  </a:cubicBezTo>
                  <a:cubicBezTo>
                    <a:pt x="14398" y="10699"/>
                    <a:pt x="14474" y="10685"/>
                    <a:pt x="14542" y="10685"/>
                  </a:cubicBezTo>
                  <a:cubicBezTo>
                    <a:pt x="14817" y="10685"/>
                    <a:pt x="14971" y="10913"/>
                    <a:pt x="15235" y="10997"/>
                  </a:cubicBezTo>
                  <a:cubicBezTo>
                    <a:pt x="15182" y="10614"/>
                    <a:pt x="15459" y="10786"/>
                    <a:pt x="15459" y="10509"/>
                  </a:cubicBezTo>
                  <a:cubicBezTo>
                    <a:pt x="15459" y="10509"/>
                    <a:pt x="15407" y="10456"/>
                    <a:pt x="15406" y="10403"/>
                  </a:cubicBezTo>
                  <a:lnTo>
                    <a:pt x="15406" y="10403"/>
                  </a:lnTo>
                  <a:cubicBezTo>
                    <a:pt x="15407" y="10456"/>
                    <a:pt x="15459" y="10456"/>
                    <a:pt x="15512" y="10509"/>
                  </a:cubicBezTo>
                  <a:lnTo>
                    <a:pt x="15459" y="10509"/>
                  </a:lnTo>
                  <a:cubicBezTo>
                    <a:pt x="15789" y="10839"/>
                    <a:pt x="16291" y="10509"/>
                    <a:pt x="16502" y="10892"/>
                  </a:cubicBezTo>
                  <a:cubicBezTo>
                    <a:pt x="15724" y="10931"/>
                    <a:pt x="15070" y="11250"/>
                    <a:pt x="14421" y="11250"/>
                  </a:cubicBezTo>
                  <a:cubicBezTo>
                    <a:pt x="14201" y="11250"/>
                    <a:pt x="13981" y="11213"/>
                    <a:pt x="13756" y="11116"/>
                  </a:cubicBezTo>
                  <a:cubicBezTo>
                    <a:pt x="13981" y="10977"/>
                    <a:pt x="14162" y="10268"/>
                    <a:pt x="14397" y="10268"/>
                  </a:cubicBezTo>
                  <a:close/>
                  <a:moveTo>
                    <a:pt x="25083" y="10284"/>
                  </a:moveTo>
                  <a:cubicBezTo>
                    <a:pt x="25532" y="10456"/>
                    <a:pt x="26021" y="10403"/>
                    <a:pt x="26522" y="10733"/>
                  </a:cubicBezTo>
                  <a:cubicBezTo>
                    <a:pt x="26456" y="10839"/>
                    <a:pt x="26403" y="10997"/>
                    <a:pt x="26456" y="11222"/>
                  </a:cubicBezTo>
                  <a:cubicBezTo>
                    <a:pt x="26288" y="11100"/>
                    <a:pt x="26216" y="11031"/>
                    <a:pt x="26170" y="11031"/>
                  </a:cubicBezTo>
                  <a:cubicBezTo>
                    <a:pt x="26111" y="11031"/>
                    <a:pt x="26093" y="11142"/>
                    <a:pt x="25968" y="11393"/>
                  </a:cubicBezTo>
                  <a:cubicBezTo>
                    <a:pt x="25638" y="11274"/>
                    <a:pt x="26021" y="10944"/>
                    <a:pt x="26021" y="10733"/>
                  </a:cubicBezTo>
                  <a:lnTo>
                    <a:pt x="26021" y="10733"/>
                  </a:lnTo>
                  <a:cubicBezTo>
                    <a:pt x="25927" y="10804"/>
                    <a:pt x="25803" y="10846"/>
                    <a:pt x="25676" y="10846"/>
                  </a:cubicBezTo>
                  <a:cubicBezTo>
                    <a:pt x="25426" y="10846"/>
                    <a:pt x="25162" y="10687"/>
                    <a:pt x="25083" y="10284"/>
                  </a:cubicBezTo>
                  <a:close/>
                  <a:moveTo>
                    <a:pt x="18539" y="11115"/>
                  </a:moveTo>
                  <a:cubicBezTo>
                    <a:pt x="18612" y="11115"/>
                    <a:pt x="18686" y="11116"/>
                    <a:pt x="18760" y="11116"/>
                  </a:cubicBezTo>
                  <a:cubicBezTo>
                    <a:pt x="18654" y="11657"/>
                    <a:pt x="17994" y="11393"/>
                    <a:pt x="17664" y="11657"/>
                  </a:cubicBezTo>
                  <a:cubicBezTo>
                    <a:pt x="17754" y="11153"/>
                    <a:pt x="18129" y="11115"/>
                    <a:pt x="18539" y="11115"/>
                  </a:cubicBezTo>
                  <a:close/>
                  <a:moveTo>
                    <a:pt x="28001" y="10944"/>
                  </a:moveTo>
                  <a:lnTo>
                    <a:pt x="28054" y="11446"/>
                  </a:lnTo>
                  <a:cubicBezTo>
                    <a:pt x="27894" y="11584"/>
                    <a:pt x="27744" y="11606"/>
                    <a:pt x="27583" y="11606"/>
                  </a:cubicBezTo>
                  <a:cubicBezTo>
                    <a:pt x="27502" y="11606"/>
                    <a:pt x="27419" y="11601"/>
                    <a:pt x="27330" y="11601"/>
                  </a:cubicBezTo>
                  <a:cubicBezTo>
                    <a:pt x="27171" y="11601"/>
                    <a:pt x="26994" y="11619"/>
                    <a:pt x="26786" y="11723"/>
                  </a:cubicBezTo>
                  <a:cubicBezTo>
                    <a:pt x="26852" y="10892"/>
                    <a:pt x="27512" y="11327"/>
                    <a:pt x="28001" y="10944"/>
                  </a:cubicBezTo>
                  <a:close/>
                  <a:moveTo>
                    <a:pt x="15895" y="11604"/>
                  </a:moveTo>
                  <a:cubicBezTo>
                    <a:pt x="15760" y="11886"/>
                    <a:pt x="15855" y="12129"/>
                    <a:pt x="16091" y="12129"/>
                  </a:cubicBezTo>
                  <a:cubicBezTo>
                    <a:pt x="16131" y="12129"/>
                    <a:pt x="16176" y="12122"/>
                    <a:pt x="16225" y="12106"/>
                  </a:cubicBezTo>
                  <a:lnTo>
                    <a:pt x="16225" y="12106"/>
                  </a:lnTo>
                  <a:cubicBezTo>
                    <a:pt x="15842" y="12542"/>
                    <a:pt x="16067" y="12542"/>
                    <a:pt x="15354" y="12647"/>
                  </a:cubicBezTo>
                  <a:cubicBezTo>
                    <a:pt x="15301" y="11987"/>
                    <a:pt x="15684" y="11934"/>
                    <a:pt x="15895" y="11604"/>
                  </a:cubicBezTo>
                  <a:close/>
                  <a:moveTo>
                    <a:pt x="16779" y="11882"/>
                  </a:moveTo>
                  <a:cubicBezTo>
                    <a:pt x="16688" y="12077"/>
                    <a:pt x="16716" y="12222"/>
                    <a:pt x="16828" y="12222"/>
                  </a:cubicBezTo>
                  <a:cubicBezTo>
                    <a:pt x="16845" y="12222"/>
                    <a:pt x="16864" y="12219"/>
                    <a:pt x="16885" y="12212"/>
                  </a:cubicBezTo>
                  <a:lnTo>
                    <a:pt x="16885" y="12212"/>
                  </a:lnTo>
                  <a:cubicBezTo>
                    <a:pt x="16850" y="12362"/>
                    <a:pt x="16862" y="12506"/>
                    <a:pt x="16893" y="12506"/>
                  </a:cubicBezTo>
                  <a:cubicBezTo>
                    <a:pt x="16909" y="12506"/>
                    <a:pt x="16929" y="12471"/>
                    <a:pt x="16951" y="12383"/>
                  </a:cubicBezTo>
                  <a:lnTo>
                    <a:pt x="16951" y="12383"/>
                  </a:lnTo>
                  <a:cubicBezTo>
                    <a:pt x="17197" y="12596"/>
                    <a:pt x="16990" y="12737"/>
                    <a:pt x="16794" y="12737"/>
                  </a:cubicBezTo>
                  <a:cubicBezTo>
                    <a:pt x="16684" y="12737"/>
                    <a:pt x="16579" y="12693"/>
                    <a:pt x="16555" y="12595"/>
                  </a:cubicBezTo>
                  <a:cubicBezTo>
                    <a:pt x="16502" y="12159"/>
                    <a:pt x="16502" y="11882"/>
                    <a:pt x="16779" y="11882"/>
                  </a:cubicBezTo>
                  <a:close/>
                  <a:moveTo>
                    <a:pt x="25781" y="12284"/>
                  </a:moveTo>
                  <a:cubicBezTo>
                    <a:pt x="25877" y="12284"/>
                    <a:pt x="25975" y="12339"/>
                    <a:pt x="26021" y="12436"/>
                  </a:cubicBezTo>
                  <a:cubicBezTo>
                    <a:pt x="25968" y="12542"/>
                    <a:pt x="25968" y="12713"/>
                    <a:pt x="25968" y="12925"/>
                  </a:cubicBezTo>
                  <a:cubicBezTo>
                    <a:pt x="25768" y="12925"/>
                    <a:pt x="25788" y="12578"/>
                    <a:pt x="25607" y="12578"/>
                  </a:cubicBezTo>
                  <a:cubicBezTo>
                    <a:pt x="25586" y="12578"/>
                    <a:pt x="25561" y="12583"/>
                    <a:pt x="25532" y="12595"/>
                  </a:cubicBezTo>
                  <a:cubicBezTo>
                    <a:pt x="25532" y="12378"/>
                    <a:pt x="25655" y="12284"/>
                    <a:pt x="25781" y="12284"/>
                  </a:cubicBezTo>
                  <a:close/>
                  <a:moveTo>
                    <a:pt x="27352" y="12527"/>
                  </a:moveTo>
                  <a:cubicBezTo>
                    <a:pt x="27469" y="12527"/>
                    <a:pt x="27565" y="12642"/>
                    <a:pt x="27565" y="12977"/>
                  </a:cubicBezTo>
                  <a:cubicBezTo>
                    <a:pt x="27518" y="13007"/>
                    <a:pt x="27479" y="13018"/>
                    <a:pt x="27445" y="13018"/>
                  </a:cubicBezTo>
                  <a:cubicBezTo>
                    <a:pt x="27310" y="13018"/>
                    <a:pt x="27254" y="12836"/>
                    <a:pt x="27093" y="12836"/>
                  </a:cubicBezTo>
                  <a:cubicBezTo>
                    <a:pt x="27054" y="12836"/>
                    <a:pt x="27010" y="12847"/>
                    <a:pt x="26958" y="12872"/>
                  </a:cubicBezTo>
                  <a:cubicBezTo>
                    <a:pt x="27017" y="12716"/>
                    <a:pt x="27202" y="12527"/>
                    <a:pt x="27352" y="12527"/>
                  </a:cubicBezTo>
                  <a:close/>
                  <a:moveTo>
                    <a:pt x="17709" y="12146"/>
                  </a:moveTo>
                  <a:cubicBezTo>
                    <a:pt x="17741" y="12146"/>
                    <a:pt x="17779" y="12150"/>
                    <a:pt x="17822" y="12159"/>
                  </a:cubicBezTo>
                  <a:cubicBezTo>
                    <a:pt x="17664" y="12542"/>
                    <a:pt x="17941" y="12489"/>
                    <a:pt x="17770" y="12819"/>
                  </a:cubicBezTo>
                  <a:cubicBezTo>
                    <a:pt x="17770" y="12977"/>
                    <a:pt x="17822" y="12977"/>
                    <a:pt x="17875" y="12977"/>
                  </a:cubicBezTo>
                  <a:cubicBezTo>
                    <a:pt x="17875" y="13088"/>
                    <a:pt x="17855" y="13124"/>
                    <a:pt x="17820" y="13124"/>
                  </a:cubicBezTo>
                  <a:cubicBezTo>
                    <a:pt x="17753" y="13124"/>
                    <a:pt x="17634" y="12988"/>
                    <a:pt x="17510" y="12988"/>
                  </a:cubicBezTo>
                  <a:cubicBezTo>
                    <a:pt x="17469" y="12988"/>
                    <a:pt x="17427" y="13003"/>
                    <a:pt x="17387" y="13043"/>
                  </a:cubicBezTo>
                  <a:cubicBezTo>
                    <a:pt x="17387" y="12766"/>
                    <a:pt x="17215" y="12713"/>
                    <a:pt x="17215" y="12383"/>
                  </a:cubicBezTo>
                  <a:lnTo>
                    <a:pt x="17215" y="12383"/>
                  </a:lnTo>
                  <a:cubicBezTo>
                    <a:pt x="17334" y="12436"/>
                    <a:pt x="17440" y="12595"/>
                    <a:pt x="17440" y="12872"/>
                  </a:cubicBezTo>
                  <a:cubicBezTo>
                    <a:pt x="17646" y="12665"/>
                    <a:pt x="17339" y="12146"/>
                    <a:pt x="17709" y="12146"/>
                  </a:cubicBezTo>
                  <a:close/>
                  <a:moveTo>
                    <a:pt x="20582" y="12977"/>
                  </a:moveTo>
                  <a:cubicBezTo>
                    <a:pt x="20874" y="13163"/>
                    <a:pt x="20500" y="13546"/>
                    <a:pt x="20223" y="13546"/>
                  </a:cubicBezTo>
                  <a:cubicBezTo>
                    <a:pt x="20087" y="13546"/>
                    <a:pt x="19974" y="13454"/>
                    <a:pt x="19974" y="13202"/>
                  </a:cubicBezTo>
                  <a:lnTo>
                    <a:pt x="19974" y="13202"/>
                  </a:lnTo>
                  <a:cubicBezTo>
                    <a:pt x="20048" y="13298"/>
                    <a:pt x="20136" y="13340"/>
                    <a:pt x="20222" y="13340"/>
                  </a:cubicBezTo>
                  <a:cubicBezTo>
                    <a:pt x="20383" y="13340"/>
                    <a:pt x="20538" y="13193"/>
                    <a:pt x="20582" y="12977"/>
                  </a:cubicBezTo>
                  <a:close/>
                  <a:moveTo>
                    <a:pt x="14192" y="13096"/>
                  </a:moveTo>
                  <a:lnTo>
                    <a:pt x="14192" y="13096"/>
                  </a:lnTo>
                  <a:cubicBezTo>
                    <a:pt x="14139" y="13637"/>
                    <a:pt x="13862" y="13756"/>
                    <a:pt x="13532" y="13809"/>
                  </a:cubicBezTo>
                  <a:cubicBezTo>
                    <a:pt x="13585" y="13373"/>
                    <a:pt x="13862" y="13202"/>
                    <a:pt x="14192" y="13096"/>
                  </a:cubicBezTo>
                  <a:close/>
                  <a:moveTo>
                    <a:pt x="10181" y="13006"/>
                  </a:moveTo>
                  <a:cubicBezTo>
                    <a:pt x="10292" y="13006"/>
                    <a:pt x="10363" y="13612"/>
                    <a:pt x="10231" y="13703"/>
                  </a:cubicBezTo>
                  <a:cubicBezTo>
                    <a:pt x="10122" y="13630"/>
                    <a:pt x="10028" y="13602"/>
                    <a:pt x="9946" y="13602"/>
                  </a:cubicBezTo>
                  <a:cubicBezTo>
                    <a:pt x="9705" y="13602"/>
                    <a:pt x="9560" y="13837"/>
                    <a:pt x="9391" y="13837"/>
                  </a:cubicBezTo>
                  <a:cubicBezTo>
                    <a:pt x="9360" y="13837"/>
                    <a:pt x="9328" y="13828"/>
                    <a:pt x="9294" y="13809"/>
                  </a:cubicBezTo>
                  <a:cubicBezTo>
                    <a:pt x="9241" y="13202"/>
                    <a:pt x="10350" y="13585"/>
                    <a:pt x="10073" y="13202"/>
                  </a:cubicBezTo>
                  <a:cubicBezTo>
                    <a:pt x="10110" y="13061"/>
                    <a:pt x="10147" y="13006"/>
                    <a:pt x="10181" y="13006"/>
                  </a:cubicBezTo>
                  <a:close/>
                  <a:moveTo>
                    <a:pt x="16344" y="12595"/>
                  </a:moveTo>
                  <a:cubicBezTo>
                    <a:pt x="16727" y="13202"/>
                    <a:pt x="17334" y="13426"/>
                    <a:pt x="17941" y="13703"/>
                  </a:cubicBezTo>
                  <a:cubicBezTo>
                    <a:pt x="17851" y="13803"/>
                    <a:pt x="17755" y="13840"/>
                    <a:pt x="17655" y="13840"/>
                  </a:cubicBezTo>
                  <a:cubicBezTo>
                    <a:pt x="17373" y="13840"/>
                    <a:pt x="17055" y="13547"/>
                    <a:pt x="16708" y="13547"/>
                  </a:cubicBezTo>
                  <a:cubicBezTo>
                    <a:pt x="16641" y="13547"/>
                    <a:pt x="16572" y="13558"/>
                    <a:pt x="16502" y="13585"/>
                  </a:cubicBezTo>
                  <a:cubicBezTo>
                    <a:pt x="16502" y="13426"/>
                    <a:pt x="16727" y="13479"/>
                    <a:pt x="16674" y="13255"/>
                  </a:cubicBezTo>
                  <a:cubicBezTo>
                    <a:pt x="16603" y="13053"/>
                    <a:pt x="16535" y="12991"/>
                    <a:pt x="16452" y="12991"/>
                  </a:cubicBezTo>
                  <a:cubicBezTo>
                    <a:pt x="16334" y="12991"/>
                    <a:pt x="16186" y="13118"/>
                    <a:pt x="15961" y="13149"/>
                  </a:cubicBezTo>
                  <a:cubicBezTo>
                    <a:pt x="16014" y="12766"/>
                    <a:pt x="16344" y="12925"/>
                    <a:pt x="16344" y="12595"/>
                  </a:cubicBezTo>
                  <a:close/>
                  <a:moveTo>
                    <a:pt x="11133" y="11480"/>
                  </a:moveTo>
                  <a:cubicBezTo>
                    <a:pt x="11247" y="11480"/>
                    <a:pt x="11291" y="11649"/>
                    <a:pt x="11421" y="11649"/>
                  </a:cubicBezTo>
                  <a:cubicBezTo>
                    <a:pt x="11457" y="11649"/>
                    <a:pt x="11499" y="11637"/>
                    <a:pt x="11552" y="11604"/>
                  </a:cubicBezTo>
                  <a:lnTo>
                    <a:pt x="11552" y="11604"/>
                  </a:lnTo>
                  <a:cubicBezTo>
                    <a:pt x="11393" y="11934"/>
                    <a:pt x="11604" y="12053"/>
                    <a:pt x="11604" y="12436"/>
                  </a:cubicBezTo>
                  <a:cubicBezTo>
                    <a:pt x="11698" y="12394"/>
                    <a:pt x="11787" y="12380"/>
                    <a:pt x="11871" y="12380"/>
                  </a:cubicBezTo>
                  <a:cubicBezTo>
                    <a:pt x="12076" y="12380"/>
                    <a:pt x="12250" y="12467"/>
                    <a:pt x="12379" y="12467"/>
                  </a:cubicBezTo>
                  <a:cubicBezTo>
                    <a:pt x="12482" y="12467"/>
                    <a:pt x="12556" y="12412"/>
                    <a:pt x="12595" y="12212"/>
                  </a:cubicBezTo>
                  <a:cubicBezTo>
                    <a:pt x="12732" y="12254"/>
                    <a:pt x="12725" y="12551"/>
                    <a:pt x="12888" y="12551"/>
                  </a:cubicBezTo>
                  <a:cubicBezTo>
                    <a:pt x="12928" y="12551"/>
                    <a:pt x="12978" y="12533"/>
                    <a:pt x="13043" y="12489"/>
                  </a:cubicBezTo>
                  <a:lnTo>
                    <a:pt x="13043" y="12489"/>
                  </a:lnTo>
                  <a:cubicBezTo>
                    <a:pt x="12819" y="12977"/>
                    <a:pt x="13202" y="12872"/>
                    <a:pt x="13202" y="13307"/>
                  </a:cubicBezTo>
                  <a:cubicBezTo>
                    <a:pt x="13000" y="13110"/>
                    <a:pt x="12806" y="13038"/>
                    <a:pt x="12612" y="13038"/>
                  </a:cubicBezTo>
                  <a:cubicBezTo>
                    <a:pt x="12222" y="13038"/>
                    <a:pt x="11834" y="13329"/>
                    <a:pt x="11393" y="13479"/>
                  </a:cubicBezTo>
                  <a:cubicBezTo>
                    <a:pt x="11340" y="12977"/>
                    <a:pt x="11723" y="13096"/>
                    <a:pt x="11882" y="12925"/>
                  </a:cubicBezTo>
                  <a:cubicBezTo>
                    <a:pt x="11857" y="12875"/>
                    <a:pt x="11805" y="12855"/>
                    <a:pt x="11737" y="12855"/>
                  </a:cubicBezTo>
                  <a:cubicBezTo>
                    <a:pt x="11517" y="12855"/>
                    <a:pt x="11132" y="13068"/>
                    <a:pt x="11010" y="13149"/>
                  </a:cubicBezTo>
                  <a:cubicBezTo>
                    <a:pt x="11063" y="13373"/>
                    <a:pt x="11116" y="13479"/>
                    <a:pt x="11274" y="13479"/>
                  </a:cubicBezTo>
                  <a:cubicBezTo>
                    <a:pt x="11222" y="13756"/>
                    <a:pt x="10892" y="13703"/>
                    <a:pt x="10733" y="13862"/>
                  </a:cubicBezTo>
                  <a:cubicBezTo>
                    <a:pt x="10733" y="13562"/>
                    <a:pt x="10628" y="13529"/>
                    <a:pt x="10506" y="13529"/>
                  </a:cubicBezTo>
                  <a:cubicBezTo>
                    <a:pt x="10472" y="13529"/>
                    <a:pt x="10437" y="13532"/>
                    <a:pt x="10403" y="13532"/>
                  </a:cubicBezTo>
                  <a:cubicBezTo>
                    <a:pt x="10839" y="13202"/>
                    <a:pt x="10680" y="13202"/>
                    <a:pt x="11063" y="12647"/>
                  </a:cubicBezTo>
                  <a:cubicBezTo>
                    <a:pt x="11010" y="12317"/>
                    <a:pt x="10680" y="12595"/>
                    <a:pt x="10614" y="12317"/>
                  </a:cubicBezTo>
                  <a:cubicBezTo>
                    <a:pt x="10733" y="11934"/>
                    <a:pt x="10561" y="11882"/>
                    <a:pt x="10786" y="11499"/>
                  </a:cubicBezTo>
                  <a:cubicBezTo>
                    <a:pt x="10856" y="11499"/>
                    <a:pt x="10980" y="11792"/>
                    <a:pt x="11038" y="11792"/>
                  </a:cubicBezTo>
                  <a:cubicBezTo>
                    <a:pt x="11068" y="11792"/>
                    <a:pt x="11081" y="11719"/>
                    <a:pt x="11063" y="11499"/>
                  </a:cubicBezTo>
                  <a:cubicBezTo>
                    <a:pt x="11089" y="11486"/>
                    <a:pt x="11113" y="11480"/>
                    <a:pt x="11133" y="11480"/>
                  </a:cubicBezTo>
                  <a:close/>
                  <a:moveTo>
                    <a:pt x="29957" y="13465"/>
                  </a:moveTo>
                  <a:cubicBezTo>
                    <a:pt x="29999" y="13465"/>
                    <a:pt x="30034" y="13551"/>
                    <a:pt x="30034" y="13637"/>
                  </a:cubicBezTo>
                  <a:cubicBezTo>
                    <a:pt x="30034" y="13809"/>
                    <a:pt x="30087" y="13809"/>
                    <a:pt x="30153" y="13809"/>
                  </a:cubicBezTo>
                  <a:cubicBezTo>
                    <a:pt x="30122" y="13964"/>
                    <a:pt x="30065" y="14015"/>
                    <a:pt x="29994" y="14015"/>
                  </a:cubicBezTo>
                  <a:cubicBezTo>
                    <a:pt x="29859" y="14015"/>
                    <a:pt x="29678" y="13828"/>
                    <a:pt x="29555" y="13828"/>
                  </a:cubicBezTo>
                  <a:cubicBezTo>
                    <a:pt x="29491" y="13828"/>
                    <a:pt x="29443" y="13879"/>
                    <a:pt x="29427" y="14034"/>
                  </a:cubicBezTo>
                  <a:cubicBezTo>
                    <a:pt x="29289" y="13772"/>
                    <a:pt x="29329" y="13713"/>
                    <a:pt x="29431" y="13713"/>
                  </a:cubicBezTo>
                  <a:cubicBezTo>
                    <a:pt x="29518" y="13713"/>
                    <a:pt x="29648" y="13755"/>
                    <a:pt x="29755" y="13755"/>
                  </a:cubicBezTo>
                  <a:cubicBezTo>
                    <a:pt x="29874" y="13755"/>
                    <a:pt x="29964" y="13702"/>
                    <a:pt x="29928" y="13479"/>
                  </a:cubicBezTo>
                  <a:cubicBezTo>
                    <a:pt x="29938" y="13469"/>
                    <a:pt x="29948" y="13465"/>
                    <a:pt x="29957" y="13465"/>
                  </a:cubicBezTo>
                  <a:close/>
                  <a:moveTo>
                    <a:pt x="25711" y="12923"/>
                  </a:moveTo>
                  <a:cubicBezTo>
                    <a:pt x="25973" y="12923"/>
                    <a:pt x="25808" y="13813"/>
                    <a:pt x="26096" y="13813"/>
                  </a:cubicBezTo>
                  <a:cubicBezTo>
                    <a:pt x="26136" y="13813"/>
                    <a:pt x="26185" y="13796"/>
                    <a:pt x="26245" y="13756"/>
                  </a:cubicBezTo>
                  <a:lnTo>
                    <a:pt x="26245" y="14245"/>
                  </a:lnTo>
                  <a:cubicBezTo>
                    <a:pt x="25971" y="14201"/>
                    <a:pt x="25842" y="13929"/>
                    <a:pt x="25557" y="13929"/>
                  </a:cubicBezTo>
                  <a:cubicBezTo>
                    <a:pt x="25499" y="13929"/>
                    <a:pt x="25434" y="13941"/>
                    <a:pt x="25361" y="13968"/>
                  </a:cubicBezTo>
                  <a:cubicBezTo>
                    <a:pt x="25413" y="13637"/>
                    <a:pt x="25585" y="13307"/>
                    <a:pt x="25691" y="12925"/>
                  </a:cubicBezTo>
                  <a:cubicBezTo>
                    <a:pt x="25698" y="12923"/>
                    <a:pt x="25704" y="12923"/>
                    <a:pt x="25711" y="12923"/>
                  </a:cubicBezTo>
                  <a:close/>
                  <a:moveTo>
                    <a:pt x="19803" y="13703"/>
                  </a:moveTo>
                  <a:lnTo>
                    <a:pt x="19803" y="13703"/>
                  </a:lnTo>
                  <a:cubicBezTo>
                    <a:pt x="19836" y="13869"/>
                    <a:pt x="19807" y="13957"/>
                    <a:pt x="19780" y="13957"/>
                  </a:cubicBezTo>
                  <a:cubicBezTo>
                    <a:pt x="19764" y="13957"/>
                    <a:pt x="19750" y="13926"/>
                    <a:pt x="19750" y="13862"/>
                  </a:cubicBezTo>
                  <a:cubicBezTo>
                    <a:pt x="19582" y="13990"/>
                    <a:pt x="19510" y="14421"/>
                    <a:pt x="19347" y="14421"/>
                  </a:cubicBezTo>
                  <a:cubicBezTo>
                    <a:pt x="19292" y="14421"/>
                    <a:pt x="19226" y="14372"/>
                    <a:pt x="19143" y="14245"/>
                  </a:cubicBezTo>
                  <a:cubicBezTo>
                    <a:pt x="19261" y="13915"/>
                    <a:pt x="19591" y="13862"/>
                    <a:pt x="19803" y="13703"/>
                  </a:cubicBezTo>
                  <a:close/>
                  <a:moveTo>
                    <a:pt x="21624" y="13915"/>
                  </a:moveTo>
                  <a:cubicBezTo>
                    <a:pt x="21624" y="14335"/>
                    <a:pt x="21125" y="14585"/>
                    <a:pt x="20704" y="14585"/>
                  </a:cubicBezTo>
                  <a:cubicBezTo>
                    <a:pt x="20410" y="14585"/>
                    <a:pt x="20154" y="14463"/>
                    <a:pt x="20133" y="14192"/>
                  </a:cubicBezTo>
                  <a:cubicBezTo>
                    <a:pt x="20247" y="14182"/>
                    <a:pt x="20347" y="14180"/>
                    <a:pt x="20440" y="14180"/>
                  </a:cubicBezTo>
                  <a:cubicBezTo>
                    <a:pt x="20531" y="14180"/>
                    <a:pt x="20615" y="14182"/>
                    <a:pt x="20696" y="14182"/>
                  </a:cubicBezTo>
                  <a:cubicBezTo>
                    <a:pt x="20968" y="14182"/>
                    <a:pt x="21211" y="14155"/>
                    <a:pt x="21624" y="13915"/>
                  </a:cubicBezTo>
                  <a:close/>
                  <a:moveTo>
                    <a:pt x="14948" y="12367"/>
                  </a:moveTo>
                  <a:cubicBezTo>
                    <a:pt x="15058" y="12367"/>
                    <a:pt x="15160" y="12463"/>
                    <a:pt x="15235" y="12713"/>
                  </a:cubicBezTo>
                  <a:cubicBezTo>
                    <a:pt x="15122" y="12637"/>
                    <a:pt x="15048" y="12605"/>
                    <a:pt x="14991" y="12605"/>
                  </a:cubicBezTo>
                  <a:cubicBezTo>
                    <a:pt x="14880" y="12605"/>
                    <a:pt x="14833" y="12724"/>
                    <a:pt x="14694" y="12872"/>
                  </a:cubicBezTo>
                  <a:cubicBezTo>
                    <a:pt x="14694" y="12965"/>
                    <a:pt x="14703" y="12999"/>
                    <a:pt x="14713" y="12999"/>
                  </a:cubicBezTo>
                  <a:cubicBezTo>
                    <a:pt x="14728" y="12999"/>
                    <a:pt x="14746" y="12933"/>
                    <a:pt x="14746" y="12872"/>
                  </a:cubicBezTo>
                  <a:cubicBezTo>
                    <a:pt x="14971" y="13096"/>
                    <a:pt x="14905" y="13703"/>
                    <a:pt x="15129" y="13862"/>
                  </a:cubicBezTo>
                  <a:cubicBezTo>
                    <a:pt x="15219" y="13728"/>
                    <a:pt x="15081" y="13508"/>
                    <a:pt x="15333" y="13508"/>
                  </a:cubicBezTo>
                  <a:cubicBezTo>
                    <a:pt x="15379" y="13508"/>
                    <a:pt x="15437" y="13516"/>
                    <a:pt x="15512" y="13532"/>
                  </a:cubicBezTo>
                  <a:cubicBezTo>
                    <a:pt x="15172" y="13924"/>
                    <a:pt x="15065" y="14815"/>
                    <a:pt x="14695" y="14815"/>
                  </a:cubicBezTo>
                  <a:cubicBezTo>
                    <a:pt x="14591" y="14815"/>
                    <a:pt x="14467" y="14745"/>
                    <a:pt x="14311" y="14575"/>
                  </a:cubicBezTo>
                  <a:lnTo>
                    <a:pt x="14311" y="14575"/>
                  </a:lnTo>
                  <a:cubicBezTo>
                    <a:pt x="14366" y="14595"/>
                    <a:pt x="14414" y="14604"/>
                    <a:pt x="14455" y="14604"/>
                  </a:cubicBezTo>
                  <a:cubicBezTo>
                    <a:pt x="14661" y="14604"/>
                    <a:pt x="14720" y="14388"/>
                    <a:pt x="14852" y="14245"/>
                  </a:cubicBezTo>
                  <a:cubicBezTo>
                    <a:pt x="14823" y="14096"/>
                    <a:pt x="14745" y="14054"/>
                    <a:pt x="14647" y="14054"/>
                  </a:cubicBezTo>
                  <a:cubicBezTo>
                    <a:pt x="14518" y="14054"/>
                    <a:pt x="14355" y="14128"/>
                    <a:pt x="14229" y="14128"/>
                  </a:cubicBezTo>
                  <a:cubicBezTo>
                    <a:pt x="14103" y="14128"/>
                    <a:pt x="14014" y="14054"/>
                    <a:pt x="14033" y="13756"/>
                  </a:cubicBezTo>
                  <a:lnTo>
                    <a:pt x="14033" y="13756"/>
                  </a:lnTo>
                  <a:cubicBezTo>
                    <a:pt x="14106" y="13811"/>
                    <a:pt x="14174" y="13838"/>
                    <a:pt x="14235" y="13838"/>
                  </a:cubicBezTo>
                  <a:cubicBezTo>
                    <a:pt x="14410" y="13838"/>
                    <a:pt x="14536" y="13626"/>
                    <a:pt x="14575" y="13255"/>
                  </a:cubicBezTo>
                  <a:cubicBezTo>
                    <a:pt x="14559" y="13171"/>
                    <a:pt x="14543" y="13142"/>
                    <a:pt x="14524" y="13142"/>
                  </a:cubicBezTo>
                  <a:cubicBezTo>
                    <a:pt x="14485" y="13142"/>
                    <a:pt x="14434" y="13260"/>
                    <a:pt x="14345" y="13260"/>
                  </a:cubicBezTo>
                  <a:cubicBezTo>
                    <a:pt x="14334" y="13260"/>
                    <a:pt x="14323" y="13259"/>
                    <a:pt x="14311" y="13255"/>
                  </a:cubicBezTo>
                  <a:cubicBezTo>
                    <a:pt x="14349" y="12980"/>
                    <a:pt x="14671" y="12367"/>
                    <a:pt x="14948" y="12367"/>
                  </a:cubicBezTo>
                  <a:close/>
                  <a:moveTo>
                    <a:pt x="23882" y="12925"/>
                  </a:moveTo>
                  <a:cubicBezTo>
                    <a:pt x="24294" y="12925"/>
                    <a:pt x="24518" y="13357"/>
                    <a:pt x="24943" y="13357"/>
                  </a:cubicBezTo>
                  <a:cubicBezTo>
                    <a:pt x="25022" y="13357"/>
                    <a:pt x="25107" y="13342"/>
                    <a:pt x="25202" y="13307"/>
                  </a:cubicBezTo>
                  <a:lnTo>
                    <a:pt x="25202" y="13307"/>
                  </a:lnTo>
                  <a:cubicBezTo>
                    <a:pt x="25413" y="14364"/>
                    <a:pt x="24872" y="13915"/>
                    <a:pt x="24753" y="14192"/>
                  </a:cubicBezTo>
                  <a:cubicBezTo>
                    <a:pt x="24595" y="14139"/>
                    <a:pt x="24753" y="14034"/>
                    <a:pt x="24753" y="13862"/>
                  </a:cubicBezTo>
                  <a:cubicBezTo>
                    <a:pt x="24742" y="13801"/>
                    <a:pt x="24714" y="13775"/>
                    <a:pt x="24679" y="13775"/>
                  </a:cubicBezTo>
                  <a:cubicBezTo>
                    <a:pt x="24554" y="13775"/>
                    <a:pt x="24329" y="14106"/>
                    <a:pt x="24370" y="14364"/>
                  </a:cubicBezTo>
                  <a:cubicBezTo>
                    <a:pt x="24384" y="14449"/>
                    <a:pt x="24409" y="14472"/>
                    <a:pt x="24438" y="14472"/>
                  </a:cubicBezTo>
                  <a:cubicBezTo>
                    <a:pt x="24471" y="14472"/>
                    <a:pt x="24509" y="14442"/>
                    <a:pt x="24540" y="14442"/>
                  </a:cubicBezTo>
                  <a:cubicBezTo>
                    <a:pt x="24587" y="14442"/>
                    <a:pt x="24618" y="14510"/>
                    <a:pt x="24595" y="14852"/>
                  </a:cubicBezTo>
                  <a:cubicBezTo>
                    <a:pt x="24318" y="14746"/>
                    <a:pt x="24093" y="14469"/>
                    <a:pt x="23935" y="14086"/>
                  </a:cubicBezTo>
                  <a:cubicBezTo>
                    <a:pt x="23763" y="14139"/>
                    <a:pt x="23552" y="14192"/>
                    <a:pt x="23605" y="14628"/>
                  </a:cubicBezTo>
                  <a:cubicBezTo>
                    <a:pt x="22720" y="14034"/>
                    <a:pt x="23605" y="13479"/>
                    <a:pt x="23882" y="12925"/>
                  </a:cubicBezTo>
                  <a:close/>
                  <a:moveTo>
                    <a:pt x="17770" y="14192"/>
                  </a:moveTo>
                  <a:lnTo>
                    <a:pt x="17770" y="14192"/>
                  </a:lnTo>
                  <a:cubicBezTo>
                    <a:pt x="17875" y="14628"/>
                    <a:pt x="18152" y="14628"/>
                    <a:pt x="18205" y="15182"/>
                  </a:cubicBezTo>
                  <a:cubicBezTo>
                    <a:pt x="18064" y="14890"/>
                    <a:pt x="17964" y="14770"/>
                    <a:pt x="17798" y="14770"/>
                  </a:cubicBezTo>
                  <a:cubicBezTo>
                    <a:pt x="17717" y="14770"/>
                    <a:pt x="17619" y="14800"/>
                    <a:pt x="17492" y="14852"/>
                  </a:cubicBezTo>
                  <a:cubicBezTo>
                    <a:pt x="17387" y="14364"/>
                    <a:pt x="17822" y="14628"/>
                    <a:pt x="17770" y="14192"/>
                  </a:cubicBezTo>
                  <a:close/>
                  <a:moveTo>
                    <a:pt x="22945" y="13637"/>
                  </a:moveTo>
                  <a:cubicBezTo>
                    <a:pt x="22997" y="14298"/>
                    <a:pt x="23380" y="14245"/>
                    <a:pt x="23433" y="14958"/>
                  </a:cubicBezTo>
                  <a:cubicBezTo>
                    <a:pt x="23222" y="14799"/>
                    <a:pt x="23156" y="14298"/>
                    <a:pt x="22945" y="14139"/>
                  </a:cubicBezTo>
                  <a:lnTo>
                    <a:pt x="22945" y="14139"/>
                  </a:lnTo>
                  <a:cubicBezTo>
                    <a:pt x="22773" y="14192"/>
                    <a:pt x="22892" y="15288"/>
                    <a:pt x="23050" y="15288"/>
                  </a:cubicBezTo>
                  <a:cubicBezTo>
                    <a:pt x="22985" y="15329"/>
                    <a:pt x="22933" y="15346"/>
                    <a:pt x="22888" y="15346"/>
                  </a:cubicBezTo>
                  <a:cubicBezTo>
                    <a:pt x="22677" y="15346"/>
                    <a:pt x="22651" y="14965"/>
                    <a:pt x="22414" y="14965"/>
                  </a:cubicBezTo>
                  <a:cubicBezTo>
                    <a:pt x="22364" y="14965"/>
                    <a:pt x="22304" y="14982"/>
                    <a:pt x="22232" y="15024"/>
                  </a:cubicBezTo>
                  <a:cubicBezTo>
                    <a:pt x="21954" y="14852"/>
                    <a:pt x="22337" y="14522"/>
                    <a:pt x="22060" y="14364"/>
                  </a:cubicBezTo>
                  <a:cubicBezTo>
                    <a:pt x="22086" y="14241"/>
                    <a:pt x="22119" y="14194"/>
                    <a:pt x="22155" y="14194"/>
                  </a:cubicBezTo>
                  <a:cubicBezTo>
                    <a:pt x="22268" y="14194"/>
                    <a:pt x="22416" y="14644"/>
                    <a:pt x="22496" y="14694"/>
                  </a:cubicBezTo>
                  <a:cubicBezTo>
                    <a:pt x="22562" y="14628"/>
                    <a:pt x="22667" y="14522"/>
                    <a:pt x="22667" y="14364"/>
                  </a:cubicBezTo>
                  <a:cubicBezTo>
                    <a:pt x="22667" y="14212"/>
                    <a:pt x="22604" y="14181"/>
                    <a:pt x="22524" y="14181"/>
                  </a:cubicBezTo>
                  <a:cubicBezTo>
                    <a:pt x="22470" y="14181"/>
                    <a:pt x="22408" y="14195"/>
                    <a:pt x="22354" y="14195"/>
                  </a:cubicBezTo>
                  <a:cubicBezTo>
                    <a:pt x="22254" y="14195"/>
                    <a:pt x="22181" y="14145"/>
                    <a:pt x="22232" y="13862"/>
                  </a:cubicBezTo>
                  <a:cubicBezTo>
                    <a:pt x="22217" y="13858"/>
                    <a:pt x="22204" y="13857"/>
                    <a:pt x="22191" y="13857"/>
                  </a:cubicBezTo>
                  <a:cubicBezTo>
                    <a:pt x="22036" y="13857"/>
                    <a:pt x="22035" y="14105"/>
                    <a:pt x="21835" y="14105"/>
                  </a:cubicBezTo>
                  <a:cubicBezTo>
                    <a:pt x="21805" y="14105"/>
                    <a:pt x="21770" y="14099"/>
                    <a:pt x="21730" y="14086"/>
                  </a:cubicBezTo>
                  <a:cubicBezTo>
                    <a:pt x="21730" y="13743"/>
                    <a:pt x="21923" y="13678"/>
                    <a:pt x="22165" y="13678"/>
                  </a:cubicBezTo>
                  <a:cubicBezTo>
                    <a:pt x="22313" y="13678"/>
                    <a:pt x="22479" y="13703"/>
                    <a:pt x="22631" y="13703"/>
                  </a:cubicBezTo>
                  <a:cubicBezTo>
                    <a:pt x="22749" y="13703"/>
                    <a:pt x="22858" y="13688"/>
                    <a:pt x="22945" y="13637"/>
                  </a:cubicBezTo>
                  <a:close/>
                  <a:moveTo>
                    <a:pt x="23744" y="14777"/>
                  </a:moveTo>
                  <a:cubicBezTo>
                    <a:pt x="23830" y="14777"/>
                    <a:pt x="23923" y="14826"/>
                    <a:pt x="23988" y="14905"/>
                  </a:cubicBezTo>
                  <a:cubicBezTo>
                    <a:pt x="24023" y="15241"/>
                    <a:pt x="23886" y="15400"/>
                    <a:pt x="23744" y="15400"/>
                  </a:cubicBezTo>
                  <a:cubicBezTo>
                    <a:pt x="23675" y="15400"/>
                    <a:pt x="23604" y="15362"/>
                    <a:pt x="23552" y="15288"/>
                  </a:cubicBezTo>
                  <a:cubicBezTo>
                    <a:pt x="23477" y="14916"/>
                    <a:pt x="23600" y="14777"/>
                    <a:pt x="23744" y="14777"/>
                  </a:cubicBezTo>
                  <a:close/>
                  <a:moveTo>
                    <a:pt x="18647" y="15438"/>
                  </a:moveTo>
                  <a:lnTo>
                    <a:pt x="18647" y="15438"/>
                  </a:lnTo>
                  <a:cubicBezTo>
                    <a:pt x="18650" y="15445"/>
                    <a:pt x="18652" y="15452"/>
                    <a:pt x="18654" y="15459"/>
                  </a:cubicBezTo>
                  <a:cubicBezTo>
                    <a:pt x="18652" y="15452"/>
                    <a:pt x="18650" y="15445"/>
                    <a:pt x="18647" y="15438"/>
                  </a:cubicBezTo>
                  <a:close/>
                  <a:moveTo>
                    <a:pt x="27730" y="14698"/>
                  </a:moveTo>
                  <a:cubicBezTo>
                    <a:pt x="27812" y="14698"/>
                    <a:pt x="27927" y="14980"/>
                    <a:pt x="28126" y="14980"/>
                  </a:cubicBezTo>
                  <a:cubicBezTo>
                    <a:pt x="28157" y="14980"/>
                    <a:pt x="28190" y="14973"/>
                    <a:pt x="28225" y="14958"/>
                  </a:cubicBezTo>
                  <a:lnTo>
                    <a:pt x="28225" y="14958"/>
                  </a:lnTo>
                  <a:cubicBezTo>
                    <a:pt x="28278" y="15235"/>
                    <a:pt x="28172" y="15235"/>
                    <a:pt x="28172" y="15459"/>
                  </a:cubicBezTo>
                  <a:cubicBezTo>
                    <a:pt x="28107" y="15496"/>
                    <a:pt x="28052" y="15512"/>
                    <a:pt x="28006" y="15512"/>
                  </a:cubicBezTo>
                  <a:cubicBezTo>
                    <a:pt x="27772" y="15512"/>
                    <a:pt x="27750" y="15112"/>
                    <a:pt x="27618" y="15024"/>
                  </a:cubicBezTo>
                  <a:cubicBezTo>
                    <a:pt x="27651" y="14778"/>
                    <a:pt x="27686" y="14698"/>
                    <a:pt x="27730" y="14698"/>
                  </a:cubicBezTo>
                  <a:close/>
                  <a:moveTo>
                    <a:pt x="17010" y="14883"/>
                  </a:moveTo>
                  <a:cubicBezTo>
                    <a:pt x="17040" y="14883"/>
                    <a:pt x="17074" y="14890"/>
                    <a:pt x="17109" y="14905"/>
                  </a:cubicBezTo>
                  <a:cubicBezTo>
                    <a:pt x="17281" y="15459"/>
                    <a:pt x="16779" y="15076"/>
                    <a:pt x="16951" y="15565"/>
                  </a:cubicBezTo>
                  <a:cubicBezTo>
                    <a:pt x="16652" y="15517"/>
                    <a:pt x="16711" y="14883"/>
                    <a:pt x="17010" y="14883"/>
                  </a:cubicBezTo>
                  <a:close/>
                  <a:moveTo>
                    <a:pt x="29598" y="14852"/>
                  </a:moveTo>
                  <a:cubicBezTo>
                    <a:pt x="29704" y="15288"/>
                    <a:pt x="29427" y="15182"/>
                    <a:pt x="29427" y="15512"/>
                  </a:cubicBezTo>
                  <a:cubicBezTo>
                    <a:pt x="29484" y="15542"/>
                    <a:pt x="29531" y="15553"/>
                    <a:pt x="29572" y="15553"/>
                  </a:cubicBezTo>
                  <a:cubicBezTo>
                    <a:pt x="29693" y="15553"/>
                    <a:pt x="29761" y="15458"/>
                    <a:pt x="29871" y="15458"/>
                  </a:cubicBezTo>
                  <a:cubicBezTo>
                    <a:pt x="29940" y="15458"/>
                    <a:pt x="30026" y="15496"/>
                    <a:pt x="30153" y="15618"/>
                  </a:cubicBezTo>
                  <a:cubicBezTo>
                    <a:pt x="29875" y="16067"/>
                    <a:pt x="29651" y="15895"/>
                    <a:pt x="29097" y="16067"/>
                  </a:cubicBezTo>
                  <a:cubicBezTo>
                    <a:pt x="28885" y="15354"/>
                    <a:pt x="29374" y="15512"/>
                    <a:pt x="29215" y="14852"/>
                  </a:cubicBezTo>
                  <a:close/>
                  <a:moveTo>
                    <a:pt x="16449" y="14298"/>
                  </a:moveTo>
                  <a:cubicBezTo>
                    <a:pt x="16621" y="14298"/>
                    <a:pt x="16397" y="14575"/>
                    <a:pt x="16555" y="14575"/>
                  </a:cubicBezTo>
                  <a:cubicBezTo>
                    <a:pt x="16502" y="14852"/>
                    <a:pt x="16291" y="14852"/>
                    <a:pt x="16225" y="15129"/>
                  </a:cubicBezTo>
                  <a:cubicBezTo>
                    <a:pt x="16263" y="15258"/>
                    <a:pt x="16349" y="15274"/>
                    <a:pt x="16437" y="15274"/>
                  </a:cubicBezTo>
                  <a:cubicBezTo>
                    <a:pt x="16466" y="15274"/>
                    <a:pt x="16495" y="15272"/>
                    <a:pt x="16522" y="15272"/>
                  </a:cubicBezTo>
                  <a:cubicBezTo>
                    <a:pt x="16558" y="15272"/>
                    <a:pt x="16592" y="15275"/>
                    <a:pt x="16621" y="15288"/>
                  </a:cubicBezTo>
                  <a:cubicBezTo>
                    <a:pt x="16555" y="15407"/>
                    <a:pt x="16555" y="15565"/>
                    <a:pt x="16674" y="15618"/>
                  </a:cubicBezTo>
                  <a:cubicBezTo>
                    <a:pt x="16593" y="15751"/>
                    <a:pt x="16522" y="15805"/>
                    <a:pt x="16456" y="15805"/>
                  </a:cubicBezTo>
                  <a:cubicBezTo>
                    <a:pt x="16178" y="15805"/>
                    <a:pt x="16008" y="14836"/>
                    <a:pt x="15730" y="14836"/>
                  </a:cubicBezTo>
                  <a:cubicBezTo>
                    <a:pt x="15664" y="14836"/>
                    <a:pt x="15593" y="14890"/>
                    <a:pt x="15512" y="15024"/>
                  </a:cubicBezTo>
                  <a:cubicBezTo>
                    <a:pt x="15565" y="15354"/>
                    <a:pt x="15789" y="15354"/>
                    <a:pt x="15961" y="15512"/>
                  </a:cubicBezTo>
                  <a:cubicBezTo>
                    <a:pt x="15745" y="15563"/>
                    <a:pt x="15883" y="16175"/>
                    <a:pt x="15659" y="16175"/>
                  </a:cubicBezTo>
                  <a:cubicBezTo>
                    <a:pt x="15651" y="16175"/>
                    <a:pt x="15641" y="16174"/>
                    <a:pt x="15631" y="16172"/>
                  </a:cubicBezTo>
                  <a:cubicBezTo>
                    <a:pt x="15789" y="15737"/>
                    <a:pt x="15512" y="15129"/>
                    <a:pt x="15301" y="14852"/>
                  </a:cubicBezTo>
                  <a:cubicBezTo>
                    <a:pt x="15353" y="14477"/>
                    <a:pt x="15476" y="14371"/>
                    <a:pt x="15625" y="14371"/>
                  </a:cubicBezTo>
                  <a:cubicBezTo>
                    <a:pt x="15818" y="14371"/>
                    <a:pt x="16054" y="14551"/>
                    <a:pt x="16228" y="14551"/>
                  </a:cubicBezTo>
                  <a:cubicBezTo>
                    <a:pt x="16330" y="14551"/>
                    <a:pt x="16410" y="14490"/>
                    <a:pt x="16449" y="14298"/>
                  </a:cubicBezTo>
                  <a:close/>
                  <a:moveTo>
                    <a:pt x="26705" y="15692"/>
                  </a:moveTo>
                  <a:cubicBezTo>
                    <a:pt x="26836" y="15692"/>
                    <a:pt x="26879" y="15861"/>
                    <a:pt x="26993" y="15861"/>
                  </a:cubicBezTo>
                  <a:cubicBezTo>
                    <a:pt x="27014" y="15861"/>
                    <a:pt x="27037" y="15855"/>
                    <a:pt x="27064" y="15842"/>
                  </a:cubicBezTo>
                  <a:lnTo>
                    <a:pt x="27064" y="15842"/>
                  </a:lnTo>
                  <a:cubicBezTo>
                    <a:pt x="27064" y="16225"/>
                    <a:pt x="26575" y="15895"/>
                    <a:pt x="26522" y="16225"/>
                  </a:cubicBezTo>
                  <a:cubicBezTo>
                    <a:pt x="26126" y="16119"/>
                    <a:pt x="26786" y="16172"/>
                    <a:pt x="26575" y="15737"/>
                  </a:cubicBezTo>
                  <a:cubicBezTo>
                    <a:pt x="26627" y="15704"/>
                    <a:pt x="26670" y="15692"/>
                    <a:pt x="26705" y="15692"/>
                  </a:cubicBezTo>
                  <a:close/>
                  <a:moveTo>
                    <a:pt x="40857" y="15051"/>
                  </a:moveTo>
                  <a:cubicBezTo>
                    <a:pt x="40877" y="15051"/>
                    <a:pt x="40899" y="15059"/>
                    <a:pt x="40925" y="15076"/>
                  </a:cubicBezTo>
                  <a:cubicBezTo>
                    <a:pt x="41202" y="15407"/>
                    <a:pt x="40767" y="15618"/>
                    <a:pt x="40925" y="16225"/>
                  </a:cubicBezTo>
                  <a:cubicBezTo>
                    <a:pt x="40779" y="16176"/>
                    <a:pt x="40622" y="15051"/>
                    <a:pt x="40857" y="15051"/>
                  </a:cubicBezTo>
                  <a:close/>
                  <a:moveTo>
                    <a:pt x="28436" y="15459"/>
                  </a:moveTo>
                  <a:lnTo>
                    <a:pt x="28436" y="15459"/>
                  </a:lnTo>
                  <a:cubicBezTo>
                    <a:pt x="28539" y="15505"/>
                    <a:pt x="28592" y="15757"/>
                    <a:pt x="28707" y="15757"/>
                  </a:cubicBezTo>
                  <a:cubicBezTo>
                    <a:pt x="28725" y="15757"/>
                    <a:pt x="28745" y="15751"/>
                    <a:pt x="28767" y="15737"/>
                  </a:cubicBezTo>
                  <a:lnTo>
                    <a:pt x="28767" y="15737"/>
                  </a:lnTo>
                  <a:cubicBezTo>
                    <a:pt x="28767" y="16119"/>
                    <a:pt x="28225" y="15789"/>
                    <a:pt x="28331" y="16278"/>
                  </a:cubicBezTo>
                  <a:cubicBezTo>
                    <a:pt x="27948" y="15948"/>
                    <a:pt x="28502" y="15737"/>
                    <a:pt x="28436" y="15459"/>
                  </a:cubicBezTo>
                  <a:close/>
                  <a:moveTo>
                    <a:pt x="25202" y="15842"/>
                  </a:moveTo>
                  <a:cubicBezTo>
                    <a:pt x="25202" y="16555"/>
                    <a:pt x="24648" y="16449"/>
                    <a:pt x="24212" y="16555"/>
                  </a:cubicBezTo>
                  <a:cubicBezTo>
                    <a:pt x="24370" y="16067"/>
                    <a:pt x="24806" y="16014"/>
                    <a:pt x="25202" y="15842"/>
                  </a:cubicBezTo>
                  <a:close/>
                  <a:moveTo>
                    <a:pt x="43647" y="15179"/>
                  </a:moveTo>
                  <a:cubicBezTo>
                    <a:pt x="43838" y="15179"/>
                    <a:pt x="43797" y="15684"/>
                    <a:pt x="43948" y="15684"/>
                  </a:cubicBezTo>
                  <a:cubicBezTo>
                    <a:pt x="43948" y="15782"/>
                    <a:pt x="43914" y="15823"/>
                    <a:pt x="43878" y="15823"/>
                  </a:cubicBezTo>
                  <a:cubicBezTo>
                    <a:pt x="43835" y="15823"/>
                    <a:pt x="43790" y="15769"/>
                    <a:pt x="43790" y="15684"/>
                  </a:cubicBezTo>
                  <a:cubicBezTo>
                    <a:pt x="43737" y="16119"/>
                    <a:pt x="43288" y="15895"/>
                    <a:pt x="43460" y="16555"/>
                  </a:cubicBezTo>
                  <a:lnTo>
                    <a:pt x="43024" y="16555"/>
                  </a:lnTo>
                  <a:cubicBezTo>
                    <a:pt x="43169" y="16362"/>
                    <a:pt x="43093" y="16113"/>
                    <a:pt x="42866" y="16113"/>
                  </a:cubicBezTo>
                  <a:cubicBezTo>
                    <a:pt x="42845" y="16113"/>
                    <a:pt x="42823" y="16115"/>
                    <a:pt x="42800" y="16119"/>
                  </a:cubicBezTo>
                  <a:cubicBezTo>
                    <a:pt x="43077" y="15737"/>
                    <a:pt x="43684" y="15948"/>
                    <a:pt x="43618" y="15182"/>
                  </a:cubicBezTo>
                  <a:cubicBezTo>
                    <a:pt x="43629" y="15180"/>
                    <a:pt x="43638" y="15179"/>
                    <a:pt x="43647" y="15179"/>
                  </a:cubicBezTo>
                  <a:close/>
                  <a:moveTo>
                    <a:pt x="37822" y="16103"/>
                  </a:moveTo>
                  <a:cubicBezTo>
                    <a:pt x="37933" y="16103"/>
                    <a:pt x="38044" y="16156"/>
                    <a:pt x="38126" y="16278"/>
                  </a:cubicBezTo>
                  <a:cubicBezTo>
                    <a:pt x="38043" y="16435"/>
                    <a:pt x="37830" y="16618"/>
                    <a:pt x="37637" y="16618"/>
                  </a:cubicBezTo>
                  <a:cubicBezTo>
                    <a:pt x="37555" y="16618"/>
                    <a:pt x="37477" y="16585"/>
                    <a:pt x="37414" y="16502"/>
                  </a:cubicBezTo>
                  <a:cubicBezTo>
                    <a:pt x="37447" y="16260"/>
                    <a:pt x="37633" y="16103"/>
                    <a:pt x="37822" y="16103"/>
                  </a:cubicBezTo>
                  <a:close/>
                  <a:moveTo>
                    <a:pt x="36188" y="16096"/>
                  </a:moveTo>
                  <a:cubicBezTo>
                    <a:pt x="36269" y="16096"/>
                    <a:pt x="36354" y="16139"/>
                    <a:pt x="36423" y="16225"/>
                  </a:cubicBezTo>
                  <a:cubicBezTo>
                    <a:pt x="36476" y="16727"/>
                    <a:pt x="36093" y="16555"/>
                    <a:pt x="35922" y="16727"/>
                  </a:cubicBezTo>
                  <a:cubicBezTo>
                    <a:pt x="35849" y="16308"/>
                    <a:pt x="36009" y="16096"/>
                    <a:pt x="36188" y="16096"/>
                  </a:cubicBezTo>
                  <a:close/>
                  <a:moveTo>
                    <a:pt x="41624" y="15760"/>
                  </a:moveTo>
                  <a:cubicBezTo>
                    <a:pt x="41692" y="15760"/>
                    <a:pt x="41771" y="15790"/>
                    <a:pt x="41863" y="15842"/>
                  </a:cubicBezTo>
                  <a:cubicBezTo>
                    <a:pt x="41810" y="16278"/>
                    <a:pt x="41480" y="16067"/>
                    <a:pt x="41757" y="16674"/>
                  </a:cubicBezTo>
                  <a:cubicBezTo>
                    <a:pt x="41575" y="16674"/>
                    <a:pt x="41458" y="16806"/>
                    <a:pt x="41371" y="16806"/>
                  </a:cubicBezTo>
                  <a:cubicBezTo>
                    <a:pt x="41300" y="16806"/>
                    <a:pt x="41250" y="16717"/>
                    <a:pt x="41202" y="16397"/>
                  </a:cubicBezTo>
                  <a:lnTo>
                    <a:pt x="41202" y="16397"/>
                  </a:lnTo>
                  <a:cubicBezTo>
                    <a:pt x="41236" y="16410"/>
                    <a:pt x="41268" y="16415"/>
                    <a:pt x="41298" y="16415"/>
                  </a:cubicBezTo>
                  <a:cubicBezTo>
                    <a:pt x="41495" y="16415"/>
                    <a:pt x="41584" y="16167"/>
                    <a:pt x="41366" y="16167"/>
                  </a:cubicBezTo>
                  <a:cubicBezTo>
                    <a:pt x="41349" y="16167"/>
                    <a:pt x="41330" y="16169"/>
                    <a:pt x="41308" y="16172"/>
                  </a:cubicBezTo>
                  <a:cubicBezTo>
                    <a:pt x="41388" y="15881"/>
                    <a:pt x="41485" y="15760"/>
                    <a:pt x="41624" y="15760"/>
                  </a:cubicBezTo>
                  <a:close/>
                  <a:moveTo>
                    <a:pt x="42575" y="15618"/>
                  </a:moveTo>
                  <a:cubicBezTo>
                    <a:pt x="42575" y="16172"/>
                    <a:pt x="42694" y="16555"/>
                    <a:pt x="42747" y="16938"/>
                  </a:cubicBezTo>
                  <a:cubicBezTo>
                    <a:pt x="42694" y="16832"/>
                    <a:pt x="42575" y="16779"/>
                    <a:pt x="42470" y="16779"/>
                  </a:cubicBezTo>
                  <a:cubicBezTo>
                    <a:pt x="42575" y="15842"/>
                    <a:pt x="41968" y="16397"/>
                    <a:pt x="41968" y="15618"/>
                  </a:cubicBezTo>
                  <a:lnTo>
                    <a:pt x="41968" y="15618"/>
                  </a:lnTo>
                  <a:cubicBezTo>
                    <a:pt x="42107" y="15704"/>
                    <a:pt x="42189" y="15746"/>
                    <a:pt x="42272" y="15746"/>
                  </a:cubicBezTo>
                  <a:cubicBezTo>
                    <a:pt x="42354" y="15746"/>
                    <a:pt x="42437" y="15704"/>
                    <a:pt x="42575" y="15618"/>
                  </a:cubicBezTo>
                  <a:close/>
                  <a:moveTo>
                    <a:pt x="22337" y="15512"/>
                  </a:moveTo>
                  <a:cubicBezTo>
                    <a:pt x="22337" y="15789"/>
                    <a:pt x="22443" y="15842"/>
                    <a:pt x="22496" y="16014"/>
                  </a:cubicBezTo>
                  <a:cubicBezTo>
                    <a:pt x="22621" y="15888"/>
                    <a:pt x="22833" y="15730"/>
                    <a:pt x="23024" y="15730"/>
                  </a:cubicBezTo>
                  <a:cubicBezTo>
                    <a:pt x="23174" y="15730"/>
                    <a:pt x="23310" y="15828"/>
                    <a:pt x="23380" y="16119"/>
                  </a:cubicBezTo>
                  <a:cubicBezTo>
                    <a:pt x="23363" y="16131"/>
                    <a:pt x="23337" y="16135"/>
                    <a:pt x="23304" y="16135"/>
                  </a:cubicBezTo>
                  <a:cubicBezTo>
                    <a:pt x="23200" y="16135"/>
                    <a:pt x="23030" y="16090"/>
                    <a:pt x="22875" y="16090"/>
                  </a:cubicBezTo>
                  <a:cubicBezTo>
                    <a:pt x="22640" y="16090"/>
                    <a:pt x="22441" y="16195"/>
                    <a:pt x="22562" y="16727"/>
                  </a:cubicBezTo>
                  <a:cubicBezTo>
                    <a:pt x="22467" y="16899"/>
                    <a:pt x="22373" y="16965"/>
                    <a:pt x="22281" y="16965"/>
                  </a:cubicBezTo>
                  <a:cubicBezTo>
                    <a:pt x="21998" y="16965"/>
                    <a:pt x="21733" y="16350"/>
                    <a:pt x="21526" y="16350"/>
                  </a:cubicBezTo>
                  <a:cubicBezTo>
                    <a:pt x="21481" y="16350"/>
                    <a:pt x="21439" y="16379"/>
                    <a:pt x="21400" y="16449"/>
                  </a:cubicBezTo>
                  <a:cubicBezTo>
                    <a:pt x="21391" y="16451"/>
                    <a:pt x="21383" y="16452"/>
                    <a:pt x="21376" y="16452"/>
                  </a:cubicBezTo>
                  <a:cubicBezTo>
                    <a:pt x="21188" y="16452"/>
                    <a:pt x="21343" y="15834"/>
                    <a:pt x="21242" y="15618"/>
                  </a:cubicBezTo>
                  <a:lnTo>
                    <a:pt x="21954" y="15565"/>
                  </a:lnTo>
                  <a:lnTo>
                    <a:pt x="21954" y="15565"/>
                  </a:lnTo>
                  <a:cubicBezTo>
                    <a:pt x="21916" y="15901"/>
                    <a:pt x="21908" y="16015"/>
                    <a:pt x="21926" y="16015"/>
                  </a:cubicBezTo>
                  <a:cubicBezTo>
                    <a:pt x="21963" y="16015"/>
                    <a:pt x="22114" y="15512"/>
                    <a:pt x="22337" y="15512"/>
                  </a:cubicBezTo>
                  <a:close/>
                  <a:moveTo>
                    <a:pt x="30417" y="16278"/>
                  </a:moveTo>
                  <a:lnTo>
                    <a:pt x="30417" y="16278"/>
                  </a:lnTo>
                  <a:cubicBezTo>
                    <a:pt x="30258" y="16779"/>
                    <a:pt x="30206" y="16674"/>
                    <a:pt x="30206" y="17162"/>
                  </a:cubicBezTo>
                  <a:cubicBezTo>
                    <a:pt x="30023" y="17077"/>
                    <a:pt x="29919" y="16843"/>
                    <a:pt x="29710" y="16843"/>
                  </a:cubicBezTo>
                  <a:cubicBezTo>
                    <a:pt x="29662" y="16843"/>
                    <a:pt x="29607" y="16855"/>
                    <a:pt x="29545" y="16885"/>
                  </a:cubicBezTo>
                  <a:cubicBezTo>
                    <a:pt x="29455" y="16628"/>
                    <a:pt x="29610" y="16491"/>
                    <a:pt x="29754" y="16491"/>
                  </a:cubicBezTo>
                  <a:cubicBezTo>
                    <a:pt x="29883" y="16491"/>
                    <a:pt x="30003" y="16601"/>
                    <a:pt x="29928" y="16832"/>
                  </a:cubicBezTo>
                  <a:cubicBezTo>
                    <a:pt x="30087" y="16832"/>
                    <a:pt x="30034" y="16555"/>
                    <a:pt x="30034" y="16344"/>
                  </a:cubicBezTo>
                  <a:lnTo>
                    <a:pt x="30417" y="16278"/>
                  </a:lnTo>
                  <a:close/>
                  <a:moveTo>
                    <a:pt x="18450" y="13888"/>
                  </a:moveTo>
                  <a:cubicBezTo>
                    <a:pt x="18690" y="13888"/>
                    <a:pt x="19046" y="14498"/>
                    <a:pt x="19090" y="14905"/>
                  </a:cubicBezTo>
                  <a:cubicBezTo>
                    <a:pt x="19060" y="14921"/>
                    <a:pt x="19033" y="14927"/>
                    <a:pt x="19010" y="14927"/>
                  </a:cubicBezTo>
                  <a:cubicBezTo>
                    <a:pt x="18892" y="14927"/>
                    <a:pt x="18848" y="14755"/>
                    <a:pt x="18723" y="14755"/>
                  </a:cubicBezTo>
                  <a:cubicBezTo>
                    <a:pt x="18689" y="14755"/>
                    <a:pt x="18650" y="14768"/>
                    <a:pt x="18601" y="14799"/>
                  </a:cubicBezTo>
                  <a:cubicBezTo>
                    <a:pt x="18601" y="15182"/>
                    <a:pt x="18812" y="15129"/>
                    <a:pt x="18760" y="15618"/>
                  </a:cubicBezTo>
                  <a:cubicBezTo>
                    <a:pt x="18863" y="15801"/>
                    <a:pt x="19024" y="15885"/>
                    <a:pt x="19183" y="15885"/>
                  </a:cubicBezTo>
                  <a:cubicBezTo>
                    <a:pt x="19368" y="15885"/>
                    <a:pt x="19552" y="15771"/>
                    <a:pt x="19644" y="15565"/>
                  </a:cubicBezTo>
                  <a:cubicBezTo>
                    <a:pt x="19693" y="15770"/>
                    <a:pt x="19868" y="15846"/>
                    <a:pt x="20102" y="15846"/>
                  </a:cubicBezTo>
                  <a:cubicBezTo>
                    <a:pt x="20380" y="15846"/>
                    <a:pt x="20740" y="15739"/>
                    <a:pt x="21070" y="15618"/>
                  </a:cubicBezTo>
                  <a:lnTo>
                    <a:pt x="21070" y="15618"/>
                  </a:lnTo>
                  <a:cubicBezTo>
                    <a:pt x="21095" y="16234"/>
                    <a:pt x="20881" y="16335"/>
                    <a:pt x="20617" y="16335"/>
                  </a:cubicBezTo>
                  <a:cubicBezTo>
                    <a:pt x="20488" y="16335"/>
                    <a:pt x="20347" y="16311"/>
                    <a:pt x="20216" y="16311"/>
                  </a:cubicBezTo>
                  <a:cubicBezTo>
                    <a:pt x="20042" y="16311"/>
                    <a:pt x="19887" y="16354"/>
                    <a:pt x="19803" y="16555"/>
                  </a:cubicBezTo>
                  <a:cubicBezTo>
                    <a:pt x="19803" y="17110"/>
                    <a:pt x="20304" y="16555"/>
                    <a:pt x="20304" y="17215"/>
                  </a:cubicBezTo>
                  <a:cubicBezTo>
                    <a:pt x="20220" y="17098"/>
                    <a:pt x="20151" y="17058"/>
                    <a:pt x="20087" y="17058"/>
                  </a:cubicBezTo>
                  <a:cubicBezTo>
                    <a:pt x="19942" y="17058"/>
                    <a:pt x="19821" y="17268"/>
                    <a:pt x="19591" y="17268"/>
                  </a:cubicBezTo>
                  <a:cubicBezTo>
                    <a:pt x="19750" y="16885"/>
                    <a:pt x="19591" y="16449"/>
                    <a:pt x="19314" y="16449"/>
                  </a:cubicBezTo>
                  <a:cubicBezTo>
                    <a:pt x="19330" y="16279"/>
                    <a:pt x="19357" y="16223"/>
                    <a:pt x="19390" y="16223"/>
                  </a:cubicBezTo>
                  <a:cubicBezTo>
                    <a:pt x="19453" y="16223"/>
                    <a:pt x="19543" y="16422"/>
                    <a:pt x="19640" y="16422"/>
                  </a:cubicBezTo>
                  <a:cubicBezTo>
                    <a:pt x="19659" y="16422"/>
                    <a:pt x="19678" y="16414"/>
                    <a:pt x="19697" y="16397"/>
                  </a:cubicBezTo>
                  <a:cubicBezTo>
                    <a:pt x="19367" y="15842"/>
                    <a:pt x="18601" y="16225"/>
                    <a:pt x="18377" y="15512"/>
                  </a:cubicBezTo>
                  <a:cubicBezTo>
                    <a:pt x="18193" y="15387"/>
                    <a:pt x="18284" y="15315"/>
                    <a:pt x="18410" y="15315"/>
                  </a:cubicBezTo>
                  <a:cubicBezTo>
                    <a:pt x="18502" y="15315"/>
                    <a:pt x="18613" y="15354"/>
                    <a:pt x="18647" y="15438"/>
                  </a:cubicBezTo>
                  <a:lnTo>
                    <a:pt x="18647" y="15438"/>
                  </a:lnTo>
                  <a:cubicBezTo>
                    <a:pt x="18526" y="15066"/>
                    <a:pt x="18279" y="14796"/>
                    <a:pt x="18707" y="14628"/>
                  </a:cubicBezTo>
                  <a:cubicBezTo>
                    <a:pt x="18601" y="14416"/>
                    <a:pt x="18482" y="14139"/>
                    <a:pt x="18324" y="13968"/>
                  </a:cubicBezTo>
                  <a:cubicBezTo>
                    <a:pt x="18359" y="13913"/>
                    <a:pt x="18402" y="13888"/>
                    <a:pt x="18450" y="13888"/>
                  </a:cubicBezTo>
                  <a:close/>
                  <a:moveTo>
                    <a:pt x="13253" y="17166"/>
                  </a:moveTo>
                  <a:cubicBezTo>
                    <a:pt x="13408" y="17166"/>
                    <a:pt x="13488" y="17334"/>
                    <a:pt x="13703" y="17334"/>
                  </a:cubicBezTo>
                  <a:cubicBezTo>
                    <a:pt x="13703" y="17470"/>
                    <a:pt x="13514" y="17582"/>
                    <a:pt x="13344" y="17582"/>
                  </a:cubicBezTo>
                  <a:cubicBezTo>
                    <a:pt x="13186" y="17582"/>
                    <a:pt x="13045" y="17484"/>
                    <a:pt x="13096" y="17215"/>
                  </a:cubicBezTo>
                  <a:cubicBezTo>
                    <a:pt x="13158" y="17180"/>
                    <a:pt x="13208" y="17166"/>
                    <a:pt x="13253" y="17166"/>
                  </a:cubicBezTo>
                  <a:close/>
                  <a:moveTo>
                    <a:pt x="25862" y="16779"/>
                  </a:moveTo>
                  <a:cubicBezTo>
                    <a:pt x="25968" y="16779"/>
                    <a:pt x="25968" y="17004"/>
                    <a:pt x="25968" y="17110"/>
                  </a:cubicBezTo>
                  <a:cubicBezTo>
                    <a:pt x="26351" y="16975"/>
                    <a:pt x="26807" y="16784"/>
                    <a:pt x="27228" y="16784"/>
                  </a:cubicBezTo>
                  <a:cubicBezTo>
                    <a:pt x="27344" y="16784"/>
                    <a:pt x="27457" y="16798"/>
                    <a:pt x="27565" y="16832"/>
                  </a:cubicBezTo>
                  <a:cubicBezTo>
                    <a:pt x="27583" y="17092"/>
                    <a:pt x="27551" y="17169"/>
                    <a:pt x="27490" y="17169"/>
                  </a:cubicBezTo>
                  <a:cubicBezTo>
                    <a:pt x="27399" y="17169"/>
                    <a:pt x="27244" y="16997"/>
                    <a:pt x="27094" y="16997"/>
                  </a:cubicBezTo>
                  <a:cubicBezTo>
                    <a:pt x="27047" y="16997"/>
                    <a:pt x="27001" y="17013"/>
                    <a:pt x="26958" y="17057"/>
                  </a:cubicBezTo>
                  <a:cubicBezTo>
                    <a:pt x="26993" y="17198"/>
                    <a:pt x="27081" y="17198"/>
                    <a:pt x="27167" y="17198"/>
                  </a:cubicBezTo>
                  <a:lnTo>
                    <a:pt x="27167" y="17198"/>
                  </a:lnTo>
                  <a:cubicBezTo>
                    <a:pt x="27210" y="17198"/>
                    <a:pt x="27253" y="17198"/>
                    <a:pt x="27288" y="17215"/>
                  </a:cubicBezTo>
                  <a:cubicBezTo>
                    <a:pt x="27270" y="17365"/>
                    <a:pt x="27209" y="17420"/>
                    <a:pt x="27134" y="17420"/>
                  </a:cubicBezTo>
                  <a:cubicBezTo>
                    <a:pt x="26986" y="17420"/>
                    <a:pt x="26786" y="17198"/>
                    <a:pt x="26786" y="17057"/>
                  </a:cubicBezTo>
                  <a:lnTo>
                    <a:pt x="26786" y="17057"/>
                  </a:lnTo>
                  <a:cubicBezTo>
                    <a:pt x="26628" y="17162"/>
                    <a:pt x="26852" y="17268"/>
                    <a:pt x="26786" y="17545"/>
                  </a:cubicBezTo>
                  <a:lnTo>
                    <a:pt x="26021" y="17598"/>
                  </a:lnTo>
                  <a:cubicBezTo>
                    <a:pt x="25915" y="17440"/>
                    <a:pt x="25862" y="17162"/>
                    <a:pt x="25862" y="16779"/>
                  </a:cubicBezTo>
                  <a:close/>
                  <a:moveTo>
                    <a:pt x="15459" y="16885"/>
                  </a:moveTo>
                  <a:cubicBezTo>
                    <a:pt x="15631" y="17004"/>
                    <a:pt x="15459" y="17110"/>
                    <a:pt x="15565" y="17545"/>
                  </a:cubicBezTo>
                  <a:cubicBezTo>
                    <a:pt x="15533" y="17532"/>
                    <a:pt x="15504" y="17527"/>
                    <a:pt x="15479" y="17527"/>
                  </a:cubicBezTo>
                  <a:cubicBezTo>
                    <a:pt x="15310" y="17527"/>
                    <a:pt x="15272" y="17775"/>
                    <a:pt x="15074" y="17775"/>
                  </a:cubicBezTo>
                  <a:cubicBezTo>
                    <a:pt x="15059" y="17775"/>
                    <a:pt x="15042" y="17773"/>
                    <a:pt x="15024" y="17770"/>
                  </a:cubicBezTo>
                  <a:cubicBezTo>
                    <a:pt x="14799" y="17598"/>
                    <a:pt x="15076" y="17545"/>
                    <a:pt x="15182" y="17545"/>
                  </a:cubicBezTo>
                  <a:cubicBezTo>
                    <a:pt x="15406" y="17492"/>
                    <a:pt x="15354" y="17110"/>
                    <a:pt x="15459" y="16885"/>
                  </a:cubicBezTo>
                  <a:close/>
                  <a:moveTo>
                    <a:pt x="10757" y="16878"/>
                  </a:moveTo>
                  <a:cubicBezTo>
                    <a:pt x="10782" y="16878"/>
                    <a:pt x="10809" y="16880"/>
                    <a:pt x="10839" y="16885"/>
                  </a:cubicBezTo>
                  <a:cubicBezTo>
                    <a:pt x="10680" y="17334"/>
                    <a:pt x="10456" y="17387"/>
                    <a:pt x="10509" y="17875"/>
                  </a:cubicBezTo>
                  <a:cubicBezTo>
                    <a:pt x="10350" y="17770"/>
                    <a:pt x="9954" y="17928"/>
                    <a:pt x="9954" y="17440"/>
                  </a:cubicBezTo>
                  <a:lnTo>
                    <a:pt x="9954" y="17440"/>
                  </a:lnTo>
                  <a:cubicBezTo>
                    <a:pt x="10049" y="17499"/>
                    <a:pt x="10121" y="17524"/>
                    <a:pt x="10177" y="17524"/>
                  </a:cubicBezTo>
                  <a:cubicBezTo>
                    <a:pt x="10464" y="17524"/>
                    <a:pt x="10343" y="16878"/>
                    <a:pt x="10757" y="16878"/>
                  </a:cubicBezTo>
                  <a:close/>
                  <a:moveTo>
                    <a:pt x="10897" y="17249"/>
                  </a:moveTo>
                  <a:cubicBezTo>
                    <a:pt x="11089" y="17249"/>
                    <a:pt x="11340" y="17480"/>
                    <a:pt x="11340" y="17822"/>
                  </a:cubicBezTo>
                  <a:lnTo>
                    <a:pt x="10839" y="17875"/>
                  </a:lnTo>
                  <a:cubicBezTo>
                    <a:pt x="10839" y="17664"/>
                    <a:pt x="10786" y="17598"/>
                    <a:pt x="10680" y="17545"/>
                  </a:cubicBezTo>
                  <a:cubicBezTo>
                    <a:pt x="10680" y="17338"/>
                    <a:pt x="10777" y="17249"/>
                    <a:pt x="10897" y="17249"/>
                  </a:cubicBezTo>
                  <a:close/>
                  <a:moveTo>
                    <a:pt x="31649" y="17733"/>
                  </a:moveTo>
                  <a:cubicBezTo>
                    <a:pt x="31897" y="17733"/>
                    <a:pt x="32172" y="17822"/>
                    <a:pt x="32344" y="17822"/>
                  </a:cubicBezTo>
                  <a:cubicBezTo>
                    <a:pt x="32143" y="18024"/>
                    <a:pt x="31711" y="18163"/>
                    <a:pt x="31409" y="18163"/>
                  </a:cubicBezTo>
                  <a:cubicBezTo>
                    <a:pt x="31296" y="18163"/>
                    <a:pt x="31201" y="18143"/>
                    <a:pt x="31143" y="18100"/>
                  </a:cubicBezTo>
                  <a:cubicBezTo>
                    <a:pt x="31219" y="17809"/>
                    <a:pt x="31422" y="17733"/>
                    <a:pt x="31649" y="17733"/>
                  </a:cubicBezTo>
                  <a:close/>
                  <a:moveTo>
                    <a:pt x="17127" y="16438"/>
                  </a:moveTo>
                  <a:cubicBezTo>
                    <a:pt x="17467" y="16438"/>
                    <a:pt x="17833" y="16589"/>
                    <a:pt x="18161" y="16589"/>
                  </a:cubicBezTo>
                  <a:cubicBezTo>
                    <a:pt x="18319" y="16589"/>
                    <a:pt x="18468" y="16554"/>
                    <a:pt x="18601" y="16449"/>
                  </a:cubicBezTo>
                  <a:lnTo>
                    <a:pt x="18601" y="16449"/>
                  </a:lnTo>
                  <a:cubicBezTo>
                    <a:pt x="18152" y="17387"/>
                    <a:pt x="18931" y="17770"/>
                    <a:pt x="19143" y="17928"/>
                  </a:cubicBezTo>
                  <a:cubicBezTo>
                    <a:pt x="19046" y="18102"/>
                    <a:pt x="18912" y="18170"/>
                    <a:pt x="18770" y="18170"/>
                  </a:cubicBezTo>
                  <a:cubicBezTo>
                    <a:pt x="18503" y="18170"/>
                    <a:pt x="18212" y="17932"/>
                    <a:pt x="18100" y="17717"/>
                  </a:cubicBezTo>
                  <a:cubicBezTo>
                    <a:pt x="18654" y="16779"/>
                    <a:pt x="17334" y="16779"/>
                    <a:pt x="16621" y="16608"/>
                  </a:cubicBezTo>
                  <a:cubicBezTo>
                    <a:pt x="16777" y="16480"/>
                    <a:pt x="16948" y="16438"/>
                    <a:pt x="17127" y="16438"/>
                  </a:cubicBezTo>
                  <a:close/>
                  <a:moveTo>
                    <a:pt x="38084" y="16744"/>
                  </a:moveTo>
                  <a:cubicBezTo>
                    <a:pt x="38293" y="16744"/>
                    <a:pt x="38376" y="17061"/>
                    <a:pt x="38620" y="17061"/>
                  </a:cubicBezTo>
                  <a:cubicBezTo>
                    <a:pt x="38635" y="17061"/>
                    <a:pt x="38651" y="17059"/>
                    <a:pt x="38668" y="17057"/>
                  </a:cubicBezTo>
                  <a:lnTo>
                    <a:pt x="38668" y="17057"/>
                  </a:lnTo>
                  <a:cubicBezTo>
                    <a:pt x="38562" y="17770"/>
                    <a:pt x="38945" y="17545"/>
                    <a:pt x="38945" y="18047"/>
                  </a:cubicBezTo>
                  <a:cubicBezTo>
                    <a:pt x="38887" y="18180"/>
                    <a:pt x="38845" y="18228"/>
                    <a:pt x="38809" y="18228"/>
                  </a:cubicBezTo>
                  <a:cubicBezTo>
                    <a:pt x="38718" y="18228"/>
                    <a:pt x="38664" y="17925"/>
                    <a:pt x="38488" y="17925"/>
                  </a:cubicBezTo>
                  <a:cubicBezTo>
                    <a:pt x="38478" y="17925"/>
                    <a:pt x="38467" y="17926"/>
                    <a:pt x="38457" y="17928"/>
                  </a:cubicBezTo>
                  <a:cubicBezTo>
                    <a:pt x="38734" y="16938"/>
                    <a:pt x="37955" y="17598"/>
                    <a:pt x="37955" y="16779"/>
                  </a:cubicBezTo>
                  <a:cubicBezTo>
                    <a:pt x="38003" y="16754"/>
                    <a:pt x="38046" y="16744"/>
                    <a:pt x="38084" y="16744"/>
                  </a:cubicBezTo>
                  <a:close/>
                  <a:moveTo>
                    <a:pt x="12713" y="17717"/>
                  </a:moveTo>
                  <a:lnTo>
                    <a:pt x="12713" y="17717"/>
                  </a:lnTo>
                  <a:cubicBezTo>
                    <a:pt x="12436" y="17928"/>
                    <a:pt x="12264" y="18258"/>
                    <a:pt x="11934" y="18324"/>
                  </a:cubicBezTo>
                  <a:cubicBezTo>
                    <a:pt x="11882" y="17664"/>
                    <a:pt x="12383" y="17770"/>
                    <a:pt x="12713" y="17717"/>
                  </a:cubicBezTo>
                  <a:close/>
                  <a:moveTo>
                    <a:pt x="37796" y="17598"/>
                  </a:moveTo>
                  <a:lnTo>
                    <a:pt x="37849" y="18152"/>
                  </a:lnTo>
                  <a:cubicBezTo>
                    <a:pt x="37414" y="18258"/>
                    <a:pt x="37466" y="18152"/>
                    <a:pt x="37084" y="18377"/>
                  </a:cubicBezTo>
                  <a:cubicBezTo>
                    <a:pt x="37136" y="18205"/>
                    <a:pt x="37136" y="18100"/>
                    <a:pt x="37136" y="17822"/>
                  </a:cubicBezTo>
                  <a:cubicBezTo>
                    <a:pt x="37392" y="17853"/>
                    <a:pt x="37461" y="18020"/>
                    <a:pt x="37507" y="18020"/>
                  </a:cubicBezTo>
                  <a:cubicBezTo>
                    <a:pt x="37539" y="18020"/>
                    <a:pt x="37559" y="17937"/>
                    <a:pt x="37625" y="17664"/>
                  </a:cubicBezTo>
                  <a:lnTo>
                    <a:pt x="37796" y="17598"/>
                  </a:lnTo>
                  <a:close/>
                  <a:moveTo>
                    <a:pt x="33732" y="14563"/>
                  </a:moveTo>
                  <a:cubicBezTo>
                    <a:pt x="34050" y="14563"/>
                    <a:pt x="34420" y="15271"/>
                    <a:pt x="34941" y="15271"/>
                  </a:cubicBezTo>
                  <a:cubicBezTo>
                    <a:pt x="35135" y="15271"/>
                    <a:pt x="35350" y="15173"/>
                    <a:pt x="35592" y="14905"/>
                  </a:cubicBezTo>
                  <a:lnTo>
                    <a:pt x="35592" y="14905"/>
                  </a:lnTo>
                  <a:cubicBezTo>
                    <a:pt x="35645" y="15076"/>
                    <a:pt x="35486" y="15076"/>
                    <a:pt x="35433" y="15129"/>
                  </a:cubicBezTo>
                  <a:cubicBezTo>
                    <a:pt x="35539" y="15235"/>
                    <a:pt x="35539" y="15565"/>
                    <a:pt x="35645" y="15565"/>
                  </a:cubicBezTo>
                  <a:cubicBezTo>
                    <a:pt x="35312" y="15718"/>
                    <a:pt x="34925" y="15742"/>
                    <a:pt x="34504" y="15742"/>
                  </a:cubicBezTo>
                  <a:cubicBezTo>
                    <a:pt x="34306" y="15742"/>
                    <a:pt x="34100" y="15737"/>
                    <a:pt x="33889" y="15737"/>
                  </a:cubicBezTo>
                  <a:cubicBezTo>
                    <a:pt x="33664" y="15789"/>
                    <a:pt x="33836" y="16278"/>
                    <a:pt x="33717" y="16397"/>
                  </a:cubicBezTo>
                  <a:cubicBezTo>
                    <a:pt x="34113" y="16449"/>
                    <a:pt x="33994" y="17334"/>
                    <a:pt x="34377" y="17387"/>
                  </a:cubicBezTo>
                  <a:cubicBezTo>
                    <a:pt x="34437" y="17156"/>
                    <a:pt x="34551" y="17059"/>
                    <a:pt x="34675" y="17059"/>
                  </a:cubicBezTo>
                  <a:cubicBezTo>
                    <a:pt x="34906" y="17059"/>
                    <a:pt x="35175" y="17393"/>
                    <a:pt x="35209" y="17822"/>
                  </a:cubicBezTo>
                  <a:cubicBezTo>
                    <a:pt x="35156" y="17822"/>
                    <a:pt x="35156" y="17598"/>
                    <a:pt x="35103" y="17492"/>
                  </a:cubicBezTo>
                  <a:cubicBezTo>
                    <a:pt x="35018" y="17605"/>
                    <a:pt x="34925" y="17641"/>
                    <a:pt x="34828" y="17641"/>
                  </a:cubicBezTo>
                  <a:cubicBezTo>
                    <a:pt x="34657" y="17641"/>
                    <a:pt x="34474" y="17529"/>
                    <a:pt x="34301" y="17529"/>
                  </a:cubicBezTo>
                  <a:cubicBezTo>
                    <a:pt x="34193" y="17529"/>
                    <a:pt x="34089" y="17573"/>
                    <a:pt x="33994" y="17717"/>
                  </a:cubicBezTo>
                  <a:cubicBezTo>
                    <a:pt x="34036" y="17950"/>
                    <a:pt x="34111" y="17997"/>
                    <a:pt x="34193" y="17997"/>
                  </a:cubicBezTo>
                  <a:cubicBezTo>
                    <a:pt x="34248" y="17997"/>
                    <a:pt x="34307" y="17975"/>
                    <a:pt x="34360" y="17975"/>
                  </a:cubicBezTo>
                  <a:cubicBezTo>
                    <a:pt x="34451" y="17975"/>
                    <a:pt x="34527" y="18038"/>
                    <a:pt x="34549" y="18377"/>
                  </a:cubicBezTo>
                  <a:cubicBezTo>
                    <a:pt x="34528" y="18383"/>
                    <a:pt x="34509" y="18387"/>
                    <a:pt x="34493" y="18387"/>
                  </a:cubicBezTo>
                  <a:cubicBezTo>
                    <a:pt x="34376" y="18387"/>
                    <a:pt x="34371" y="18232"/>
                    <a:pt x="34324" y="18047"/>
                  </a:cubicBezTo>
                  <a:cubicBezTo>
                    <a:pt x="34017" y="18132"/>
                    <a:pt x="33956" y="18574"/>
                    <a:pt x="33486" y="18574"/>
                  </a:cubicBezTo>
                  <a:cubicBezTo>
                    <a:pt x="33371" y="18574"/>
                    <a:pt x="33231" y="18547"/>
                    <a:pt x="33057" y="18482"/>
                  </a:cubicBezTo>
                  <a:cubicBezTo>
                    <a:pt x="33176" y="17994"/>
                    <a:pt x="32899" y="17770"/>
                    <a:pt x="33057" y="17268"/>
                  </a:cubicBezTo>
                  <a:lnTo>
                    <a:pt x="33057" y="17268"/>
                  </a:lnTo>
                  <a:cubicBezTo>
                    <a:pt x="33261" y="17328"/>
                    <a:pt x="33323" y="17607"/>
                    <a:pt x="33542" y="17607"/>
                  </a:cubicBezTo>
                  <a:cubicBezTo>
                    <a:pt x="33563" y="17607"/>
                    <a:pt x="33587" y="17604"/>
                    <a:pt x="33612" y="17598"/>
                  </a:cubicBezTo>
                  <a:cubicBezTo>
                    <a:pt x="33664" y="17492"/>
                    <a:pt x="33783" y="17440"/>
                    <a:pt x="33783" y="17215"/>
                  </a:cubicBezTo>
                  <a:cubicBezTo>
                    <a:pt x="33701" y="16993"/>
                    <a:pt x="33619" y="16934"/>
                    <a:pt x="33529" y="16934"/>
                  </a:cubicBezTo>
                  <a:cubicBezTo>
                    <a:pt x="33425" y="16934"/>
                    <a:pt x="33309" y="17015"/>
                    <a:pt x="33171" y="17015"/>
                  </a:cubicBezTo>
                  <a:cubicBezTo>
                    <a:pt x="33104" y="17015"/>
                    <a:pt x="33031" y="16996"/>
                    <a:pt x="32951" y="16938"/>
                  </a:cubicBezTo>
                  <a:cubicBezTo>
                    <a:pt x="33004" y="16727"/>
                    <a:pt x="33281" y="16779"/>
                    <a:pt x="33123" y="16278"/>
                  </a:cubicBezTo>
                  <a:lnTo>
                    <a:pt x="33123" y="16278"/>
                  </a:lnTo>
                  <a:cubicBezTo>
                    <a:pt x="33431" y="16435"/>
                    <a:pt x="33495" y="16610"/>
                    <a:pt x="33542" y="16610"/>
                  </a:cubicBezTo>
                  <a:cubicBezTo>
                    <a:pt x="33578" y="16610"/>
                    <a:pt x="33603" y="16510"/>
                    <a:pt x="33717" y="16225"/>
                  </a:cubicBezTo>
                  <a:cubicBezTo>
                    <a:pt x="33628" y="15947"/>
                    <a:pt x="33420" y="15884"/>
                    <a:pt x="33197" y="15884"/>
                  </a:cubicBezTo>
                  <a:cubicBezTo>
                    <a:pt x="33014" y="15884"/>
                    <a:pt x="32821" y="15926"/>
                    <a:pt x="32676" y="15926"/>
                  </a:cubicBezTo>
                  <a:cubicBezTo>
                    <a:pt x="32577" y="15926"/>
                    <a:pt x="32500" y="15907"/>
                    <a:pt x="32463" y="15842"/>
                  </a:cubicBezTo>
                  <a:lnTo>
                    <a:pt x="32463" y="15842"/>
                  </a:lnTo>
                  <a:cubicBezTo>
                    <a:pt x="32258" y="16095"/>
                    <a:pt x="32515" y="16800"/>
                    <a:pt x="32773" y="16800"/>
                  </a:cubicBezTo>
                  <a:cubicBezTo>
                    <a:pt x="32797" y="16800"/>
                    <a:pt x="32822" y="16793"/>
                    <a:pt x="32846" y="16779"/>
                  </a:cubicBezTo>
                  <a:lnTo>
                    <a:pt x="32846" y="16779"/>
                  </a:lnTo>
                  <a:cubicBezTo>
                    <a:pt x="32706" y="17035"/>
                    <a:pt x="32567" y="17121"/>
                    <a:pt x="32417" y="17121"/>
                  </a:cubicBezTo>
                  <a:cubicBezTo>
                    <a:pt x="32114" y="17121"/>
                    <a:pt x="31767" y="16771"/>
                    <a:pt x="31275" y="16771"/>
                  </a:cubicBezTo>
                  <a:cubicBezTo>
                    <a:pt x="31232" y="16771"/>
                    <a:pt x="31188" y="16774"/>
                    <a:pt x="31143" y="16779"/>
                  </a:cubicBezTo>
                  <a:cubicBezTo>
                    <a:pt x="31143" y="16423"/>
                    <a:pt x="31126" y="16327"/>
                    <a:pt x="31077" y="16327"/>
                  </a:cubicBezTo>
                  <a:cubicBezTo>
                    <a:pt x="31027" y="16327"/>
                    <a:pt x="30945" y="16423"/>
                    <a:pt x="30813" y="16449"/>
                  </a:cubicBezTo>
                  <a:cubicBezTo>
                    <a:pt x="30417" y="16225"/>
                    <a:pt x="31143" y="16397"/>
                    <a:pt x="30971" y="16119"/>
                  </a:cubicBezTo>
                  <a:cubicBezTo>
                    <a:pt x="30641" y="16014"/>
                    <a:pt x="29981" y="15948"/>
                    <a:pt x="30866" y="15618"/>
                  </a:cubicBezTo>
                  <a:cubicBezTo>
                    <a:pt x="30971" y="15618"/>
                    <a:pt x="31024" y="15895"/>
                    <a:pt x="31196" y="15895"/>
                  </a:cubicBezTo>
                  <a:cubicBezTo>
                    <a:pt x="31457" y="15352"/>
                    <a:pt x="31808" y="15212"/>
                    <a:pt x="32163" y="15212"/>
                  </a:cubicBezTo>
                  <a:cubicBezTo>
                    <a:pt x="32543" y="15212"/>
                    <a:pt x="32928" y="15372"/>
                    <a:pt x="33213" y="15372"/>
                  </a:cubicBezTo>
                  <a:cubicBezTo>
                    <a:pt x="33497" y="15372"/>
                    <a:pt x="33682" y="15212"/>
                    <a:pt x="33664" y="14575"/>
                  </a:cubicBezTo>
                  <a:cubicBezTo>
                    <a:pt x="33687" y="14567"/>
                    <a:pt x="33709" y="14563"/>
                    <a:pt x="33732" y="14563"/>
                  </a:cubicBezTo>
                  <a:close/>
                  <a:moveTo>
                    <a:pt x="15490" y="18138"/>
                  </a:moveTo>
                  <a:cubicBezTo>
                    <a:pt x="15544" y="18138"/>
                    <a:pt x="15593" y="18158"/>
                    <a:pt x="15631" y="18205"/>
                  </a:cubicBezTo>
                  <a:cubicBezTo>
                    <a:pt x="15667" y="18551"/>
                    <a:pt x="15465" y="18577"/>
                    <a:pt x="15250" y="18577"/>
                  </a:cubicBezTo>
                  <a:cubicBezTo>
                    <a:pt x="15212" y="18577"/>
                    <a:pt x="15174" y="18576"/>
                    <a:pt x="15136" y="18576"/>
                  </a:cubicBezTo>
                  <a:cubicBezTo>
                    <a:pt x="15077" y="18576"/>
                    <a:pt x="15021" y="18578"/>
                    <a:pt x="14971" y="18588"/>
                  </a:cubicBezTo>
                  <a:cubicBezTo>
                    <a:pt x="15053" y="18383"/>
                    <a:pt x="15302" y="18138"/>
                    <a:pt x="15490" y="18138"/>
                  </a:cubicBezTo>
                  <a:close/>
                  <a:moveTo>
                    <a:pt x="27341" y="17875"/>
                  </a:moveTo>
                  <a:lnTo>
                    <a:pt x="27341" y="17875"/>
                  </a:lnTo>
                  <a:cubicBezTo>
                    <a:pt x="27544" y="18078"/>
                    <a:pt x="27109" y="18552"/>
                    <a:pt x="27514" y="18552"/>
                  </a:cubicBezTo>
                  <a:cubicBezTo>
                    <a:pt x="27556" y="18552"/>
                    <a:pt x="27608" y="18547"/>
                    <a:pt x="27671" y="18535"/>
                  </a:cubicBezTo>
                  <a:lnTo>
                    <a:pt x="27671" y="18535"/>
                  </a:lnTo>
                  <a:cubicBezTo>
                    <a:pt x="27527" y="18621"/>
                    <a:pt x="27375" y="18652"/>
                    <a:pt x="27226" y="18652"/>
                  </a:cubicBezTo>
                  <a:cubicBezTo>
                    <a:pt x="26858" y="18652"/>
                    <a:pt x="26500" y="18467"/>
                    <a:pt x="26284" y="18467"/>
                  </a:cubicBezTo>
                  <a:cubicBezTo>
                    <a:pt x="26250" y="18467"/>
                    <a:pt x="26219" y="18472"/>
                    <a:pt x="26192" y="18482"/>
                  </a:cubicBezTo>
                  <a:cubicBezTo>
                    <a:pt x="26298" y="18047"/>
                    <a:pt x="27116" y="18430"/>
                    <a:pt x="27341" y="17875"/>
                  </a:cubicBezTo>
                  <a:close/>
                  <a:moveTo>
                    <a:pt x="15965" y="18166"/>
                  </a:moveTo>
                  <a:cubicBezTo>
                    <a:pt x="16102" y="18166"/>
                    <a:pt x="16146" y="18343"/>
                    <a:pt x="16269" y="18343"/>
                  </a:cubicBezTo>
                  <a:cubicBezTo>
                    <a:pt x="16291" y="18343"/>
                    <a:pt x="16316" y="18337"/>
                    <a:pt x="16344" y="18324"/>
                  </a:cubicBezTo>
                  <a:lnTo>
                    <a:pt x="16344" y="18324"/>
                  </a:lnTo>
                  <a:cubicBezTo>
                    <a:pt x="16344" y="18470"/>
                    <a:pt x="16161" y="18699"/>
                    <a:pt x="16008" y="18699"/>
                  </a:cubicBezTo>
                  <a:cubicBezTo>
                    <a:pt x="15940" y="18699"/>
                    <a:pt x="15879" y="18653"/>
                    <a:pt x="15842" y="18535"/>
                  </a:cubicBezTo>
                  <a:lnTo>
                    <a:pt x="15842" y="18205"/>
                  </a:lnTo>
                  <a:cubicBezTo>
                    <a:pt x="15891" y="18177"/>
                    <a:pt x="15931" y="18166"/>
                    <a:pt x="15965" y="18166"/>
                  </a:cubicBezTo>
                  <a:close/>
                  <a:moveTo>
                    <a:pt x="28555" y="16938"/>
                  </a:moveTo>
                  <a:cubicBezTo>
                    <a:pt x="28475" y="17374"/>
                    <a:pt x="28602" y="17419"/>
                    <a:pt x="28753" y="17419"/>
                  </a:cubicBezTo>
                  <a:cubicBezTo>
                    <a:pt x="28791" y="17419"/>
                    <a:pt x="28831" y="17416"/>
                    <a:pt x="28870" y="17416"/>
                  </a:cubicBezTo>
                  <a:cubicBezTo>
                    <a:pt x="29005" y="17416"/>
                    <a:pt x="29124" y="17451"/>
                    <a:pt x="29097" y="17770"/>
                  </a:cubicBezTo>
                  <a:cubicBezTo>
                    <a:pt x="29321" y="17492"/>
                    <a:pt x="29704" y="17598"/>
                    <a:pt x="29651" y="17057"/>
                  </a:cubicBezTo>
                  <a:lnTo>
                    <a:pt x="29651" y="17057"/>
                  </a:lnTo>
                  <a:cubicBezTo>
                    <a:pt x="29928" y="17162"/>
                    <a:pt x="29981" y="17492"/>
                    <a:pt x="30153" y="17822"/>
                  </a:cubicBezTo>
                  <a:cubicBezTo>
                    <a:pt x="30367" y="17788"/>
                    <a:pt x="30348" y="17593"/>
                    <a:pt x="30383" y="17593"/>
                  </a:cubicBezTo>
                  <a:cubicBezTo>
                    <a:pt x="30403" y="17593"/>
                    <a:pt x="30438" y="17651"/>
                    <a:pt x="30536" y="17822"/>
                  </a:cubicBezTo>
                  <a:cubicBezTo>
                    <a:pt x="30694" y="17770"/>
                    <a:pt x="30536" y="17215"/>
                    <a:pt x="30694" y="17110"/>
                  </a:cubicBezTo>
                  <a:cubicBezTo>
                    <a:pt x="30971" y="17717"/>
                    <a:pt x="30918" y="18047"/>
                    <a:pt x="30971" y="18258"/>
                  </a:cubicBezTo>
                  <a:cubicBezTo>
                    <a:pt x="30838" y="18357"/>
                    <a:pt x="30684" y="18388"/>
                    <a:pt x="30518" y="18388"/>
                  </a:cubicBezTo>
                  <a:cubicBezTo>
                    <a:pt x="30218" y="18388"/>
                    <a:pt x="29882" y="18284"/>
                    <a:pt x="29566" y="18284"/>
                  </a:cubicBezTo>
                  <a:cubicBezTo>
                    <a:pt x="29263" y="18284"/>
                    <a:pt x="28979" y="18381"/>
                    <a:pt x="28767" y="18760"/>
                  </a:cubicBezTo>
                  <a:cubicBezTo>
                    <a:pt x="28588" y="18671"/>
                    <a:pt x="28476" y="18459"/>
                    <a:pt x="28214" y="18459"/>
                  </a:cubicBezTo>
                  <a:cubicBezTo>
                    <a:pt x="28166" y="18459"/>
                    <a:pt x="28113" y="18466"/>
                    <a:pt x="28054" y="18482"/>
                  </a:cubicBezTo>
                  <a:cubicBezTo>
                    <a:pt x="28054" y="18324"/>
                    <a:pt x="28001" y="18205"/>
                    <a:pt x="27948" y="18152"/>
                  </a:cubicBezTo>
                  <a:cubicBezTo>
                    <a:pt x="28278" y="17994"/>
                    <a:pt x="28331" y="17440"/>
                    <a:pt x="28172" y="17162"/>
                  </a:cubicBezTo>
                  <a:cubicBezTo>
                    <a:pt x="28172" y="16885"/>
                    <a:pt x="28384" y="17004"/>
                    <a:pt x="28555" y="16938"/>
                  </a:cubicBezTo>
                  <a:close/>
                  <a:moveTo>
                    <a:pt x="47315" y="17770"/>
                  </a:moveTo>
                  <a:cubicBezTo>
                    <a:pt x="47368" y="18258"/>
                    <a:pt x="47196" y="18152"/>
                    <a:pt x="47368" y="18430"/>
                  </a:cubicBezTo>
                  <a:cubicBezTo>
                    <a:pt x="47387" y="18433"/>
                    <a:pt x="47404" y="18434"/>
                    <a:pt x="47421" y="18434"/>
                  </a:cubicBezTo>
                  <a:cubicBezTo>
                    <a:pt x="47676" y="18434"/>
                    <a:pt x="47666" y="18095"/>
                    <a:pt x="47922" y="18095"/>
                  </a:cubicBezTo>
                  <a:cubicBezTo>
                    <a:pt x="47938" y="18095"/>
                    <a:pt x="47956" y="18097"/>
                    <a:pt x="47975" y="18100"/>
                  </a:cubicBezTo>
                  <a:cubicBezTo>
                    <a:pt x="48081" y="18760"/>
                    <a:pt x="47420" y="18205"/>
                    <a:pt x="47473" y="18760"/>
                  </a:cubicBezTo>
                  <a:cubicBezTo>
                    <a:pt x="47396" y="18552"/>
                    <a:pt x="47327" y="18480"/>
                    <a:pt x="47258" y="18480"/>
                  </a:cubicBezTo>
                  <a:cubicBezTo>
                    <a:pt x="47126" y="18480"/>
                    <a:pt x="46995" y="18743"/>
                    <a:pt x="46813" y="18813"/>
                  </a:cubicBezTo>
                  <a:cubicBezTo>
                    <a:pt x="46781" y="18717"/>
                    <a:pt x="46731" y="18698"/>
                    <a:pt x="46681" y="18698"/>
                  </a:cubicBezTo>
                  <a:cubicBezTo>
                    <a:pt x="46648" y="18698"/>
                    <a:pt x="46615" y="18707"/>
                    <a:pt x="46589" y="18707"/>
                  </a:cubicBezTo>
                  <a:cubicBezTo>
                    <a:pt x="46536" y="17994"/>
                    <a:pt x="47143" y="18152"/>
                    <a:pt x="47315" y="17770"/>
                  </a:cubicBezTo>
                  <a:close/>
                  <a:moveTo>
                    <a:pt x="38616" y="18421"/>
                  </a:moveTo>
                  <a:cubicBezTo>
                    <a:pt x="38731" y="18421"/>
                    <a:pt x="38793" y="18544"/>
                    <a:pt x="38932" y="18544"/>
                  </a:cubicBezTo>
                  <a:cubicBezTo>
                    <a:pt x="38952" y="18544"/>
                    <a:pt x="38974" y="18541"/>
                    <a:pt x="38998" y="18535"/>
                  </a:cubicBezTo>
                  <a:lnTo>
                    <a:pt x="38998" y="18535"/>
                  </a:lnTo>
                  <a:cubicBezTo>
                    <a:pt x="38929" y="18750"/>
                    <a:pt x="38765" y="18898"/>
                    <a:pt x="38615" y="18898"/>
                  </a:cubicBezTo>
                  <a:cubicBezTo>
                    <a:pt x="38535" y="18898"/>
                    <a:pt x="38459" y="18856"/>
                    <a:pt x="38404" y="18760"/>
                  </a:cubicBezTo>
                  <a:cubicBezTo>
                    <a:pt x="38404" y="18588"/>
                    <a:pt x="38562" y="18654"/>
                    <a:pt x="38562" y="18430"/>
                  </a:cubicBezTo>
                  <a:cubicBezTo>
                    <a:pt x="38581" y="18424"/>
                    <a:pt x="38599" y="18421"/>
                    <a:pt x="38616" y="18421"/>
                  </a:cubicBezTo>
                  <a:close/>
                  <a:moveTo>
                    <a:pt x="45836" y="17508"/>
                  </a:moveTo>
                  <a:cubicBezTo>
                    <a:pt x="46032" y="17508"/>
                    <a:pt x="45997" y="17917"/>
                    <a:pt x="46196" y="17917"/>
                  </a:cubicBezTo>
                  <a:cubicBezTo>
                    <a:pt x="46231" y="17917"/>
                    <a:pt x="46273" y="17904"/>
                    <a:pt x="46325" y="17875"/>
                  </a:cubicBezTo>
                  <a:lnTo>
                    <a:pt x="46378" y="18535"/>
                  </a:lnTo>
                  <a:cubicBezTo>
                    <a:pt x="46338" y="18426"/>
                    <a:pt x="46252" y="18383"/>
                    <a:pt x="46169" y="18383"/>
                  </a:cubicBezTo>
                  <a:cubicBezTo>
                    <a:pt x="46001" y="18383"/>
                    <a:pt x="45844" y="18557"/>
                    <a:pt x="46100" y="18707"/>
                  </a:cubicBezTo>
                  <a:cubicBezTo>
                    <a:pt x="46124" y="18879"/>
                    <a:pt x="46060" y="18918"/>
                    <a:pt x="45966" y="18918"/>
                  </a:cubicBezTo>
                  <a:cubicBezTo>
                    <a:pt x="45890" y="18918"/>
                    <a:pt x="45794" y="18892"/>
                    <a:pt x="45711" y="18892"/>
                  </a:cubicBezTo>
                  <a:cubicBezTo>
                    <a:pt x="45669" y="18892"/>
                    <a:pt x="45630" y="18899"/>
                    <a:pt x="45599" y="18918"/>
                  </a:cubicBezTo>
                  <a:cubicBezTo>
                    <a:pt x="45823" y="18324"/>
                    <a:pt x="45876" y="18430"/>
                    <a:pt x="45387" y="18258"/>
                  </a:cubicBezTo>
                  <a:cubicBezTo>
                    <a:pt x="45269" y="17717"/>
                    <a:pt x="45823" y="18152"/>
                    <a:pt x="45717" y="17545"/>
                  </a:cubicBezTo>
                  <a:cubicBezTo>
                    <a:pt x="45765" y="17519"/>
                    <a:pt x="45804" y="17508"/>
                    <a:pt x="45836" y="17508"/>
                  </a:cubicBezTo>
                  <a:close/>
                  <a:moveTo>
                    <a:pt x="9571" y="17598"/>
                  </a:moveTo>
                  <a:cubicBezTo>
                    <a:pt x="9571" y="17717"/>
                    <a:pt x="9413" y="18258"/>
                    <a:pt x="9624" y="18324"/>
                  </a:cubicBezTo>
                  <a:lnTo>
                    <a:pt x="9849" y="18258"/>
                  </a:lnTo>
                  <a:lnTo>
                    <a:pt x="9849" y="18258"/>
                  </a:lnTo>
                  <a:cubicBezTo>
                    <a:pt x="9690" y="19037"/>
                    <a:pt x="8753" y="18707"/>
                    <a:pt x="8304" y="19090"/>
                  </a:cubicBezTo>
                  <a:cubicBezTo>
                    <a:pt x="8251" y="18588"/>
                    <a:pt x="8700" y="18760"/>
                    <a:pt x="8634" y="18205"/>
                  </a:cubicBezTo>
                  <a:lnTo>
                    <a:pt x="8634" y="18205"/>
                  </a:lnTo>
                  <a:cubicBezTo>
                    <a:pt x="8769" y="18267"/>
                    <a:pt x="8869" y="18293"/>
                    <a:pt x="8944" y="18293"/>
                  </a:cubicBezTo>
                  <a:cubicBezTo>
                    <a:pt x="9332" y="18293"/>
                    <a:pt x="9062" y="17598"/>
                    <a:pt x="9571" y="17598"/>
                  </a:cubicBezTo>
                  <a:close/>
                  <a:moveTo>
                    <a:pt x="20357" y="17215"/>
                  </a:moveTo>
                  <a:lnTo>
                    <a:pt x="20357" y="17215"/>
                  </a:lnTo>
                  <a:cubicBezTo>
                    <a:pt x="20740" y="17598"/>
                    <a:pt x="20912" y="17492"/>
                    <a:pt x="21242" y="17822"/>
                  </a:cubicBezTo>
                  <a:cubicBezTo>
                    <a:pt x="21294" y="17770"/>
                    <a:pt x="21294" y="17598"/>
                    <a:pt x="21294" y="17440"/>
                  </a:cubicBezTo>
                  <a:cubicBezTo>
                    <a:pt x="21365" y="17532"/>
                    <a:pt x="21400" y="17563"/>
                    <a:pt x="21426" y="17563"/>
                  </a:cubicBezTo>
                  <a:cubicBezTo>
                    <a:pt x="21478" y="17563"/>
                    <a:pt x="21492" y="17440"/>
                    <a:pt x="21677" y="17440"/>
                  </a:cubicBezTo>
                  <a:cubicBezTo>
                    <a:pt x="21954" y="17545"/>
                    <a:pt x="21294" y="17664"/>
                    <a:pt x="21453" y="18100"/>
                  </a:cubicBezTo>
                  <a:cubicBezTo>
                    <a:pt x="21495" y="18332"/>
                    <a:pt x="21541" y="18394"/>
                    <a:pt x="21594" y="18394"/>
                  </a:cubicBezTo>
                  <a:cubicBezTo>
                    <a:pt x="21655" y="18394"/>
                    <a:pt x="21725" y="18309"/>
                    <a:pt x="21804" y="18309"/>
                  </a:cubicBezTo>
                  <a:cubicBezTo>
                    <a:pt x="21851" y="18309"/>
                    <a:pt x="21901" y="18338"/>
                    <a:pt x="21954" y="18430"/>
                  </a:cubicBezTo>
                  <a:cubicBezTo>
                    <a:pt x="21857" y="18536"/>
                    <a:pt x="21760" y="18572"/>
                    <a:pt x="21665" y="18572"/>
                  </a:cubicBezTo>
                  <a:cubicBezTo>
                    <a:pt x="21454" y="18572"/>
                    <a:pt x="21249" y="18396"/>
                    <a:pt x="21053" y="18396"/>
                  </a:cubicBezTo>
                  <a:cubicBezTo>
                    <a:pt x="20927" y="18396"/>
                    <a:pt x="20804" y="18468"/>
                    <a:pt x="20687" y="18707"/>
                  </a:cubicBezTo>
                  <a:cubicBezTo>
                    <a:pt x="20687" y="18984"/>
                    <a:pt x="20793" y="18984"/>
                    <a:pt x="20912" y="18984"/>
                  </a:cubicBezTo>
                  <a:cubicBezTo>
                    <a:pt x="20839" y="19126"/>
                    <a:pt x="20777" y="19182"/>
                    <a:pt x="20725" y="19182"/>
                  </a:cubicBezTo>
                  <a:cubicBezTo>
                    <a:pt x="20577" y="19182"/>
                    <a:pt x="20502" y="18740"/>
                    <a:pt x="20463" y="18535"/>
                  </a:cubicBezTo>
                  <a:cubicBezTo>
                    <a:pt x="20260" y="18738"/>
                    <a:pt x="19954" y="19024"/>
                    <a:pt x="19686" y="19024"/>
                  </a:cubicBezTo>
                  <a:cubicBezTo>
                    <a:pt x="19517" y="19024"/>
                    <a:pt x="19364" y="18910"/>
                    <a:pt x="19261" y="18588"/>
                  </a:cubicBezTo>
                  <a:cubicBezTo>
                    <a:pt x="19336" y="18588"/>
                    <a:pt x="19420" y="18598"/>
                    <a:pt x="19500" y="18598"/>
                  </a:cubicBezTo>
                  <a:cubicBezTo>
                    <a:pt x="19703" y="18598"/>
                    <a:pt x="19873" y="18536"/>
                    <a:pt x="19750" y="18100"/>
                  </a:cubicBezTo>
                  <a:cubicBezTo>
                    <a:pt x="19849" y="18061"/>
                    <a:pt x="19934" y="18047"/>
                    <a:pt x="20011" y="18047"/>
                  </a:cubicBezTo>
                  <a:cubicBezTo>
                    <a:pt x="20165" y="18047"/>
                    <a:pt x="20281" y="18101"/>
                    <a:pt x="20394" y="18101"/>
                  </a:cubicBezTo>
                  <a:cubicBezTo>
                    <a:pt x="20472" y="18101"/>
                    <a:pt x="20548" y="18076"/>
                    <a:pt x="20634" y="17994"/>
                  </a:cubicBezTo>
                  <a:cubicBezTo>
                    <a:pt x="20687" y="17492"/>
                    <a:pt x="20357" y="17717"/>
                    <a:pt x="20357" y="17215"/>
                  </a:cubicBezTo>
                  <a:close/>
                  <a:moveTo>
                    <a:pt x="46392" y="18926"/>
                  </a:moveTo>
                  <a:cubicBezTo>
                    <a:pt x="46609" y="18926"/>
                    <a:pt x="46919" y="19158"/>
                    <a:pt x="46919" y="19473"/>
                  </a:cubicBezTo>
                  <a:cubicBezTo>
                    <a:pt x="46862" y="19432"/>
                    <a:pt x="46801" y="19416"/>
                    <a:pt x="46736" y="19416"/>
                  </a:cubicBezTo>
                  <a:cubicBezTo>
                    <a:pt x="46532" y="19416"/>
                    <a:pt x="46298" y="19573"/>
                    <a:pt x="46099" y="19573"/>
                  </a:cubicBezTo>
                  <a:cubicBezTo>
                    <a:pt x="45937" y="19573"/>
                    <a:pt x="45798" y="19469"/>
                    <a:pt x="45717" y="19090"/>
                  </a:cubicBezTo>
                  <a:cubicBezTo>
                    <a:pt x="45759" y="19077"/>
                    <a:pt x="45795" y="19071"/>
                    <a:pt x="45829" y="19071"/>
                  </a:cubicBezTo>
                  <a:cubicBezTo>
                    <a:pt x="46014" y="19071"/>
                    <a:pt x="46101" y="19240"/>
                    <a:pt x="46270" y="19240"/>
                  </a:cubicBezTo>
                  <a:cubicBezTo>
                    <a:pt x="46316" y="19240"/>
                    <a:pt x="46368" y="19228"/>
                    <a:pt x="46430" y="19195"/>
                  </a:cubicBezTo>
                  <a:cubicBezTo>
                    <a:pt x="46430" y="19037"/>
                    <a:pt x="46325" y="19090"/>
                    <a:pt x="46206" y="19037"/>
                  </a:cubicBezTo>
                  <a:cubicBezTo>
                    <a:pt x="46239" y="18960"/>
                    <a:pt x="46308" y="18926"/>
                    <a:pt x="46392" y="18926"/>
                  </a:cubicBezTo>
                  <a:close/>
                  <a:moveTo>
                    <a:pt x="11393" y="18482"/>
                  </a:moveTo>
                  <a:cubicBezTo>
                    <a:pt x="11718" y="18689"/>
                    <a:pt x="11925" y="19078"/>
                    <a:pt x="12233" y="19078"/>
                  </a:cubicBezTo>
                  <a:cubicBezTo>
                    <a:pt x="12339" y="19078"/>
                    <a:pt x="12456" y="19033"/>
                    <a:pt x="12595" y="18918"/>
                  </a:cubicBezTo>
                  <a:lnTo>
                    <a:pt x="12595" y="18918"/>
                  </a:lnTo>
                  <a:cubicBezTo>
                    <a:pt x="12436" y="19525"/>
                    <a:pt x="12766" y="19248"/>
                    <a:pt x="13043" y="19420"/>
                  </a:cubicBezTo>
                  <a:cubicBezTo>
                    <a:pt x="12991" y="19578"/>
                    <a:pt x="12872" y="19644"/>
                    <a:pt x="12766" y="19750"/>
                  </a:cubicBezTo>
                  <a:cubicBezTo>
                    <a:pt x="12303" y="19458"/>
                    <a:pt x="11871" y="19066"/>
                    <a:pt x="11376" y="19066"/>
                  </a:cubicBezTo>
                  <a:cubicBezTo>
                    <a:pt x="11221" y="19066"/>
                    <a:pt x="11061" y="19104"/>
                    <a:pt x="10892" y="19195"/>
                  </a:cubicBezTo>
                  <a:cubicBezTo>
                    <a:pt x="10839" y="18707"/>
                    <a:pt x="11222" y="18760"/>
                    <a:pt x="11393" y="18482"/>
                  </a:cubicBezTo>
                  <a:close/>
                  <a:moveTo>
                    <a:pt x="47526" y="19090"/>
                  </a:moveTo>
                  <a:lnTo>
                    <a:pt x="47526" y="19090"/>
                  </a:lnTo>
                  <a:cubicBezTo>
                    <a:pt x="47750" y="19143"/>
                    <a:pt x="47909" y="19314"/>
                    <a:pt x="47975" y="19750"/>
                  </a:cubicBezTo>
                  <a:cubicBezTo>
                    <a:pt x="47698" y="19750"/>
                    <a:pt x="47579" y="19525"/>
                    <a:pt x="47526" y="19090"/>
                  </a:cubicBezTo>
                  <a:close/>
                  <a:moveTo>
                    <a:pt x="7234" y="19329"/>
                  </a:moveTo>
                  <a:cubicBezTo>
                    <a:pt x="7329" y="19329"/>
                    <a:pt x="7412" y="19454"/>
                    <a:pt x="7433" y="19803"/>
                  </a:cubicBezTo>
                  <a:cubicBezTo>
                    <a:pt x="7336" y="19881"/>
                    <a:pt x="7280" y="19904"/>
                    <a:pt x="7233" y="19904"/>
                  </a:cubicBezTo>
                  <a:cubicBezTo>
                    <a:pt x="7161" y="19904"/>
                    <a:pt x="7112" y="19847"/>
                    <a:pt x="6975" y="19847"/>
                  </a:cubicBezTo>
                  <a:cubicBezTo>
                    <a:pt x="6947" y="19847"/>
                    <a:pt x="6915" y="19850"/>
                    <a:pt x="6878" y="19855"/>
                  </a:cubicBezTo>
                  <a:cubicBezTo>
                    <a:pt x="6910" y="19624"/>
                    <a:pt x="7087" y="19329"/>
                    <a:pt x="7234" y="19329"/>
                  </a:cubicBezTo>
                  <a:close/>
                  <a:moveTo>
                    <a:pt x="16832" y="19644"/>
                  </a:moveTo>
                  <a:cubicBezTo>
                    <a:pt x="16811" y="19879"/>
                    <a:pt x="16747" y="19945"/>
                    <a:pt x="16660" y="19945"/>
                  </a:cubicBezTo>
                  <a:cubicBezTo>
                    <a:pt x="16550" y="19945"/>
                    <a:pt x="16403" y="19840"/>
                    <a:pt x="16260" y="19840"/>
                  </a:cubicBezTo>
                  <a:cubicBezTo>
                    <a:pt x="16231" y="19840"/>
                    <a:pt x="16201" y="19844"/>
                    <a:pt x="16172" y="19855"/>
                  </a:cubicBezTo>
                  <a:cubicBezTo>
                    <a:pt x="16172" y="19683"/>
                    <a:pt x="16274" y="19645"/>
                    <a:pt x="16400" y="19645"/>
                  </a:cubicBezTo>
                  <a:cubicBezTo>
                    <a:pt x="16502" y="19645"/>
                    <a:pt x="16621" y="19670"/>
                    <a:pt x="16715" y="19670"/>
                  </a:cubicBezTo>
                  <a:cubicBezTo>
                    <a:pt x="16762" y="19670"/>
                    <a:pt x="16803" y="19664"/>
                    <a:pt x="16832" y="19644"/>
                  </a:cubicBezTo>
                  <a:close/>
                  <a:moveTo>
                    <a:pt x="13718" y="18846"/>
                  </a:moveTo>
                  <a:cubicBezTo>
                    <a:pt x="13788" y="18846"/>
                    <a:pt x="13855" y="18882"/>
                    <a:pt x="13915" y="18984"/>
                  </a:cubicBezTo>
                  <a:cubicBezTo>
                    <a:pt x="13862" y="19697"/>
                    <a:pt x="13585" y="19473"/>
                    <a:pt x="13703" y="20027"/>
                  </a:cubicBezTo>
                  <a:cubicBezTo>
                    <a:pt x="13373" y="19803"/>
                    <a:pt x="13149" y="19420"/>
                    <a:pt x="12991" y="18918"/>
                  </a:cubicBezTo>
                  <a:lnTo>
                    <a:pt x="12991" y="18918"/>
                  </a:lnTo>
                  <a:cubicBezTo>
                    <a:pt x="13050" y="19020"/>
                    <a:pt x="13117" y="19056"/>
                    <a:pt x="13187" y="19056"/>
                  </a:cubicBezTo>
                  <a:cubicBezTo>
                    <a:pt x="13357" y="19056"/>
                    <a:pt x="13548" y="18846"/>
                    <a:pt x="13718" y="18846"/>
                  </a:cubicBezTo>
                  <a:close/>
                  <a:moveTo>
                    <a:pt x="14364" y="19803"/>
                  </a:moveTo>
                  <a:cubicBezTo>
                    <a:pt x="14192" y="20133"/>
                    <a:pt x="14469" y="20133"/>
                    <a:pt x="14311" y="20463"/>
                  </a:cubicBezTo>
                  <a:cubicBezTo>
                    <a:pt x="14033" y="20463"/>
                    <a:pt x="13915" y="20238"/>
                    <a:pt x="13862" y="19855"/>
                  </a:cubicBezTo>
                  <a:lnTo>
                    <a:pt x="14364" y="19803"/>
                  </a:lnTo>
                  <a:close/>
                  <a:moveTo>
                    <a:pt x="35975" y="19578"/>
                  </a:moveTo>
                  <a:cubicBezTo>
                    <a:pt x="36093" y="20133"/>
                    <a:pt x="36027" y="20027"/>
                    <a:pt x="35922" y="20463"/>
                  </a:cubicBezTo>
                  <a:cubicBezTo>
                    <a:pt x="35869" y="20238"/>
                    <a:pt x="35763" y="20133"/>
                    <a:pt x="35645" y="19644"/>
                  </a:cubicBezTo>
                  <a:lnTo>
                    <a:pt x="35975" y="19578"/>
                  </a:lnTo>
                  <a:close/>
                  <a:moveTo>
                    <a:pt x="43618" y="20238"/>
                  </a:moveTo>
                  <a:cubicBezTo>
                    <a:pt x="44067" y="20238"/>
                    <a:pt x="43948" y="20304"/>
                    <a:pt x="44397" y="20357"/>
                  </a:cubicBezTo>
                  <a:cubicBezTo>
                    <a:pt x="44397" y="20470"/>
                    <a:pt x="44146" y="20586"/>
                    <a:pt x="43927" y="20586"/>
                  </a:cubicBezTo>
                  <a:cubicBezTo>
                    <a:pt x="43735" y="20586"/>
                    <a:pt x="43569" y="20497"/>
                    <a:pt x="43618" y="20238"/>
                  </a:cubicBezTo>
                  <a:close/>
                  <a:moveTo>
                    <a:pt x="12210" y="20744"/>
                  </a:moveTo>
                  <a:cubicBezTo>
                    <a:pt x="12210" y="20760"/>
                    <a:pt x="12211" y="20776"/>
                    <a:pt x="12212" y="20793"/>
                  </a:cubicBezTo>
                  <a:cubicBezTo>
                    <a:pt x="12212" y="20774"/>
                    <a:pt x="12211" y="20758"/>
                    <a:pt x="12210" y="20744"/>
                  </a:cubicBezTo>
                  <a:close/>
                  <a:moveTo>
                    <a:pt x="23816" y="16278"/>
                  </a:moveTo>
                  <a:cubicBezTo>
                    <a:pt x="24012" y="16382"/>
                    <a:pt x="23916" y="16979"/>
                    <a:pt x="23669" y="16979"/>
                  </a:cubicBezTo>
                  <a:cubicBezTo>
                    <a:pt x="23633" y="16979"/>
                    <a:pt x="23594" y="16966"/>
                    <a:pt x="23552" y="16938"/>
                  </a:cubicBezTo>
                  <a:lnTo>
                    <a:pt x="23552" y="16938"/>
                  </a:lnTo>
                  <a:cubicBezTo>
                    <a:pt x="23657" y="17268"/>
                    <a:pt x="23988" y="17268"/>
                    <a:pt x="24265" y="17268"/>
                  </a:cubicBezTo>
                  <a:cubicBezTo>
                    <a:pt x="24212" y="17664"/>
                    <a:pt x="23657" y="17334"/>
                    <a:pt x="23710" y="17928"/>
                  </a:cubicBezTo>
                  <a:cubicBezTo>
                    <a:pt x="23816" y="18100"/>
                    <a:pt x="24093" y="17875"/>
                    <a:pt x="24265" y="18258"/>
                  </a:cubicBezTo>
                  <a:cubicBezTo>
                    <a:pt x="24504" y="18213"/>
                    <a:pt x="24576" y="17844"/>
                    <a:pt x="24870" y="17844"/>
                  </a:cubicBezTo>
                  <a:cubicBezTo>
                    <a:pt x="24917" y="17844"/>
                    <a:pt x="24970" y="17853"/>
                    <a:pt x="25030" y="17875"/>
                  </a:cubicBezTo>
                  <a:cubicBezTo>
                    <a:pt x="24978" y="18430"/>
                    <a:pt x="25255" y="18377"/>
                    <a:pt x="25083" y="18707"/>
                  </a:cubicBezTo>
                  <a:cubicBezTo>
                    <a:pt x="24978" y="18535"/>
                    <a:pt x="25083" y="18324"/>
                    <a:pt x="24806" y="18047"/>
                  </a:cubicBezTo>
                  <a:lnTo>
                    <a:pt x="24806" y="18047"/>
                  </a:lnTo>
                  <a:cubicBezTo>
                    <a:pt x="24913" y="18424"/>
                    <a:pt x="24402" y="18756"/>
                    <a:pt x="23959" y="18756"/>
                  </a:cubicBezTo>
                  <a:cubicBezTo>
                    <a:pt x="23689" y="18756"/>
                    <a:pt x="23445" y="18634"/>
                    <a:pt x="23380" y="18324"/>
                  </a:cubicBezTo>
                  <a:cubicBezTo>
                    <a:pt x="23145" y="18324"/>
                    <a:pt x="23109" y="18561"/>
                    <a:pt x="22903" y="18561"/>
                  </a:cubicBezTo>
                  <a:cubicBezTo>
                    <a:pt x="22866" y="18561"/>
                    <a:pt x="22823" y="18553"/>
                    <a:pt x="22773" y="18535"/>
                  </a:cubicBezTo>
                  <a:lnTo>
                    <a:pt x="22773" y="18535"/>
                  </a:lnTo>
                  <a:cubicBezTo>
                    <a:pt x="22773" y="19143"/>
                    <a:pt x="23156" y="19037"/>
                    <a:pt x="23433" y="19143"/>
                  </a:cubicBezTo>
                  <a:lnTo>
                    <a:pt x="23433" y="19525"/>
                  </a:lnTo>
                  <a:cubicBezTo>
                    <a:pt x="23554" y="19446"/>
                    <a:pt x="23682" y="19412"/>
                    <a:pt x="23816" y="19412"/>
                  </a:cubicBezTo>
                  <a:cubicBezTo>
                    <a:pt x="24414" y="19412"/>
                    <a:pt x="25127" y="20087"/>
                    <a:pt x="25796" y="20357"/>
                  </a:cubicBezTo>
                  <a:cubicBezTo>
                    <a:pt x="26073" y="20634"/>
                    <a:pt x="25255" y="20516"/>
                    <a:pt x="25030" y="20568"/>
                  </a:cubicBezTo>
                  <a:cubicBezTo>
                    <a:pt x="25030" y="20186"/>
                    <a:pt x="24925" y="20133"/>
                    <a:pt x="24872" y="19908"/>
                  </a:cubicBezTo>
                  <a:cubicBezTo>
                    <a:pt x="24830" y="19951"/>
                    <a:pt x="24706" y="20123"/>
                    <a:pt x="24605" y="20123"/>
                  </a:cubicBezTo>
                  <a:cubicBezTo>
                    <a:pt x="24549" y="20123"/>
                    <a:pt x="24500" y="20069"/>
                    <a:pt x="24476" y="19908"/>
                  </a:cubicBezTo>
                  <a:cubicBezTo>
                    <a:pt x="24370" y="19974"/>
                    <a:pt x="24423" y="20080"/>
                    <a:pt x="24476" y="20080"/>
                  </a:cubicBezTo>
                  <a:cubicBezTo>
                    <a:pt x="24451" y="20213"/>
                    <a:pt x="24418" y="20263"/>
                    <a:pt x="24382" y="20263"/>
                  </a:cubicBezTo>
                  <a:cubicBezTo>
                    <a:pt x="24271" y="20263"/>
                    <a:pt x="24120" y="19800"/>
                    <a:pt x="24002" y="19800"/>
                  </a:cubicBezTo>
                  <a:cubicBezTo>
                    <a:pt x="23997" y="19800"/>
                    <a:pt x="23992" y="19801"/>
                    <a:pt x="23988" y="19803"/>
                  </a:cubicBezTo>
                  <a:cubicBezTo>
                    <a:pt x="23710" y="19855"/>
                    <a:pt x="23433" y="19908"/>
                    <a:pt x="23275" y="20186"/>
                  </a:cubicBezTo>
                  <a:cubicBezTo>
                    <a:pt x="23099" y="19982"/>
                    <a:pt x="22928" y="19903"/>
                    <a:pt x="22761" y="19903"/>
                  </a:cubicBezTo>
                  <a:cubicBezTo>
                    <a:pt x="22300" y="19903"/>
                    <a:pt x="21874" y="20512"/>
                    <a:pt x="21506" y="20793"/>
                  </a:cubicBezTo>
                  <a:cubicBezTo>
                    <a:pt x="20740" y="20304"/>
                    <a:pt x="19644" y="20410"/>
                    <a:pt x="18931" y="19644"/>
                  </a:cubicBezTo>
                  <a:lnTo>
                    <a:pt x="18931" y="19644"/>
                  </a:lnTo>
                  <a:cubicBezTo>
                    <a:pt x="19088" y="19739"/>
                    <a:pt x="19249" y="19774"/>
                    <a:pt x="19414" y="19774"/>
                  </a:cubicBezTo>
                  <a:cubicBezTo>
                    <a:pt x="19819" y="19774"/>
                    <a:pt x="20240" y="19563"/>
                    <a:pt x="20634" y="19525"/>
                  </a:cubicBezTo>
                  <a:lnTo>
                    <a:pt x="20634" y="19525"/>
                  </a:lnTo>
                  <a:cubicBezTo>
                    <a:pt x="20634" y="19678"/>
                    <a:pt x="20555" y="19702"/>
                    <a:pt x="20471" y="19702"/>
                  </a:cubicBezTo>
                  <a:cubicBezTo>
                    <a:pt x="20431" y="19702"/>
                    <a:pt x="20391" y="19697"/>
                    <a:pt x="20357" y="19697"/>
                  </a:cubicBezTo>
                  <a:cubicBezTo>
                    <a:pt x="20508" y="19881"/>
                    <a:pt x="20639" y="19953"/>
                    <a:pt x="20757" y="19953"/>
                  </a:cubicBezTo>
                  <a:cubicBezTo>
                    <a:pt x="21171" y="19953"/>
                    <a:pt x="21430" y="19077"/>
                    <a:pt x="21820" y="19077"/>
                  </a:cubicBezTo>
                  <a:cubicBezTo>
                    <a:pt x="21847" y="19077"/>
                    <a:pt x="21874" y="19081"/>
                    <a:pt x="21902" y="19090"/>
                  </a:cubicBezTo>
                  <a:cubicBezTo>
                    <a:pt x="22007" y="19697"/>
                    <a:pt x="21506" y="19525"/>
                    <a:pt x="21347" y="19803"/>
                  </a:cubicBezTo>
                  <a:cubicBezTo>
                    <a:pt x="21506" y="20410"/>
                    <a:pt x="21347" y="20133"/>
                    <a:pt x="21783" y="20304"/>
                  </a:cubicBezTo>
                  <a:cubicBezTo>
                    <a:pt x="21730" y="20133"/>
                    <a:pt x="21677" y="19974"/>
                    <a:pt x="21572" y="19974"/>
                  </a:cubicBezTo>
                  <a:cubicBezTo>
                    <a:pt x="21400" y="19974"/>
                    <a:pt x="22443" y="19908"/>
                    <a:pt x="22232" y="19248"/>
                  </a:cubicBezTo>
                  <a:cubicBezTo>
                    <a:pt x="22244" y="19169"/>
                    <a:pt x="22280" y="19137"/>
                    <a:pt x="22327" y="19137"/>
                  </a:cubicBezTo>
                  <a:cubicBezTo>
                    <a:pt x="22476" y="19137"/>
                    <a:pt x="22746" y="19445"/>
                    <a:pt x="22826" y="19525"/>
                  </a:cubicBezTo>
                  <a:cubicBezTo>
                    <a:pt x="22945" y="19473"/>
                    <a:pt x="22945" y="19367"/>
                    <a:pt x="23050" y="19367"/>
                  </a:cubicBezTo>
                  <a:cubicBezTo>
                    <a:pt x="22826" y="18760"/>
                    <a:pt x="22060" y="18813"/>
                    <a:pt x="22285" y="18760"/>
                  </a:cubicBezTo>
                  <a:cubicBezTo>
                    <a:pt x="21874" y="18619"/>
                    <a:pt x="22322" y="18266"/>
                    <a:pt x="22824" y="18266"/>
                  </a:cubicBezTo>
                  <a:cubicBezTo>
                    <a:pt x="22935" y="18266"/>
                    <a:pt x="23048" y="18283"/>
                    <a:pt x="23156" y="18324"/>
                  </a:cubicBezTo>
                  <a:cubicBezTo>
                    <a:pt x="23103" y="18047"/>
                    <a:pt x="22826" y="18258"/>
                    <a:pt x="22720" y="18047"/>
                  </a:cubicBezTo>
                  <a:cubicBezTo>
                    <a:pt x="22819" y="17786"/>
                    <a:pt x="22779" y="17328"/>
                    <a:pt x="23047" y="17328"/>
                  </a:cubicBezTo>
                  <a:cubicBezTo>
                    <a:pt x="23064" y="17328"/>
                    <a:pt x="23083" y="17330"/>
                    <a:pt x="23103" y="17334"/>
                  </a:cubicBezTo>
                  <a:cubicBezTo>
                    <a:pt x="22997" y="17162"/>
                    <a:pt x="22892" y="17004"/>
                    <a:pt x="22773" y="16832"/>
                  </a:cubicBezTo>
                  <a:cubicBezTo>
                    <a:pt x="22872" y="16588"/>
                    <a:pt x="22986" y="16519"/>
                    <a:pt x="23103" y="16519"/>
                  </a:cubicBezTo>
                  <a:cubicBezTo>
                    <a:pt x="23254" y="16519"/>
                    <a:pt x="23409" y="16634"/>
                    <a:pt x="23544" y="16634"/>
                  </a:cubicBezTo>
                  <a:cubicBezTo>
                    <a:pt x="23654" y="16634"/>
                    <a:pt x="23749" y="16557"/>
                    <a:pt x="23816" y="16278"/>
                  </a:cubicBezTo>
                  <a:close/>
                  <a:moveTo>
                    <a:pt x="15162" y="19131"/>
                  </a:moveTo>
                  <a:lnTo>
                    <a:pt x="15162" y="19131"/>
                  </a:lnTo>
                  <a:cubicBezTo>
                    <a:pt x="14933" y="19639"/>
                    <a:pt x="15459" y="19540"/>
                    <a:pt x="15459" y="20080"/>
                  </a:cubicBezTo>
                  <a:cubicBezTo>
                    <a:pt x="15440" y="20077"/>
                    <a:pt x="15422" y="20076"/>
                    <a:pt x="15405" y="20076"/>
                  </a:cubicBezTo>
                  <a:cubicBezTo>
                    <a:pt x="15094" y="20076"/>
                    <a:pt x="15260" y="20518"/>
                    <a:pt x="15737" y="20568"/>
                  </a:cubicBezTo>
                  <a:cubicBezTo>
                    <a:pt x="15632" y="20711"/>
                    <a:pt x="15516" y="20736"/>
                    <a:pt x="15408" y="20736"/>
                  </a:cubicBezTo>
                  <a:cubicBezTo>
                    <a:pt x="15347" y="20736"/>
                    <a:pt x="15289" y="20728"/>
                    <a:pt x="15236" y="20728"/>
                  </a:cubicBezTo>
                  <a:cubicBezTo>
                    <a:pt x="15082" y="20728"/>
                    <a:pt x="14971" y="20793"/>
                    <a:pt x="14971" y="21294"/>
                  </a:cubicBezTo>
                  <a:lnTo>
                    <a:pt x="14364" y="21347"/>
                  </a:lnTo>
                  <a:cubicBezTo>
                    <a:pt x="14322" y="20686"/>
                    <a:pt x="14589" y="20341"/>
                    <a:pt x="14866" y="20341"/>
                  </a:cubicBezTo>
                  <a:cubicBezTo>
                    <a:pt x="14937" y="20341"/>
                    <a:pt x="15009" y="20364"/>
                    <a:pt x="15076" y="20410"/>
                  </a:cubicBezTo>
                  <a:cubicBezTo>
                    <a:pt x="14867" y="20053"/>
                    <a:pt x="14669" y="19638"/>
                    <a:pt x="14236" y="19638"/>
                  </a:cubicBezTo>
                  <a:cubicBezTo>
                    <a:pt x="14205" y="19638"/>
                    <a:pt x="14173" y="19640"/>
                    <a:pt x="14139" y="19644"/>
                  </a:cubicBezTo>
                  <a:cubicBezTo>
                    <a:pt x="14564" y="19322"/>
                    <a:pt x="14889" y="19679"/>
                    <a:pt x="15162" y="19131"/>
                  </a:cubicBezTo>
                  <a:close/>
                  <a:moveTo>
                    <a:pt x="48965" y="21017"/>
                  </a:moveTo>
                  <a:cubicBezTo>
                    <a:pt x="48913" y="21470"/>
                    <a:pt x="48720" y="21569"/>
                    <a:pt x="48485" y="21569"/>
                  </a:cubicBezTo>
                  <a:cubicBezTo>
                    <a:pt x="48301" y="21569"/>
                    <a:pt x="48092" y="21508"/>
                    <a:pt x="47905" y="21508"/>
                  </a:cubicBezTo>
                  <a:cubicBezTo>
                    <a:pt x="47782" y="21508"/>
                    <a:pt x="47668" y="21535"/>
                    <a:pt x="47579" y="21624"/>
                  </a:cubicBezTo>
                  <a:cubicBezTo>
                    <a:pt x="47610" y="21262"/>
                    <a:pt x="47852" y="21211"/>
                    <a:pt x="48130" y="21211"/>
                  </a:cubicBezTo>
                  <a:cubicBezTo>
                    <a:pt x="48239" y="21211"/>
                    <a:pt x="48353" y="21219"/>
                    <a:pt x="48462" y="21219"/>
                  </a:cubicBezTo>
                  <a:cubicBezTo>
                    <a:pt x="48674" y="21219"/>
                    <a:pt x="48867" y="21190"/>
                    <a:pt x="48965" y="21017"/>
                  </a:cubicBezTo>
                  <a:close/>
                  <a:moveTo>
                    <a:pt x="21242" y="21176"/>
                  </a:moveTo>
                  <a:lnTo>
                    <a:pt x="21242" y="21176"/>
                  </a:lnTo>
                  <a:cubicBezTo>
                    <a:pt x="21205" y="21454"/>
                    <a:pt x="20936" y="21643"/>
                    <a:pt x="20705" y="21643"/>
                  </a:cubicBezTo>
                  <a:cubicBezTo>
                    <a:pt x="20519" y="21643"/>
                    <a:pt x="20357" y="21522"/>
                    <a:pt x="20357" y="21228"/>
                  </a:cubicBezTo>
                  <a:lnTo>
                    <a:pt x="21242" y="21176"/>
                  </a:lnTo>
                  <a:close/>
                  <a:moveTo>
                    <a:pt x="22838" y="20458"/>
                  </a:moveTo>
                  <a:cubicBezTo>
                    <a:pt x="23100" y="20458"/>
                    <a:pt x="23508" y="20966"/>
                    <a:pt x="23787" y="20966"/>
                  </a:cubicBezTo>
                  <a:cubicBezTo>
                    <a:pt x="23797" y="20966"/>
                    <a:pt x="23806" y="20966"/>
                    <a:pt x="23816" y="20964"/>
                  </a:cubicBezTo>
                  <a:lnTo>
                    <a:pt x="23816" y="20964"/>
                  </a:lnTo>
                  <a:cubicBezTo>
                    <a:pt x="23801" y="21121"/>
                    <a:pt x="23767" y="21172"/>
                    <a:pt x="23721" y="21172"/>
                  </a:cubicBezTo>
                  <a:cubicBezTo>
                    <a:pt x="23631" y="21172"/>
                    <a:pt x="23496" y="20972"/>
                    <a:pt x="23369" y="20972"/>
                  </a:cubicBezTo>
                  <a:cubicBezTo>
                    <a:pt x="23337" y="20972"/>
                    <a:pt x="23305" y="20985"/>
                    <a:pt x="23275" y="21017"/>
                  </a:cubicBezTo>
                  <a:cubicBezTo>
                    <a:pt x="23275" y="21347"/>
                    <a:pt x="23327" y="21558"/>
                    <a:pt x="23486" y="21677"/>
                  </a:cubicBezTo>
                  <a:cubicBezTo>
                    <a:pt x="23486" y="21753"/>
                    <a:pt x="23473" y="21785"/>
                    <a:pt x="23450" y="21785"/>
                  </a:cubicBezTo>
                  <a:cubicBezTo>
                    <a:pt x="23323" y="21785"/>
                    <a:pt x="22893" y="20829"/>
                    <a:pt x="22615" y="20740"/>
                  </a:cubicBezTo>
                  <a:cubicBezTo>
                    <a:pt x="22657" y="20533"/>
                    <a:pt x="22737" y="20458"/>
                    <a:pt x="22838" y="20458"/>
                  </a:cubicBezTo>
                  <a:close/>
                  <a:moveTo>
                    <a:pt x="15737" y="20898"/>
                  </a:moveTo>
                  <a:cubicBezTo>
                    <a:pt x="15845" y="21115"/>
                    <a:pt x="16038" y="21199"/>
                    <a:pt x="16241" y="21199"/>
                  </a:cubicBezTo>
                  <a:cubicBezTo>
                    <a:pt x="16460" y="21199"/>
                    <a:pt x="16689" y="21101"/>
                    <a:pt x="16832" y="20964"/>
                  </a:cubicBezTo>
                  <a:lnTo>
                    <a:pt x="16832" y="20964"/>
                  </a:lnTo>
                  <a:cubicBezTo>
                    <a:pt x="16786" y="21196"/>
                    <a:pt x="16566" y="21652"/>
                    <a:pt x="16854" y="21652"/>
                  </a:cubicBezTo>
                  <a:cubicBezTo>
                    <a:pt x="16893" y="21652"/>
                    <a:pt x="16943" y="21644"/>
                    <a:pt x="17004" y="21624"/>
                  </a:cubicBezTo>
                  <a:lnTo>
                    <a:pt x="17004" y="21624"/>
                  </a:lnTo>
                  <a:cubicBezTo>
                    <a:pt x="16920" y="21792"/>
                    <a:pt x="16840" y="21849"/>
                    <a:pt x="16755" y="21849"/>
                  </a:cubicBezTo>
                  <a:cubicBezTo>
                    <a:pt x="16574" y="21849"/>
                    <a:pt x="16372" y="21590"/>
                    <a:pt x="16072" y="21590"/>
                  </a:cubicBezTo>
                  <a:cubicBezTo>
                    <a:pt x="15958" y="21590"/>
                    <a:pt x="15830" y="21627"/>
                    <a:pt x="15684" y="21730"/>
                  </a:cubicBezTo>
                  <a:cubicBezTo>
                    <a:pt x="15895" y="21347"/>
                    <a:pt x="15565" y="21176"/>
                    <a:pt x="15737" y="20898"/>
                  </a:cubicBezTo>
                  <a:close/>
                  <a:moveTo>
                    <a:pt x="22692" y="21423"/>
                  </a:moveTo>
                  <a:cubicBezTo>
                    <a:pt x="22759" y="21423"/>
                    <a:pt x="22827" y="21464"/>
                    <a:pt x="22892" y="21558"/>
                  </a:cubicBezTo>
                  <a:cubicBezTo>
                    <a:pt x="22945" y="21867"/>
                    <a:pt x="22842" y="21920"/>
                    <a:pt x="22707" y="21920"/>
                  </a:cubicBezTo>
                  <a:cubicBezTo>
                    <a:pt x="22636" y="21920"/>
                    <a:pt x="22557" y="21905"/>
                    <a:pt x="22486" y="21905"/>
                  </a:cubicBezTo>
                  <a:cubicBezTo>
                    <a:pt x="22426" y="21905"/>
                    <a:pt x="22373" y="21916"/>
                    <a:pt x="22337" y="21955"/>
                  </a:cubicBezTo>
                  <a:cubicBezTo>
                    <a:pt x="22375" y="21672"/>
                    <a:pt x="22527" y="21423"/>
                    <a:pt x="22692" y="21423"/>
                  </a:cubicBezTo>
                  <a:close/>
                  <a:moveTo>
                    <a:pt x="10456" y="21070"/>
                  </a:moveTo>
                  <a:lnTo>
                    <a:pt x="10456" y="21070"/>
                  </a:lnTo>
                  <a:cubicBezTo>
                    <a:pt x="10839" y="21123"/>
                    <a:pt x="10944" y="21783"/>
                    <a:pt x="11274" y="21889"/>
                  </a:cubicBezTo>
                  <a:cubicBezTo>
                    <a:pt x="11274" y="22007"/>
                    <a:pt x="11222" y="22166"/>
                    <a:pt x="11116" y="22219"/>
                  </a:cubicBezTo>
                  <a:cubicBezTo>
                    <a:pt x="10839" y="22007"/>
                    <a:pt x="10509" y="21783"/>
                    <a:pt x="10456" y="21070"/>
                  </a:cubicBezTo>
                  <a:close/>
                  <a:moveTo>
                    <a:pt x="39074" y="21322"/>
                  </a:moveTo>
                  <a:cubicBezTo>
                    <a:pt x="39188" y="21322"/>
                    <a:pt x="39325" y="21387"/>
                    <a:pt x="39499" y="21558"/>
                  </a:cubicBezTo>
                  <a:cubicBezTo>
                    <a:pt x="39548" y="21920"/>
                    <a:pt x="39508" y="22227"/>
                    <a:pt x="39289" y="22227"/>
                  </a:cubicBezTo>
                  <a:cubicBezTo>
                    <a:pt x="39268" y="22227"/>
                    <a:pt x="39246" y="22224"/>
                    <a:pt x="39222" y="22219"/>
                  </a:cubicBezTo>
                  <a:cubicBezTo>
                    <a:pt x="39524" y="21880"/>
                    <a:pt x="39300" y="21592"/>
                    <a:pt x="39046" y="21592"/>
                  </a:cubicBezTo>
                  <a:cubicBezTo>
                    <a:pt x="38933" y="21592"/>
                    <a:pt x="38815" y="21649"/>
                    <a:pt x="38734" y="21783"/>
                  </a:cubicBezTo>
                  <a:cubicBezTo>
                    <a:pt x="38787" y="22007"/>
                    <a:pt x="38945" y="22060"/>
                    <a:pt x="39117" y="22060"/>
                  </a:cubicBezTo>
                  <a:cubicBezTo>
                    <a:pt x="39088" y="22293"/>
                    <a:pt x="38809" y="22480"/>
                    <a:pt x="38554" y="22480"/>
                  </a:cubicBezTo>
                  <a:cubicBezTo>
                    <a:pt x="38331" y="22480"/>
                    <a:pt x="38126" y="22336"/>
                    <a:pt x="38126" y="21955"/>
                  </a:cubicBezTo>
                  <a:lnTo>
                    <a:pt x="38126" y="21955"/>
                  </a:lnTo>
                  <a:cubicBezTo>
                    <a:pt x="38186" y="21997"/>
                    <a:pt x="38239" y="22015"/>
                    <a:pt x="38287" y="22015"/>
                  </a:cubicBezTo>
                  <a:cubicBezTo>
                    <a:pt x="38586" y="22015"/>
                    <a:pt x="38704" y="21322"/>
                    <a:pt x="39074" y="21322"/>
                  </a:cubicBezTo>
                  <a:close/>
                  <a:moveTo>
                    <a:pt x="37660" y="18855"/>
                  </a:moveTo>
                  <a:cubicBezTo>
                    <a:pt x="37923" y="18855"/>
                    <a:pt x="38178" y="18991"/>
                    <a:pt x="38457" y="19420"/>
                  </a:cubicBezTo>
                  <a:cubicBezTo>
                    <a:pt x="38457" y="19225"/>
                    <a:pt x="38598" y="19173"/>
                    <a:pt x="38784" y="19173"/>
                  </a:cubicBezTo>
                  <a:cubicBezTo>
                    <a:pt x="38990" y="19173"/>
                    <a:pt x="39251" y="19237"/>
                    <a:pt x="39432" y="19237"/>
                  </a:cubicBezTo>
                  <a:cubicBezTo>
                    <a:pt x="39506" y="19237"/>
                    <a:pt x="39567" y="19226"/>
                    <a:pt x="39605" y="19195"/>
                  </a:cubicBezTo>
                  <a:lnTo>
                    <a:pt x="39605" y="19195"/>
                  </a:lnTo>
                  <a:cubicBezTo>
                    <a:pt x="39696" y="19488"/>
                    <a:pt x="39613" y="19549"/>
                    <a:pt x="39492" y="19549"/>
                  </a:cubicBezTo>
                  <a:cubicBezTo>
                    <a:pt x="39406" y="19549"/>
                    <a:pt x="39300" y="19518"/>
                    <a:pt x="39222" y="19518"/>
                  </a:cubicBezTo>
                  <a:cubicBezTo>
                    <a:pt x="39203" y="19518"/>
                    <a:pt x="39185" y="19520"/>
                    <a:pt x="39169" y="19525"/>
                  </a:cubicBezTo>
                  <a:cubicBezTo>
                    <a:pt x="39117" y="20186"/>
                    <a:pt x="39394" y="20080"/>
                    <a:pt x="39499" y="20357"/>
                  </a:cubicBezTo>
                  <a:cubicBezTo>
                    <a:pt x="39571" y="20129"/>
                    <a:pt x="39688" y="20075"/>
                    <a:pt x="39818" y="20075"/>
                  </a:cubicBezTo>
                  <a:cubicBezTo>
                    <a:pt x="39934" y="20075"/>
                    <a:pt x="40061" y="20118"/>
                    <a:pt x="40177" y="20118"/>
                  </a:cubicBezTo>
                  <a:cubicBezTo>
                    <a:pt x="40339" y="20118"/>
                    <a:pt x="40480" y="20036"/>
                    <a:pt x="40542" y="19644"/>
                  </a:cubicBezTo>
                  <a:cubicBezTo>
                    <a:pt x="40968" y="19829"/>
                    <a:pt x="41368" y="20267"/>
                    <a:pt x="41796" y="20267"/>
                  </a:cubicBezTo>
                  <a:cubicBezTo>
                    <a:pt x="41979" y="20267"/>
                    <a:pt x="42167" y="20188"/>
                    <a:pt x="42364" y="19974"/>
                  </a:cubicBezTo>
                  <a:lnTo>
                    <a:pt x="42364" y="19974"/>
                  </a:lnTo>
                  <a:cubicBezTo>
                    <a:pt x="42523" y="20964"/>
                    <a:pt x="41480" y="20304"/>
                    <a:pt x="41374" y="20898"/>
                  </a:cubicBezTo>
                  <a:cubicBezTo>
                    <a:pt x="41407" y="21037"/>
                    <a:pt x="41456" y="21085"/>
                    <a:pt x="41513" y="21085"/>
                  </a:cubicBezTo>
                  <a:cubicBezTo>
                    <a:pt x="41640" y="21085"/>
                    <a:pt x="41806" y="20846"/>
                    <a:pt x="41915" y="20846"/>
                  </a:cubicBezTo>
                  <a:cubicBezTo>
                    <a:pt x="42034" y="21228"/>
                    <a:pt x="41757" y="21123"/>
                    <a:pt x="41810" y="21400"/>
                  </a:cubicBezTo>
                  <a:cubicBezTo>
                    <a:pt x="41810" y="21474"/>
                    <a:pt x="41844" y="21492"/>
                    <a:pt x="41895" y="21492"/>
                  </a:cubicBezTo>
                  <a:cubicBezTo>
                    <a:pt x="41947" y="21492"/>
                    <a:pt x="42015" y="21473"/>
                    <a:pt x="42081" y="21473"/>
                  </a:cubicBezTo>
                  <a:cubicBezTo>
                    <a:pt x="42193" y="21473"/>
                    <a:pt x="42298" y="21530"/>
                    <a:pt x="42298" y="21836"/>
                  </a:cubicBezTo>
                  <a:cubicBezTo>
                    <a:pt x="41863" y="22007"/>
                    <a:pt x="41757" y="21889"/>
                    <a:pt x="41757" y="22549"/>
                  </a:cubicBezTo>
                  <a:cubicBezTo>
                    <a:pt x="41552" y="22418"/>
                    <a:pt x="41495" y="22322"/>
                    <a:pt x="41377" y="22322"/>
                  </a:cubicBezTo>
                  <a:cubicBezTo>
                    <a:pt x="41304" y="22322"/>
                    <a:pt x="41209" y="22358"/>
                    <a:pt x="41044" y="22443"/>
                  </a:cubicBezTo>
                  <a:cubicBezTo>
                    <a:pt x="41044" y="22219"/>
                    <a:pt x="41044" y="22113"/>
                    <a:pt x="41150" y="22113"/>
                  </a:cubicBezTo>
                  <a:cubicBezTo>
                    <a:pt x="41150" y="22016"/>
                    <a:pt x="41117" y="21976"/>
                    <a:pt x="41073" y="21976"/>
                  </a:cubicBezTo>
                  <a:cubicBezTo>
                    <a:pt x="40967" y="21976"/>
                    <a:pt x="40798" y="22210"/>
                    <a:pt x="40872" y="22443"/>
                  </a:cubicBezTo>
                  <a:cubicBezTo>
                    <a:pt x="40471" y="22346"/>
                    <a:pt x="40294" y="21823"/>
                    <a:pt x="39846" y="21823"/>
                  </a:cubicBezTo>
                  <a:cubicBezTo>
                    <a:pt x="39808" y="21823"/>
                    <a:pt x="39767" y="21827"/>
                    <a:pt x="39724" y="21836"/>
                  </a:cubicBezTo>
                  <a:cubicBezTo>
                    <a:pt x="39830" y="21347"/>
                    <a:pt x="40212" y="21176"/>
                    <a:pt x="40437" y="20793"/>
                  </a:cubicBezTo>
                  <a:lnTo>
                    <a:pt x="40437" y="20793"/>
                  </a:lnTo>
                  <a:cubicBezTo>
                    <a:pt x="40160" y="21453"/>
                    <a:pt x="40872" y="21176"/>
                    <a:pt x="41097" y="21400"/>
                  </a:cubicBezTo>
                  <a:cubicBezTo>
                    <a:pt x="41255" y="21400"/>
                    <a:pt x="40978" y="20793"/>
                    <a:pt x="40925" y="20568"/>
                  </a:cubicBezTo>
                  <a:cubicBezTo>
                    <a:pt x="40745" y="20633"/>
                    <a:pt x="40601" y="20725"/>
                    <a:pt x="40462" y="20725"/>
                  </a:cubicBezTo>
                  <a:cubicBezTo>
                    <a:pt x="40345" y="20725"/>
                    <a:pt x="40233" y="20661"/>
                    <a:pt x="40107" y="20463"/>
                  </a:cubicBezTo>
                  <a:lnTo>
                    <a:pt x="40107" y="20463"/>
                  </a:lnTo>
                  <a:cubicBezTo>
                    <a:pt x="39830" y="20687"/>
                    <a:pt x="40265" y="20898"/>
                    <a:pt x="40054" y="21176"/>
                  </a:cubicBezTo>
                  <a:cubicBezTo>
                    <a:pt x="39882" y="21017"/>
                    <a:pt x="39658" y="21070"/>
                    <a:pt x="39724" y="20516"/>
                  </a:cubicBezTo>
                  <a:lnTo>
                    <a:pt x="39724" y="20516"/>
                  </a:lnTo>
                  <a:cubicBezTo>
                    <a:pt x="39513" y="20544"/>
                    <a:pt x="39433" y="20620"/>
                    <a:pt x="39379" y="20620"/>
                  </a:cubicBezTo>
                  <a:cubicBezTo>
                    <a:pt x="39331" y="20620"/>
                    <a:pt x="39303" y="20561"/>
                    <a:pt x="39222" y="20357"/>
                  </a:cubicBezTo>
                  <a:cubicBezTo>
                    <a:pt x="38994" y="20554"/>
                    <a:pt x="38822" y="20709"/>
                    <a:pt x="38616" y="20709"/>
                  </a:cubicBezTo>
                  <a:cubicBezTo>
                    <a:pt x="38477" y="20709"/>
                    <a:pt x="38323" y="20638"/>
                    <a:pt x="38126" y="20463"/>
                  </a:cubicBezTo>
                  <a:cubicBezTo>
                    <a:pt x="38179" y="20186"/>
                    <a:pt x="38232" y="20027"/>
                    <a:pt x="38404" y="19908"/>
                  </a:cubicBezTo>
                  <a:cubicBezTo>
                    <a:pt x="38338" y="19803"/>
                    <a:pt x="38285" y="19803"/>
                    <a:pt x="38232" y="19578"/>
                  </a:cubicBezTo>
                  <a:cubicBezTo>
                    <a:pt x="37678" y="19697"/>
                    <a:pt x="38179" y="21123"/>
                    <a:pt x="37902" y="21347"/>
                  </a:cubicBezTo>
                  <a:cubicBezTo>
                    <a:pt x="37656" y="21013"/>
                    <a:pt x="37535" y="20744"/>
                    <a:pt x="37303" y="20744"/>
                  </a:cubicBezTo>
                  <a:cubicBezTo>
                    <a:pt x="37224" y="20744"/>
                    <a:pt x="37132" y="20775"/>
                    <a:pt x="37018" y="20846"/>
                  </a:cubicBezTo>
                  <a:cubicBezTo>
                    <a:pt x="36912" y="20080"/>
                    <a:pt x="36357" y="20080"/>
                    <a:pt x="36252" y="19248"/>
                  </a:cubicBezTo>
                  <a:cubicBezTo>
                    <a:pt x="36822" y="19184"/>
                    <a:pt x="37251" y="18855"/>
                    <a:pt x="37660" y="18855"/>
                  </a:cubicBezTo>
                  <a:close/>
                  <a:moveTo>
                    <a:pt x="13068" y="19905"/>
                  </a:moveTo>
                  <a:cubicBezTo>
                    <a:pt x="13246" y="19905"/>
                    <a:pt x="13151" y="20474"/>
                    <a:pt x="13202" y="20740"/>
                  </a:cubicBezTo>
                  <a:cubicBezTo>
                    <a:pt x="13340" y="20740"/>
                    <a:pt x="13492" y="20714"/>
                    <a:pt x="13623" y="20714"/>
                  </a:cubicBezTo>
                  <a:cubicBezTo>
                    <a:pt x="13753" y="20714"/>
                    <a:pt x="13862" y="20740"/>
                    <a:pt x="13915" y="20846"/>
                  </a:cubicBezTo>
                  <a:cubicBezTo>
                    <a:pt x="13981" y="21123"/>
                    <a:pt x="13862" y="21176"/>
                    <a:pt x="13756" y="21176"/>
                  </a:cubicBezTo>
                  <a:cubicBezTo>
                    <a:pt x="13809" y="21400"/>
                    <a:pt x="13981" y="21453"/>
                    <a:pt x="13981" y="21677"/>
                  </a:cubicBezTo>
                  <a:cubicBezTo>
                    <a:pt x="14265" y="21677"/>
                    <a:pt x="14422" y="21432"/>
                    <a:pt x="14705" y="21432"/>
                  </a:cubicBezTo>
                  <a:cubicBezTo>
                    <a:pt x="14751" y="21432"/>
                    <a:pt x="14799" y="21438"/>
                    <a:pt x="14852" y="21453"/>
                  </a:cubicBezTo>
                  <a:cubicBezTo>
                    <a:pt x="14670" y="21601"/>
                    <a:pt x="14517" y="21986"/>
                    <a:pt x="14836" y="21986"/>
                  </a:cubicBezTo>
                  <a:cubicBezTo>
                    <a:pt x="14886" y="21986"/>
                    <a:pt x="14948" y="21976"/>
                    <a:pt x="15024" y="21955"/>
                  </a:cubicBezTo>
                  <a:lnTo>
                    <a:pt x="15024" y="21955"/>
                  </a:lnTo>
                  <a:cubicBezTo>
                    <a:pt x="14905" y="22166"/>
                    <a:pt x="14905" y="22443"/>
                    <a:pt x="14746" y="22615"/>
                  </a:cubicBezTo>
                  <a:cubicBezTo>
                    <a:pt x="14311" y="22390"/>
                    <a:pt x="13651" y="22166"/>
                    <a:pt x="12925" y="21955"/>
                  </a:cubicBezTo>
                  <a:cubicBezTo>
                    <a:pt x="12925" y="21558"/>
                    <a:pt x="12819" y="21294"/>
                    <a:pt x="12766" y="21123"/>
                  </a:cubicBezTo>
                  <a:cubicBezTo>
                    <a:pt x="12560" y="21265"/>
                    <a:pt x="12347" y="21316"/>
                    <a:pt x="12133" y="21316"/>
                  </a:cubicBezTo>
                  <a:cubicBezTo>
                    <a:pt x="11770" y="21316"/>
                    <a:pt x="11403" y="21170"/>
                    <a:pt x="11063" y="21070"/>
                  </a:cubicBezTo>
                  <a:cubicBezTo>
                    <a:pt x="11063" y="20687"/>
                    <a:pt x="11116" y="20357"/>
                    <a:pt x="11169" y="20027"/>
                  </a:cubicBezTo>
                  <a:cubicBezTo>
                    <a:pt x="11330" y="20105"/>
                    <a:pt x="11440" y="20125"/>
                    <a:pt x="11537" y="20125"/>
                  </a:cubicBezTo>
                  <a:cubicBezTo>
                    <a:pt x="11644" y="20125"/>
                    <a:pt x="11735" y="20101"/>
                    <a:pt x="11858" y="20101"/>
                  </a:cubicBezTo>
                  <a:cubicBezTo>
                    <a:pt x="11928" y="20101"/>
                    <a:pt x="12007" y="20109"/>
                    <a:pt x="12106" y="20133"/>
                  </a:cubicBezTo>
                  <a:cubicBezTo>
                    <a:pt x="11934" y="20463"/>
                    <a:pt x="12159" y="20463"/>
                    <a:pt x="12053" y="20793"/>
                  </a:cubicBezTo>
                  <a:cubicBezTo>
                    <a:pt x="12084" y="20731"/>
                    <a:pt x="12133" y="20665"/>
                    <a:pt x="12168" y="20665"/>
                  </a:cubicBezTo>
                  <a:cubicBezTo>
                    <a:pt x="12188" y="20665"/>
                    <a:pt x="12204" y="20687"/>
                    <a:pt x="12210" y="20744"/>
                  </a:cubicBezTo>
                  <a:lnTo>
                    <a:pt x="12210" y="20744"/>
                  </a:lnTo>
                  <a:cubicBezTo>
                    <a:pt x="12195" y="19998"/>
                    <a:pt x="13043" y="20555"/>
                    <a:pt x="13043" y="19908"/>
                  </a:cubicBezTo>
                  <a:cubicBezTo>
                    <a:pt x="13052" y="19906"/>
                    <a:pt x="13060" y="19905"/>
                    <a:pt x="13068" y="19905"/>
                  </a:cubicBezTo>
                  <a:close/>
                  <a:moveTo>
                    <a:pt x="49018" y="21677"/>
                  </a:moveTo>
                  <a:cubicBezTo>
                    <a:pt x="48810" y="22032"/>
                    <a:pt x="48840" y="22626"/>
                    <a:pt x="48361" y="22626"/>
                  </a:cubicBezTo>
                  <a:cubicBezTo>
                    <a:pt x="48324" y="22626"/>
                    <a:pt x="48283" y="22622"/>
                    <a:pt x="48239" y="22615"/>
                  </a:cubicBezTo>
                  <a:cubicBezTo>
                    <a:pt x="48358" y="22443"/>
                    <a:pt x="48411" y="22113"/>
                    <a:pt x="48239" y="22113"/>
                  </a:cubicBezTo>
                  <a:cubicBezTo>
                    <a:pt x="48411" y="21836"/>
                    <a:pt x="48741" y="21836"/>
                    <a:pt x="49018" y="21677"/>
                  </a:cubicBezTo>
                  <a:close/>
                  <a:moveTo>
                    <a:pt x="21748" y="21094"/>
                  </a:moveTo>
                  <a:cubicBezTo>
                    <a:pt x="21809" y="21094"/>
                    <a:pt x="21870" y="21487"/>
                    <a:pt x="21995" y="21487"/>
                  </a:cubicBezTo>
                  <a:cubicBezTo>
                    <a:pt x="22015" y="21487"/>
                    <a:pt x="22036" y="21476"/>
                    <a:pt x="22060" y="21453"/>
                  </a:cubicBezTo>
                  <a:lnTo>
                    <a:pt x="22060" y="21453"/>
                  </a:lnTo>
                  <a:cubicBezTo>
                    <a:pt x="22232" y="22166"/>
                    <a:pt x="21506" y="21624"/>
                    <a:pt x="21954" y="22285"/>
                  </a:cubicBezTo>
                  <a:cubicBezTo>
                    <a:pt x="21954" y="22496"/>
                    <a:pt x="21730" y="22443"/>
                    <a:pt x="21783" y="22667"/>
                  </a:cubicBezTo>
                  <a:cubicBezTo>
                    <a:pt x="21677" y="22615"/>
                    <a:pt x="21677" y="22337"/>
                    <a:pt x="21572" y="22337"/>
                  </a:cubicBezTo>
                  <a:cubicBezTo>
                    <a:pt x="21400" y="21783"/>
                    <a:pt x="22007" y="21558"/>
                    <a:pt x="21677" y="21294"/>
                  </a:cubicBezTo>
                  <a:cubicBezTo>
                    <a:pt x="21703" y="21148"/>
                    <a:pt x="21725" y="21094"/>
                    <a:pt x="21748" y="21094"/>
                  </a:cubicBezTo>
                  <a:close/>
                  <a:moveTo>
                    <a:pt x="10285" y="22139"/>
                  </a:moveTo>
                  <a:cubicBezTo>
                    <a:pt x="10619" y="22139"/>
                    <a:pt x="10990" y="22593"/>
                    <a:pt x="11274" y="22720"/>
                  </a:cubicBezTo>
                  <a:cubicBezTo>
                    <a:pt x="11245" y="22782"/>
                    <a:pt x="11197" y="22807"/>
                    <a:pt x="11136" y="22807"/>
                  </a:cubicBezTo>
                  <a:cubicBezTo>
                    <a:pt x="10873" y="22807"/>
                    <a:pt x="10362" y="22337"/>
                    <a:pt x="9954" y="22337"/>
                  </a:cubicBezTo>
                  <a:cubicBezTo>
                    <a:pt x="10057" y="22194"/>
                    <a:pt x="10169" y="22139"/>
                    <a:pt x="10285" y="22139"/>
                  </a:cubicBezTo>
                  <a:close/>
                  <a:moveTo>
                    <a:pt x="18707" y="23209"/>
                  </a:moveTo>
                  <a:cubicBezTo>
                    <a:pt x="18707" y="23209"/>
                    <a:pt x="18707" y="23209"/>
                    <a:pt x="18707" y="23209"/>
                  </a:cubicBezTo>
                  <a:cubicBezTo>
                    <a:pt x="18707" y="23209"/>
                    <a:pt x="18707" y="23209"/>
                    <a:pt x="18707" y="23209"/>
                  </a:cubicBezTo>
                  <a:close/>
                  <a:moveTo>
                    <a:pt x="9764" y="22955"/>
                  </a:moveTo>
                  <a:cubicBezTo>
                    <a:pt x="9984" y="22955"/>
                    <a:pt x="10231" y="23050"/>
                    <a:pt x="10284" y="23103"/>
                  </a:cubicBezTo>
                  <a:cubicBezTo>
                    <a:pt x="10240" y="23225"/>
                    <a:pt x="10174" y="23261"/>
                    <a:pt x="10096" y="23261"/>
                  </a:cubicBezTo>
                  <a:cubicBezTo>
                    <a:pt x="9981" y="23261"/>
                    <a:pt x="9839" y="23181"/>
                    <a:pt x="9702" y="23181"/>
                  </a:cubicBezTo>
                  <a:cubicBezTo>
                    <a:pt x="9599" y="23181"/>
                    <a:pt x="9498" y="23226"/>
                    <a:pt x="9413" y="23380"/>
                  </a:cubicBezTo>
                  <a:cubicBezTo>
                    <a:pt x="9354" y="23050"/>
                    <a:pt x="9545" y="22955"/>
                    <a:pt x="9764" y="22955"/>
                  </a:cubicBezTo>
                  <a:close/>
                  <a:moveTo>
                    <a:pt x="12383" y="22667"/>
                  </a:moveTo>
                  <a:lnTo>
                    <a:pt x="12383" y="23327"/>
                  </a:lnTo>
                  <a:cubicBezTo>
                    <a:pt x="12255" y="23278"/>
                    <a:pt x="12181" y="23257"/>
                    <a:pt x="12135" y="23257"/>
                  </a:cubicBezTo>
                  <a:cubicBezTo>
                    <a:pt x="12017" y="23257"/>
                    <a:pt x="12064" y="23388"/>
                    <a:pt x="11829" y="23539"/>
                  </a:cubicBezTo>
                  <a:cubicBezTo>
                    <a:pt x="11882" y="22826"/>
                    <a:pt x="11222" y="23605"/>
                    <a:pt x="11393" y="22720"/>
                  </a:cubicBezTo>
                  <a:lnTo>
                    <a:pt x="11393" y="22720"/>
                  </a:lnTo>
                  <a:cubicBezTo>
                    <a:pt x="11569" y="22854"/>
                    <a:pt x="11702" y="22905"/>
                    <a:pt x="11823" y="22905"/>
                  </a:cubicBezTo>
                  <a:cubicBezTo>
                    <a:pt x="12002" y="22905"/>
                    <a:pt x="12155" y="22793"/>
                    <a:pt x="12383" y="22667"/>
                  </a:cubicBezTo>
                  <a:close/>
                  <a:moveTo>
                    <a:pt x="46955" y="23152"/>
                  </a:moveTo>
                  <a:cubicBezTo>
                    <a:pt x="46982" y="23152"/>
                    <a:pt x="47009" y="23153"/>
                    <a:pt x="47038" y="23156"/>
                  </a:cubicBezTo>
                  <a:cubicBezTo>
                    <a:pt x="47004" y="23333"/>
                    <a:pt x="46611" y="23601"/>
                    <a:pt x="46272" y="23601"/>
                  </a:cubicBezTo>
                  <a:cubicBezTo>
                    <a:pt x="46079" y="23601"/>
                    <a:pt x="45904" y="23514"/>
                    <a:pt x="45823" y="23275"/>
                  </a:cubicBezTo>
                  <a:lnTo>
                    <a:pt x="45823" y="23275"/>
                  </a:lnTo>
                  <a:cubicBezTo>
                    <a:pt x="45919" y="23357"/>
                    <a:pt x="46008" y="23388"/>
                    <a:pt x="46097" y="23388"/>
                  </a:cubicBezTo>
                  <a:cubicBezTo>
                    <a:pt x="46344" y="23388"/>
                    <a:pt x="46587" y="23152"/>
                    <a:pt x="46955" y="23152"/>
                  </a:cubicBezTo>
                  <a:close/>
                  <a:moveTo>
                    <a:pt x="38787" y="22945"/>
                  </a:moveTo>
                  <a:cubicBezTo>
                    <a:pt x="38787" y="23235"/>
                    <a:pt x="38756" y="23617"/>
                    <a:pt x="38568" y="23617"/>
                  </a:cubicBezTo>
                  <a:cubicBezTo>
                    <a:pt x="38509" y="23617"/>
                    <a:pt x="38433" y="23578"/>
                    <a:pt x="38338" y="23486"/>
                  </a:cubicBezTo>
                  <a:cubicBezTo>
                    <a:pt x="38457" y="23275"/>
                    <a:pt x="38562" y="22997"/>
                    <a:pt x="38787" y="22945"/>
                  </a:cubicBezTo>
                  <a:close/>
                  <a:moveTo>
                    <a:pt x="47803" y="22945"/>
                  </a:moveTo>
                  <a:lnTo>
                    <a:pt x="47803" y="22945"/>
                  </a:lnTo>
                  <a:cubicBezTo>
                    <a:pt x="47856" y="23327"/>
                    <a:pt x="47750" y="23433"/>
                    <a:pt x="47750" y="23658"/>
                  </a:cubicBezTo>
                  <a:cubicBezTo>
                    <a:pt x="47562" y="23613"/>
                    <a:pt x="47532" y="23289"/>
                    <a:pt x="47331" y="23289"/>
                  </a:cubicBezTo>
                  <a:cubicBezTo>
                    <a:pt x="47293" y="23289"/>
                    <a:pt x="47249" y="23300"/>
                    <a:pt x="47196" y="23327"/>
                  </a:cubicBezTo>
                  <a:cubicBezTo>
                    <a:pt x="47315" y="23050"/>
                    <a:pt x="47645" y="23103"/>
                    <a:pt x="47803" y="22945"/>
                  </a:cubicBezTo>
                  <a:close/>
                  <a:moveTo>
                    <a:pt x="7452" y="23238"/>
                  </a:moveTo>
                  <a:cubicBezTo>
                    <a:pt x="7680" y="23238"/>
                    <a:pt x="7928" y="23321"/>
                    <a:pt x="8093" y="23433"/>
                  </a:cubicBezTo>
                  <a:cubicBezTo>
                    <a:pt x="8020" y="23570"/>
                    <a:pt x="7745" y="23663"/>
                    <a:pt x="7454" y="23663"/>
                  </a:cubicBezTo>
                  <a:cubicBezTo>
                    <a:pt x="7270" y="23663"/>
                    <a:pt x="7080" y="23626"/>
                    <a:pt x="6931" y="23539"/>
                  </a:cubicBezTo>
                  <a:cubicBezTo>
                    <a:pt x="7017" y="23321"/>
                    <a:pt x="7225" y="23238"/>
                    <a:pt x="7452" y="23238"/>
                  </a:cubicBezTo>
                  <a:close/>
                  <a:moveTo>
                    <a:pt x="39981" y="22816"/>
                  </a:moveTo>
                  <a:cubicBezTo>
                    <a:pt x="40086" y="22816"/>
                    <a:pt x="40199" y="23241"/>
                    <a:pt x="40160" y="23486"/>
                  </a:cubicBezTo>
                  <a:cubicBezTo>
                    <a:pt x="39830" y="23658"/>
                    <a:pt x="39605" y="23539"/>
                    <a:pt x="39552" y="23710"/>
                  </a:cubicBezTo>
                  <a:cubicBezTo>
                    <a:pt x="39394" y="23658"/>
                    <a:pt x="39447" y="23327"/>
                    <a:pt x="39394" y="23050"/>
                  </a:cubicBezTo>
                  <a:lnTo>
                    <a:pt x="39394" y="23050"/>
                  </a:lnTo>
                  <a:cubicBezTo>
                    <a:pt x="39526" y="23129"/>
                    <a:pt x="39579" y="23143"/>
                    <a:pt x="39646" y="23143"/>
                  </a:cubicBezTo>
                  <a:cubicBezTo>
                    <a:pt x="39680" y="23143"/>
                    <a:pt x="39718" y="23139"/>
                    <a:pt x="39771" y="23139"/>
                  </a:cubicBezTo>
                  <a:cubicBezTo>
                    <a:pt x="39824" y="23139"/>
                    <a:pt x="39892" y="23143"/>
                    <a:pt x="39988" y="23156"/>
                  </a:cubicBezTo>
                  <a:cubicBezTo>
                    <a:pt x="39988" y="23050"/>
                    <a:pt x="39935" y="23050"/>
                    <a:pt x="39882" y="22997"/>
                  </a:cubicBezTo>
                  <a:cubicBezTo>
                    <a:pt x="39910" y="22868"/>
                    <a:pt x="39945" y="22816"/>
                    <a:pt x="39981" y="22816"/>
                  </a:cubicBezTo>
                  <a:close/>
                  <a:moveTo>
                    <a:pt x="40265" y="22667"/>
                  </a:moveTo>
                  <a:cubicBezTo>
                    <a:pt x="40672" y="22853"/>
                    <a:pt x="40977" y="22985"/>
                    <a:pt x="41349" y="22985"/>
                  </a:cubicBezTo>
                  <a:cubicBezTo>
                    <a:pt x="41533" y="22985"/>
                    <a:pt x="41732" y="22953"/>
                    <a:pt x="41968" y="22879"/>
                  </a:cubicBezTo>
                  <a:lnTo>
                    <a:pt x="41968" y="22879"/>
                  </a:lnTo>
                  <a:cubicBezTo>
                    <a:pt x="41863" y="23209"/>
                    <a:pt x="42087" y="23209"/>
                    <a:pt x="41915" y="23539"/>
                  </a:cubicBezTo>
                  <a:cubicBezTo>
                    <a:pt x="42019" y="23569"/>
                    <a:pt x="42134" y="23581"/>
                    <a:pt x="42259" y="23581"/>
                  </a:cubicBezTo>
                  <a:cubicBezTo>
                    <a:pt x="42858" y="23581"/>
                    <a:pt x="43685" y="23296"/>
                    <a:pt x="44573" y="23296"/>
                  </a:cubicBezTo>
                  <a:cubicBezTo>
                    <a:pt x="44892" y="23296"/>
                    <a:pt x="45219" y="23333"/>
                    <a:pt x="45546" y="23433"/>
                  </a:cubicBezTo>
                  <a:cubicBezTo>
                    <a:pt x="44226" y="23869"/>
                    <a:pt x="42417" y="23816"/>
                    <a:pt x="41480" y="24093"/>
                  </a:cubicBezTo>
                  <a:cubicBezTo>
                    <a:pt x="41480" y="23605"/>
                    <a:pt x="41757" y="23486"/>
                    <a:pt x="41810" y="23050"/>
                  </a:cubicBezTo>
                  <a:cubicBezTo>
                    <a:pt x="41374" y="23050"/>
                    <a:pt x="41585" y="23935"/>
                    <a:pt x="41097" y="24093"/>
                  </a:cubicBezTo>
                  <a:cubicBezTo>
                    <a:pt x="41097" y="23869"/>
                    <a:pt x="41202" y="23710"/>
                    <a:pt x="41202" y="23433"/>
                  </a:cubicBezTo>
                  <a:lnTo>
                    <a:pt x="41202" y="23433"/>
                  </a:lnTo>
                  <a:cubicBezTo>
                    <a:pt x="41159" y="23539"/>
                    <a:pt x="41110" y="23574"/>
                    <a:pt x="41054" y="23574"/>
                  </a:cubicBezTo>
                  <a:cubicBezTo>
                    <a:pt x="40943" y="23574"/>
                    <a:pt x="40804" y="23435"/>
                    <a:pt x="40623" y="23435"/>
                  </a:cubicBezTo>
                  <a:cubicBezTo>
                    <a:pt x="40565" y="23435"/>
                    <a:pt x="40503" y="23449"/>
                    <a:pt x="40437" y="23486"/>
                  </a:cubicBezTo>
                  <a:cubicBezTo>
                    <a:pt x="40437" y="23251"/>
                    <a:pt x="40376" y="23042"/>
                    <a:pt x="40342" y="23042"/>
                  </a:cubicBezTo>
                  <a:cubicBezTo>
                    <a:pt x="40328" y="23042"/>
                    <a:pt x="40318" y="23076"/>
                    <a:pt x="40318" y="23156"/>
                  </a:cubicBezTo>
                  <a:cubicBezTo>
                    <a:pt x="40212" y="23156"/>
                    <a:pt x="40265" y="22997"/>
                    <a:pt x="40318" y="22997"/>
                  </a:cubicBezTo>
                  <a:lnTo>
                    <a:pt x="40265" y="22667"/>
                  </a:lnTo>
                  <a:close/>
                  <a:moveTo>
                    <a:pt x="6720" y="23380"/>
                  </a:moveTo>
                  <a:cubicBezTo>
                    <a:pt x="6773" y="23710"/>
                    <a:pt x="6825" y="23935"/>
                    <a:pt x="6931" y="24040"/>
                  </a:cubicBezTo>
                  <a:cubicBezTo>
                    <a:pt x="6879" y="24154"/>
                    <a:pt x="6831" y="24198"/>
                    <a:pt x="6784" y="24198"/>
                  </a:cubicBezTo>
                  <a:cubicBezTo>
                    <a:pt x="6620" y="24198"/>
                    <a:pt x="6465" y="23656"/>
                    <a:pt x="6174" y="23656"/>
                  </a:cubicBezTo>
                  <a:cubicBezTo>
                    <a:pt x="6105" y="23656"/>
                    <a:pt x="6028" y="23687"/>
                    <a:pt x="5941" y="23763"/>
                  </a:cubicBezTo>
                  <a:cubicBezTo>
                    <a:pt x="5891" y="23449"/>
                    <a:pt x="6014" y="23383"/>
                    <a:pt x="6181" y="23383"/>
                  </a:cubicBezTo>
                  <a:cubicBezTo>
                    <a:pt x="6302" y="23383"/>
                    <a:pt x="6446" y="23418"/>
                    <a:pt x="6564" y="23418"/>
                  </a:cubicBezTo>
                  <a:cubicBezTo>
                    <a:pt x="6626" y="23418"/>
                    <a:pt x="6680" y="23409"/>
                    <a:pt x="6720" y="23380"/>
                  </a:cubicBezTo>
                  <a:close/>
                  <a:moveTo>
                    <a:pt x="40318" y="23921"/>
                  </a:moveTo>
                  <a:cubicBezTo>
                    <a:pt x="40557" y="23921"/>
                    <a:pt x="40792" y="24065"/>
                    <a:pt x="40978" y="24318"/>
                  </a:cubicBezTo>
                  <a:cubicBezTo>
                    <a:pt x="40978" y="24458"/>
                    <a:pt x="40884" y="24458"/>
                    <a:pt x="40771" y="24458"/>
                  </a:cubicBezTo>
                  <a:cubicBezTo>
                    <a:pt x="40714" y="24458"/>
                    <a:pt x="40652" y="24458"/>
                    <a:pt x="40595" y="24476"/>
                  </a:cubicBezTo>
                  <a:cubicBezTo>
                    <a:pt x="40595" y="24370"/>
                    <a:pt x="40714" y="24318"/>
                    <a:pt x="40648" y="24146"/>
                  </a:cubicBezTo>
                  <a:cubicBezTo>
                    <a:pt x="40465" y="24146"/>
                    <a:pt x="40250" y="24362"/>
                    <a:pt x="40043" y="24362"/>
                  </a:cubicBezTo>
                  <a:cubicBezTo>
                    <a:pt x="39951" y="24362"/>
                    <a:pt x="39862" y="24320"/>
                    <a:pt x="39777" y="24199"/>
                  </a:cubicBezTo>
                  <a:cubicBezTo>
                    <a:pt x="39944" y="24008"/>
                    <a:pt x="40132" y="23921"/>
                    <a:pt x="40318" y="23921"/>
                  </a:cubicBezTo>
                  <a:close/>
                  <a:moveTo>
                    <a:pt x="8506" y="23063"/>
                  </a:moveTo>
                  <a:cubicBezTo>
                    <a:pt x="8688" y="23063"/>
                    <a:pt x="8833" y="23174"/>
                    <a:pt x="8911" y="23380"/>
                  </a:cubicBezTo>
                  <a:cubicBezTo>
                    <a:pt x="8713" y="23591"/>
                    <a:pt x="8597" y="23940"/>
                    <a:pt x="8225" y="23940"/>
                  </a:cubicBezTo>
                  <a:cubicBezTo>
                    <a:pt x="8199" y="23940"/>
                    <a:pt x="8173" y="23938"/>
                    <a:pt x="8146" y="23935"/>
                  </a:cubicBezTo>
                  <a:lnTo>
                    <a:pt x="8146" y="23935"/>
                  </a:lnTo>
                  <a:cubicBezTo>
                    <a:pt x="8187" y="24194"/>
                    <a:pt x="8302" y="24283"/>
                    <a:pt x="8452" y="24283"/>
                  </a:cubicBezTo>
                  <a:cubicBezTo>
                    <a:pt x="8493" y="24283"/>
                    <a:pt x="8536" y="24276"/>
                    <a:pt x="8581" y="24265"/>
                  </a:cubicBezTo>
                  <a:lnTo>
                    <a:pt x="8581" y="24265"/>
                  </a:lnTo>
                  <a:cubicBezTo>
                    <a:pt x="8040" y="24529"/>
                    <a:pt x="7314" y="24265"/>
                    <a:pt x="6825" y="24859"/>
                  </a:cubicBezTo>
                  <a:cubicBezTo>
                    <a:pt x="6905" y="24242"/>
                    <a:pt x="7240" y="24120"/>
                    <a:pt x="7609" y="24120"/>
                  </a:cubicBezTo>
                  <a:cubicBezTo>
                    <a:pt x="7729" y="24120"/>
                    <a:pt x="7854" y="24133"/>
                    <a:pt x="7974" y="24146"/>
                  </a:cubicBezTo>
                  <a:cubicBezTo>
                    <a:pt x="8304" y="23816"/>
                    <a:pt x="8251" y="23486"/>
                    <a:pt x="8304" y="23103"/>
                  </a:cubicBezTo>
                  <a:cubicBezTo>
                    <a:pt x="8375" y="23076"/>
                    <a:pt x="8443" y="23063"/>
                    <a:pt x="8506" y="23063"/>
                  </a:cubicBezTo>
                  <a:close/>
                  <a:moveTo>
                    <a:pt x="45577" y="25448"/>
                  </a:moveTo>
                  <a:cubicBezTo>
                    <a:pt x="45602" y="25448"/>
                    <a:pt x="45631" y="25453"/>
                    <a:pt x="45665" y="25466"/>
                  </a:cubicBezTo>
                  <a:cubicBezTo>
                    <a:pt x="45599" y="25638"/>
                    <a:pt x="45599" y="25849"/>
                    <a:pt x="45599" y="26126"/>
                  </a:cubicBezTo>
                  <a:cubicBezTo>
                    <a:pt x="45557" y="26137"/>
                    <a:pt x="45514" y="26143"/>
                    <a:pt x="45473" y="26143"/>
                  </a:cubicBezTo>
                  <a:cubicBezTo>
                    <a:pt x="45307" y="26143"/>
                    <a:pt x="45163" y="26040"/>
                    <a:pt x="45163" y="25691"/>
                  </a:cubicBezTo>
                  <a:lnTo>
                    <a:pt x="45163" y="25691"/>
                  </a:lnTo>
                  <a:cubicBezTo>
                    <a:pt x="45181" y="25694"/>
                    <a:pt x="45198" y="25696"/>
                    <a:pt x="45213" y="25696"/>
                  </a:cubicBezTo>
                  <a:cubicBezTo>
                    <a:pt x="45406" y="25696"/>
                    <a:pt x="45409" y="25448"/>
                    <a:pt x="45577" y="25448"/>
                  </a:cubicBezTo>
                  <a:close/>
                  <a:moveTo>
                    <a:pt x="11670" y="26126"/>
                  </a:moveTo>
                  <a:cubicBezTo>
                    <a:pt x="11670" y="26186"/>
                    <a:pt x="11641" y="26215"/>
                    <a:pt x="11626" y="26215"/>
                  </a:cubicBezTo>
                  <a:cubicBezTo>
                    <a:pt x="11611" y="26215"/>
                    <a:pt x="11611" y="26186"/>
                    <a:pt x="11670" y="26126"/>
                  </a:cubicBezTo>
                  <a:close/>
                  <a:moveTo>
                    <a:pt x="32674" y="25743"/>
                  </a:moveTo>
                  <a:lnTo>
                    <a:pt x="32727" y="26245"/>
                  </a:lnTo>
                  <a:cubicBezTo>
                    <a:pt x="32599" y="26245"/>
                    <a:pt x="32468" y="26270"/>
                    <a:pt x="32347" y="26270"/>
                  </a:cubicBezTo>
                  <a:cubicBezTo>
                    <a:pt x="32219" y="26270"/>
                    <a:pt x="32103" y="26242"/>
                    <a:pt x="32014" y="26126"/>
                  </a:cubicBezTo>
                  <a:cubicBezTo>
                    <a:pt x="32014" y="25638"/>
                    <a:pt x="32397" y="25796"/>
                    <a:pt x="32674" y="25743"/>
                  </a:cubicBezTo>
                  <a:close/>
                  <a:moveTo>
                    <a:pt x="18812" y="0"/>
                  </a:moveTo>
                  <a:lnTo>
                    <a:pt x="18812" y="0"/>
                  </a:lnTo>
                  <a:cubicBezTo>
                    <a:pt x="17994" y="277"/>
                    <a:pt x="17334" y="383"/>
                    <a:pt x="16397" y="660"/>
                  </a:cubicBezTo>
                  <a:cubicBezTo>
                    <a:pt x="16449" y="660"/>
                    <a:pt x="16502" y="832"/>
                    <a:pt x="16397" y="832"/>
                  </a:cubicBezTo>
                  <a:cubicBezTo>
                    <a:pt x="16315" y="858"/>
                    <a:pt x="16225" y="868"/>
                    <a:pt x="16128" y="868"/>
                  </a:cubicBezTo>
                  <a:cubicBezTo>
                    <a:pt x="15739" y="868"/>
                    <a:pt x="15246" y="701"/>
                    <a:pt x="14821" y="701"/>
                  </a:cubicBezTo>
                  <a:cubicBezTo>
                    <a:pt x="14490" y="701"/>
                    <a:pt x="14201" y="802"/>
                    <a:pt x="14033" y="1162"/>
                  </a:cubicBezTo>
                  <a:cubicBezTo>
                    <a:pt x="14053" y="1165"/>
                    <a:pt x="14073" y="1166"/>
                    <a:pt x="14092" y="1166"/>
                  </a:cubicBezTo>
                  <a:cubicBezTo>
                    <a:pt x="14310" y="1166"/>
                    <a:pt x="14492" y="1004"/>
                    <a:pt x="14647" y="1004"/>
                  </a:cubicBezTo>
                  <a:cubicBezTo>
                    <a:pt x="14743" y="1004"/>
                    <a:pt x="14828" y="1066"/>
                    <a:pt x="14905" y="1268"/>
                  </a:cubicBezTo>
                  <a:cubicBezTo>
                    <a:pt x="14694" y="1320"/>
                    <a:pt x="14575" y="1545"/>
                    <a:pt x="14575" y="1980"/>
                  </a:cubicBezTo>
                  <a:cubicBezTo>
                    <a:pt x="14613" y="1980"/>
                    <a:pt x="14655" y="1975"/>
                    <a:pt x="14696" y="1975"/>
                  </a:cubicBezTo>
                  <a:cubicBezTo>
                    <a:pt x="14784" y="1975"/>
                    <a:pt x="14869" y="1999"/>
                    <a:pt x="14905" y="2152"/>
                  </a:cubicBezTo>
                  <a:cubicBezTo>
                    <a:pt x="14522" y="2363"/>
                    <a:pt x="14905" y="2535"/>
                    <a:pt x="14971" y="2971"/>
                  </a:cubicBezTo>
                  <a:cubicBezTo>
                    <a:pt x="14944" y="2962"/>
                    <a:pt x="14919" y="2958"/>
                    <a:pt x="14896" y="2958"/>
                  </a:cubicBezTo>
                  <a:cubicBezTo>
                    <a:pt x="14559" y="2958"/>
                    <a:pt x="14569" y="3782"/>
                    <a:pt x="14753" y="3782"/>
                  </a:cubicBezTo>
                  <a:cubicBezTo>
                    <a:pt x="14795" y="3782"/>
                    <a:pt x="14846" y="3738"/>
                    <a:pt x="14905" y="3631"/>
                  </a:cubicBezTo>
                  <a:cubicBezTo>
                    <a:pt x="14799" y="3578"/>
                    <a:pt x="14799" y="3525"/>
                    <a:pt x="14799" y="3301"/>
                  </a:cubicBezTo>
                  <a:lnTo>
                    <a:pt x="14799" y="3301"/>
                  </a:lnTo>
                  <a:cubicBezTo>
                    <a:pt x="14866" y="3409"/>
                    <a:pt x="14959" y="3470"/>
                    <a:pt x="15076" y="3470"/>
                  </a:cubicBezTo>
                  <a:cubicBezTo>
                    <a:pt x="15143" y="3470"/>
                    <a:pt x="15219" y="3450"/>
                    <a:pt x="15301" y="3406"/>
                  </a:cubicBezTo>
                  <a:cubicBezTo>
                    <a:pt x="15354" y="3142"/>
                    <a:pt x="14971" y="2918"/>
                    <a:pt x="15235" y="2746"/>
                  </a:cubicBezTo>
                  <a:lnTo>
                    <a:pt x="15235" y="2746"/>
                  </a:lnTo>
                  <a:cubicBezTo>
                    <a:pt x="15565" y="3023"/>
                    <a:pt x="15354" y="3301"/>
                    <a:pt x="15406" y="3908"/>
                  </a:cubicBezTo>
                  <a:cubicBezTo>
                    <a:pt x="15662" y="3908"/>
                    <a:pt x="15700" y="3832"/>
                    <a:pt x="15795" y="3832"/>
                  </a:cubicBezTo>
                  <a:cubicBezTo>
                    <a:pt x="15842" y="3832"/>
                    <a:pt x="15904" y="3851"/>
                    <a:pt x="16014" y="3908"/>
                  </a:cubicBezTo>
                  <a:cubicBezTo>
                    <a:pt x="16042" y="3266"/>
                    <a:pt x="16317" y="3148"/>
                    <a:pt x="16593" y="3148"/>
                  </a:cubicBezTo>
                  <a:cubicBezTo>
                    <a:pt x="16754" y="3148"/>
                    <a:pt x="16916" y="3188"/>
                    <a:pt x="17030" y="3188"/>
                  </a:cubicBezTo>
                  <a:cubicBezTo>
                    <a:pt x="17071" y="3188"/>
                    <a:pt x="17106" y="3183"/>
                    <a:pt x="17132" y="3168"/>
                  </a:cubicBezTo>
                  <a:lnTo>
                    <a:pt x="17132" y="3168"/>
                  </a:lnTo>
                  <a:cubicBezTo>
                    <a:pt x="17010" y="3300"/>
                    <a:pt x="17045" y="3646"/>
                    <a:pt x="16885" y="3855"/>
                  </a:cubicBezTo>
                  <a:cubicBezTo>
                    <a:pt x="16848" y="3932"/>
                    <a:pt x="16802" y="3958"/>
                    <a:pt x="16750" y="3958"/>
                  </a:cubicBezTo>
                  <a:cubicBezTo>
                    <a:pt x="16644" y="3958"/>
                    <a:pt x="16517" y="3849"/>
                    <a:pt x="16404" y="3849"/>
                  </a:cubicBezTo>
                  <a:cubicBezTo>
                    <a:pt x="16337" y="3849"/>
                    <a:pt x="16274" y="3888"/>
                    <a:pt x="16225" y="4013"/>
                  </a:cubicBezTo>
                  <a:cubicBezTo>
                    <a:pt x="16449" y="4185"/>
                    <a:pt x="16555" y="4185"/>
                    <a:pt x="17057" y="4185"/>
                  </a:cubicBezTo>
                  <a:cubicBezTo>
                    <a:pt x="17162" y="3802"/>
                    <a:pt x="17334" y="3472"/>
                    <a:pt x="17545" y="3301"/>
                  </a:cubicBezTo>
                  <a:lnTo>
                    <a:pt x="17545" y="3301"/>
                  </a:lnTo>
                  <a:cubicBezTo>
                    <a:pt x="17492" y="4066"/>
                    <a:pt x="17664" y="4674"/>
                    <a:pt x="17004" y="5004"/>
                  </a:cubicBezTo>
                  <a:cubicBezTo>
                    <a:pt x="16951" y="4726"/>
                    <a:pt x="17004" y="4396"/>
                    <a:pt x="16832" y="4344"/>
                  </a:cubicBezTo>
                  <a:lnTo>
                    <a:pt x="16832" y="4344"/>
                  </a:lnTo>
                  <a:cubicBezTo>
                    <a:pt x="16917" y="4902"/>
                    <a:pt x="16514" y="5196"/>
                    <a:pt x="16157" y="5196"/>
                  </a:cubicBezTo>
                  <a:cubicBezTo>
                    <a:pt x="16016" y="5196"/>
                    <a:pt x="15883" y="5150"/>
                    <a:pt x="15789" y="5056"/>
                  </a:cubicBezTo>
                  <a:lnTo>
                    <a:pt x="15789" y="5056"/>
                  </a:lnTo>
                  <a:cubicBezTo>
                    <a:pt x="15836" y="5076"/>
                    <a:pt x="15890" y="5085"/>
                    <a:pt x="15947" y="5085"/>
                  </a:cubicBezTo>
                  <a:cubicBezTo>
                    <a:pt x="16231" y="5085"/>
                    <a:pt x="16583" y="4869"/>
                    <a:pt x="16397" y="4726"/>
                  </a:cubicBezTo>
                  <a:lnTo>
                    <a:pt x="16397" y="4726"/>
                  </a:lnTo>
                  <a:cubicBezTo>
                    <a:pt x="16249" y="4783"/>
                    <a:pt x="16228" y="4909"/>
                    <a:pt x="16091" y="4909"/>
                  </a:cubicBezTo>
                  <a:cubicBezTo>
                    <a:pt x="16068" y="4909"/>
                    <a:pt x="16043" y="4905"/>
                    <a:pt x="16014" y="4898"/>
                  </a:cubicBezTo>
                  <a:cubicBezTo>
                    <a:pt x="15961" y="4621"/>
                    <a:pt x="15961" y="4396"/>
                    <a:pt x="16067" y="4238"/>
                  </a:cubicBezTo>
                  <a:cubicBezTo>
                    <a:pt x="16042" y="4230"/>
                    <a:pt x="16021" y="4226"/>
                    <a:pt x="16002" y="4226"/>
                  </a:cubicBezTo>
                  <a:cubicBezTo>
                    <a:pt x="15779" y="4226"/>
                    <a:pt x="15924" y="4731"/>
                    <a:pt x="15720" y="4731"/>
                  </a:cubicBezTo>
                  <a:cubicBezTo>
                    <a:pt x="15709" y="4731"/>
                    <a:pt x="15697" y="4730"/>
                    <a:pt x="15684" y="4726"/>
                  </a:cubicBezTo>
                  <a:cubicBezTo>
                    <a:pt x="15684" y="4438"/>
                    <a:pt x="15593" y="4281"/>
                    <a:pt x="15429" y="4281"/>
                  </a:cubicBezTo>
                  <a:cubicBezTo>
                    <a:pt x="15406" y="4281"/>
                    <a:pt x="15380" y="4284"/>
                    <a:pt x="15354" y="4291"/>
                  </a:cubicBezTo>
                  <a:cubicBezTo>
                    <a:pt x="15076" y="4568"/>
                    <a:pt x="15684" y="4792"/>
                    <a:pt x="15406" y="4951"/>
                  </a:cubicBezTo>
                  <a:cubicBezTo>
                    <a:pt x="15356" y="4982"/>
                    <a:pt x="15315" y="4994"/>
                    <a:pt x="15280" y="4994"/>
                  </a:cubicBezTo>
                  <a:cubicBezTo>
                    <a:pt x="15137" y="4994"/>
                    <a:pt x="15096" y="4785"/>
                    <a:pt x="14954" y="4785"/>
                  </a:cubicBezTo>
                  <a:cubicBezTo>
                    <a:pt x="14939" y="4785"/>
                    <a:pt x="14922" y="4787"/>
                    <a:pt x="14905" y="4792"/>
                  </a:cubicBezTo>
                  <a:cubicBezTo>
                    <a:pt x="14905" y="5082"/>
                    <a:pt x="14996" y="5534"/>
                    <a:pt x="14832" y="5534"/>
                  </a:cubicBezTo>
                  <a:cubicBezTo>
                    <a:pt x="14809" y="5534"/>
                    <a:pt x="14780" y="5525"/>
                    <a:pt x="14746" y="5505"/>
                  </a:cubicBezTo>
                  <a:cubicBezTo>
                    <a:pt x="14694" y="5281"/>
                    <a:pt x="14746" y="5122"/>
                    <a:pt x="14799" y="5004"/>
                  </a:cubicBezTo>
                  <a:lnTo>
                    <a:pt x="14799" y="5004"/>
                  </a:lnTo>
                  <a:cubicBezTo>
                    <a:pt x="14245" y="5056"/>
                    <a:pt x="14311" y="5175"/>
                    <a:pt x="13809" y="5386"/>
                  </a:cubicBezTo>
                  <a:cubicBezTo>
                    <a:pt x="13809" y="5228"/>
                    <a:pt x="13915" y="5175"/>
                    <a:pt x="13915" y="5056"/>
                  </a:cubicBezTo>
                  <a:lnTo>
                    <a:pt x="13915" y="5056"/>
                  </a:lnTo>
                  <a:cubicBezTo>
                    <a:pt x="13532" y="5452"/>
                    <a:pt x="13149" y="5122"/>
                    <a:pt x="13096" y="6113"/>
                  </a:cubicBezTo>
                  <a:cubicBezTo>
                    <a:pt x="13223" y="6073"/>
                    <a:pt x="13347" y="6059"/>
                    <a:pt x="13465" y="6059"/>
                  </a:cubicBezTo>
                  <a:cubicBezTo>
                    <a:pt x="13713" y="6059"/>
                    <a:pt x="13936" y="6119"/>
                    <a:pt x="14108" y="6119"/>
                  </a:cubicBezTo>
                  <a:cubicBezTo>
                    <a:pt x="14312" y="6119"/>
                    <a:pt x="14446" y="6034"/>
                    <a:pt x="14469" y="5664"/>
                  </a:cubicBezTo>
                  <a:cubicBezTo>
                    <a:pt x="14731" y="5806"/>
                    <a:pt x="15012" y="5816"/>
                    <a:pt x="15278" y="5816"/>
                  </a:cubicBezTo>
                  <a:cubicBezTo>
                    <a:pt x="15321" y="5816"/>
                    <a:pt x="15363" y="5815"/>
                    <a:pt x="15405" y="5815"/>
                  </a:cubicBezTo>
                  <a:cubicBezTo>
                    <a:pt x="15707" y="5815"/>
                    <a:pt x="15981" y="5829"/>
                    <a:pt x="16172" y="6047"/>
                  </a:cubicBezTo>
                  <a:cubicBezTo>
                    <a:pt x="16390" y="5788"/>
                    <a:pt x="16783" y="5580"/>
                    <a:pt x="17112" y="5580"/>
                  </a:cubicBezTo>
                  <a:cubicBezTo>
                    <a:pt x="17539" y="5580"/>
                    <a:pt x="17858" y="5932"/>
                    <a:pt x="17545" y="6984"/>
                  </a:cubicBezTo>
                  <a:cubicBezTo>
                    <a:pt x="17590" y="6970"/>
                    <a:pt x="17634" y="6963"/>
                    <a:pt x="17676" y="6963"/>
                  </a:cubicBezTo>
                  <a:cubicBezTo>
                    <a:pt x="17794" y="6963"/>
                    <a:pt x="17893" y="7015"/>
                    <a:pt x="17941" y="7103"/>
                  </a:cubicBezTo>
                  <a:cubicBezTo>
                    <a:pt x="17827" y="6779"/>
                    <a:pt x="17831" y="6685"/>
                    <a:pt x="17888" y="6685"/>
                  </a:cubicBezTo>
                  <a:cubicBezTo>
                    <a:pt x="17966" y="6685"/>
                    <a:pt x="18144" y="6865"/>
                    <a:pt x="18248" y="6865"/>
                  </a:cubicBezTo>
                  <a:cubicBezTo>
                    <a:pt x="18286" y="6865"/>
                    <a:pt x="18315" y="6840"/>
                    <a:pt x="18324" y="6773"/>
                  </a:cubicBezTo>
                  <a:cubicBezTo>
                    <a:pt x="17941" y="6654"/>
                    <a:pt x="18482" y="5941"/>
                    <a:pt x="18152" y="5941"/>
                  </a:cubicBezTo>
                  <a:cubicBezTo>
                    <a:pt x="18152" y="6061"/>
                    <a:pt x="18115" y="6106"/>
                    <a:pt x="18063" y="6106"/>
                  </a:cubicBezTo>
                  <a:cubicBezTo>
                    <a:pt x="17950" y="6106"/>
                    <a:pt x="17770" y="5891"/>
                    <a:pt x="17770" y="5782"/>
                  </a:cubicBezTo>
                  <a:cubicBezTo>
                    <a:pt x="17840" y="5555"/>
                    <a:pt x="17937" y="5494"/>
                    <a:pt x="18061" y="5494"/>
                  </a:cubicBezTo>
                  <a:cubicBezTo>
                    <a:pt x="18203" y="5494"/>
                    <a:pt x="18381" y="5575"/>
                    <a:pt x="18595" y="5575"/>
                  </a:cubicBezTo>
                  <a:cubicBezTo>
                    <a:pt x="18648" y="5575"/>
                    <a:pt x="18703" y="5570"/>
                    <a:pt x="18760" y="5558"/>
                  </a:cubicBezTo>
                  <a:cubicBezTo>
                    <a:pt x="18812" y="5122"/>
                    <a:pt x="18324" y="5056"/>
                    <a:pt x="18601" y="4898"/>
                  </a:cubicBezTo>
                  <a:cubicBezTo>
                    <a:pt x="18650" y="4863"/>
                    <a:pt x="18693" y="4848"/>
                    <a:pt x="18733" y="4848"/>
                  </a:cubicBezTo>
                  <a:cubicBezTo>
                    <a:pt x="18943" y="4848"/>
                    <a:pt x="19059" y="5260"/>
                    <a:pt x="19361" y="5260"/>
                  </a:cubicBezTo>
                  <a:cubicBezTo>
                    <a:pt x="19453" y="5260"/>
                    <a:pt x="19563" y="5222"/>
                    <a:pt x="19697" y="5122"/>
                  </a:cubicBezTo>
                  <a:cubicBezTo>
                    <a:pt x="19750" y="5611"/>
                    <a:pt x="20027" y="5664"/>
                    <a:pt x="20080" y="6113"/>
                  </a:cubicBezTo>
                  <a:cubicBezTo>
                    <a:pt x="19921" y="6113"/>
                    <a:pt x="19855" y="6324"/>
                    <a:pt x="19697" y="6324"/>
                  </a:cubicBezTo>
                  <a:cubicBezTo>
                    <a:pt x="19473" y="5994"/>
                    <a:pt x="19750" y="5994"/>
                    <a:pt x="19525" y="5664"/>
                  </a:cubicBezTo>
                  <a:lnTo>
                    <a:pt x="19525" y="5664"/>
                  </a:lnTo>
                  <a:cubicBezTo>
                    <a:pt x="19090" y="5782"/>
                    <a:pt x="18482" y="5664"/>
                    <a:pt x="18482" y="6377"/>
                  </a:cubicBezTo>
                  <a:cubicBezTo>
                    <a:pt x="18544" y="6408"/>
                    <a:pt x="18592" y="6421"/>
                    <a:pt x="18631" y="6421"/>
                  </a:cubicBezTo>
                  <a:cubicBezTo>
                    <a:pt x="18789" y="6421"/>
                    <a:pt x="18800" y="6213"/>
                    <a:pt x="18943" y="6213"/>
                  </a:cubicBezTo>
                  <a:cubicBezTo>
                    <a:pt x="18956" y="6213"/>
                    <a:pt x="18969" y="6215"/>
                    <a:pt x="18984" y="6218"/>
                  </a:cubicBezTo>
                  <a:cubicBezTo>
                    <a:pt x="19143" y="6707"/>
                    <a:pt x="19090" y="6654"/>
                    <a:pt x="18931" y="7037"/>
                  </a:cubicBezTo>
                  <a:cubicBezTo>
                    <a:pt x="18973" y="7045"/>
                    <a:pt x="19012" y="7049"/>
                    <a:pt x="19049" y="7049"/>
                  </a:cubicBezTo>
                  <a:cubicBezTo>
                    <a:pt x="19302" y="7049"/>
                    <a:pt x="19448" y="6872"/>
                    <a:pt x="19644" y="6825"/>
                  </a:cubicBezTo>
                  <a:cubicBezTo>
                    <a:pt x="19750" y="7367"/>
                    <a:pt x="20133" y="7367"/>
                    <a:pt x="20410" y="7591"/>
                  </a:cubicBezTo>
                  <a:cubicBezTo>
                    <a:pt x="20304" y="7644"/>
                    <a:pt x="20185" y="7644"/>
                    <a:pt x="20185" y="7816"/>
                  </a:cubicBezTo>
                  <a:cubicBezTo>
                    <a:pt x="20304" y="7816"/>
                    <a:pt x="20463" y="7816"/>
                    <a:pt x="20410" y="8093"/>
                  </a:cubicBezTo>
                  <a:cubicBezTo>
                    <a:pt x="20314" y="8123"/>
                    <a:pt x="20228" y="8136"/>
                    <a:pt x="20148" y="8136"/>
                  </a:cubicBezTo>
                  <a:cubicBezTo>
                    <a:pt x="19951" y="8136"/>
                    <a:pt x="19794" y="8058"/>
                    <a:pt x="19644" y="7974"/>
                  </a:cubicBezTo>
                  <a:lnTo>
                    <a:pt x="19644" y="7974"/>
                  </a:lnTo>
                  <a:cubicBezTo>
                    <a:pt x="19525" y="8806"/>
                    <a:pt x="20185" y="8146"/>
                    <a:pt x="20185" y="8806"/>
                  </a:cubicBezTo>
                  <a:cubicBezTo>
                    <a:pt x="20463" y="8634"/>
                    <a:pt x="20687" y="8304"/>
                    <a:pt x="21017" y="8251"/>
                  </a:cubicBezTo>
                  <a:cubicBezTo>
                    <a:pt x="21123" y="8806"/>
                    <a:pt x="21176" y="8806"/>
                    <a:pt x="21123" y="9241"/>
                  </a:cubicBezTo>
                  <a:cubicBezTo>
                    <a:pt x="21133" y="9243"/>
                    <a:pt x="21143" y="9244"/>
                    <a:pt x="21152" y="9244"/>
                  </a:cubicBezTo>
                  <a:cubicBezTo>
                    <a:pt x="21406" y="9244"/>
                    <a:pt x="21292" y="8652"/>
                    <a:pt x="21551" y="8652"/>
                  </a:cubicBezTo>
                  <a:cubicBezTo>
                    <a:pt x="21586" y="8652"/>
                    <a:pt x="21627" y="8663"/>
                    <a:pt x="21677" y="8687"/>
                  </a:cubicBezTo>
                  <a:cubicBezTo>
                    <a:pt x="21624" y="8911"/>
                    <a:pt x="21572" y="9136"/>
                    <a:pt x="21624" y="9519"/>
                  </a:cubicBezTo>
                  <a:cubicBezTo>
                    <a:pt x="22007" y="9519"/>
                    <a:pt x="21954" y="8858"/>
                    <a:pt x="22166" y="8476"/>
                  </a:cubicBezTo>
                  <a:cubicBezTo>
                    <a:pt x="22105" y="8476"/>
                    <a:pt x="22053" y="8483"/>
                    <a:pt x="22007" y="8483"/>
                  </a:cubicBezTo>
                  <a:cubicBezTo>
                    <a:pt x="21933" y="8483"/>
                    <a:pt x="21877" y="8463"/>
                    <a:pt x="21836" y="8357"/>
                  </a:cubicBezTo>
                  <a:cubicBezTo>
                    <a:pt x="22113" y="8198"/>
                    <a:pt x="22496" y="8146"/>
                    <a:pt x="22113" y="7816"/>
                  </a:cubicBezTo>
                  <a:lnTo>
                    <a:pt x="22113" y="7816"/>
                  </a:lnTo>
                  <a:cubicBezTo>
                    <a:pt x="22390" y="7868"/>
                    <a:pt x="22615" y="8027"/>
                    <a:pt x="22826" y="8251"/>
                  </a:cubicBezTo>
                  <a:cubicBezTo>
                    <a:pt x="23030" y="8155"/>
                    <a:pt x="22774" y="7411"/>
                    <a:pt x="22978" y="7411"/>
                  </a:cubicBezTo>
                  <a:cubicBezTo>
                    <a:pt x="22997" y="7411"/>
                    <a:pt x="23021" y="7418"/>
                    <a:pt x="23050" y="7433"/>
                  </a:cubicBezTo>
                  <a:cubicBezTo>
                    <a:pt x="23103" y="7697"/>
                    <a:pt x="23103" y="7921"/>
                    <a:pt x="22997" y="8093"/>
                  </a:cubicBezTo>
                  <a:cubicBezTo>
                    <a:pt x="23198" y="8093"/>
                    <a:pt x="23403" y="8070"/>
                    <a:pt x="23594" y="8070"/>
                  </a:cubicBezTo>
                  <a:cubicBezTo>
                    <a:pt x="23933" y="8070"/>
                    <a:pt x="24227" y="8140"/>
                    <a:pt x="24370" y="8528"/>
                  </a:cubicBezTo>
                  <a:cubicBezTo>
                    <a:pt x="24290" y="8670"/>
                    <a:pt x="24210" y="8725"/>
                    <a:pt x="24132" y="8725"/>
                  </a:cubicBezTo>
                  <a:cubicBezTo>
                    <a:pt x="23942" y="8725"/>
                    <a:pt x="23770" y="8395"/>
                    <a:pt x="23657" y="8198"/>
                  </a:cubicBezTo>
                  <a:lnTo>
                    <a:pt x="23657" y="8198"/>
                  </a:lnTo>
                  <a:cubicBezTo>
                    <a:pt x="23275" y="9136"/>
                    <a:pt x="24265" y="8634"/>
                    <a:pt x="24212" y="9519"/>
                  </a:cubicBezTo>
                  <a:cubicBezTo>
                    <a:pt x="24476" y="9466"/>
                    <a:pt x="24648" y="9294"/>
                    <a:pt x="24806" y="9136"/>
                  </a:cubicBezTo>
                  <a:cubicBezTo>
                    <a:pt x="24806" y="9466"/>
                    <a:pt x="24978" y="9466"/>
                    <a:pt x="25030" y="9624"/>
                  </a:cubicBezTo>
                  <a:cubicBezTo>
                    <a:pt x="24585" y="9720"/>
                    <a:pt x="24710" y="10300"/>
                    <a:pt x="24408" y="10300"/>
                  </a:cubicBezTo>
                  <a:cubicBezTo>
                    <a:pt x="24334" y="10300"/>
                    <a:pt x="24234" y="10265"/>
                    <a:pt x="24093" y="10179"/>
                  </a:cubicBezTo>
                  <a:lnTo>
                    <a:pt x="24093" y="10179"/>
                  </a:lnTo>
                  <a:cubicBezTo>
                    <a:pt x="24120" y="10482"/>
                    <a:pt x="24327" y="10565"/>
                    <a:pt x="24535" y="10565"/>
                  </a:cubicBezTo>
                  <a:cubicBezTo>
                    <a:pt x="24743" y="10565"/>
                    <a:pt x="24951" y="10482"/>
                    <a:pt x="24978" y="10456"/>
                  </a:cubicBezTo>
                  <a:lnTo>
                    <a:pt x="24978" y="10456"/>
                  </a:lnTo>
                  <a:cubicBezTo>
                    <a:pt x="24700" y="10839"/>
                    <a:pt x="25083" y="11116"/>
                    <a:pt x="24978" y="11327"/>
                  </a:cubicBezTo>
                  <a:cubicBezTo>
                    <a:pt x="24948" y="11336"/>
                    <a:pt x="24923" y="11341"/>
                    <a:pt x="24903" y="11341"/>
                  </a:cubicBezTo>
                  <a:cubicBezTo>
                    <a:pt x="24675" y="11341"/>
                    <a:pt x="24945" y="10828"/>
                    <a:pt x="24631" y="10828"/>
                  </a:cubicBezTo>
                  <a:cubicBezTo>
                    <a:pt x="24605" y="10828"/>
                    <a:pt x="24576" y="10831"/>
                    <a:pt x="24542" y="10839"/>
                  </a:cubicBezTo>
                  <a:cubicBezTo>
                    <a:pt x="24595" y="11723"/>
                    <a:pt x="25308" y="11393"/>
                    <a:pt x="25413" y="12265"/>
                  </a:cubicBezTo>
                  <a:cubicBezTo>
                    <a:pt x="25275" y="12234"/>
                    <a:pt x="25144" y="12220"/>
                    <a:pt x="25018" y="12220"/>
                  </a:cubicBezTo>
                  <a:cubicBezTo>
                    <a:pt x="24078" y="12220"/>
                    <a:pt x="23442" y="12970"/>
                    <a:pt x="22863" y="12970"/>
                  </a:cubicBezTo>
                  <a:cubicBezTo>
                    <a:pt x="22685" y="12970"/>
                    <a:pt x="22512" y="12899"/>
                    <a:pt x="22337" y="12713"/>
                  </a:cubicBezTo>
                  <a:cubicBezTo>
                    <a:pt x="22496" y="12647"/>
                    <a:pt x="22720" y="12647"/>
                    <a:pt x="22615" y="12317"/>
                  </a:cubicBezTo>
                  <a:lnTo>
                    <a:pt x="22615" y="12317"/>
                  </a:lnTo>
                  <a:cubicBezTo>
                    <a:pt x="22592" y="12326"/>
                    <a:pt x="22572" y="12330"/>
                    <a:pt x="22553" y="12330"/>
                  </a:cubicBezTo>
                  <a:cubicBezTo>
                    <a:pt x="22443" y="12330"/>
                    <a:pt x="22385" y="12204"/>
                    <a:pt x="22279" y="12204"/>
                  </a:cubicBezTo>
                  <a:cubicBezTo>
                    <a:pt x="22264" y="12204"/>
                    <a:pt x="22249" y="12206"/>
                    <a:pt x="22232" y="12212"/>
                  </a:cubicBezTo>
                  <a:cubicBezTo>
                    <a:pt x="22342" y="12599"/>
                    <a:pt x="22138" y="12902"/>
                    <a:pt x="21946" y="12902"/>
                  </a:cubicBezTo>
                  <a:cubicBezTo>
                    <a:pt x="21863" y="12902"/>
                    <a:pt x="21782" y="12845"/>
                    <a:pt x="21730" y="12713"/>
                  </a:cubicBezTo>
                  <a:cubicBezTo>
                    <a:pt x="21730" y="12436"/>
                    <a:pt x="22007" y="12595"/>
                    <a:pt x="21902" y="12212"/>
                  </a:cubicBezTo>
                  <a:lnTo>
                    <a:pt x="21902" y="12212"/>
                  </a:lnTo>
                  <a:cubicBezTo>
                    <a:pt x="21783" y="12265"/>
                    <a:pt x="21572" y="12159"/>
                    <a:pt x="21506" y="12383"/>
                  </a:cubicBezTo>
                  <a:cubicBezTo>
                    <a:pt x="21660" y="12646"/>
                    <a:pt x="21137" y="12884"/>
                    <a:pt x="20618" y="12884"/>
                  </a:cubicBezTo>
                  <a:cubicBezTo>
                    <a:pt x="20381" y="12884"/>
                    <a:pt x="20144" y="12834"/>
                    <a:pt x="19974" y="12713"/>
                  </a:cubicBezTo>
                  <a:cubicBezTo>
                    <a:pt x="20003" y="12535"/>
                    <a:pt x="20072" y="12481"/>
                    <a:pt x="20158" y="12481"/>
                  </a:cubicBezTo>
                  <a:cubicBezTo>
                    <a:pt x="20288" y="12481"/>
                    <a:pt x="20456" y="12604"/>
                    <a:pt x="20578" y="12604"/>
                  </a:cubicBezTo>
                  <a:cubicBezTo>
                    <a:pt x="20673" y="12604"/>
                    <a:pt x="20740" y="12530"/>
                    <a:pt x="20740" y="12265"/>
                  </a:cubicBezTo>
                  <a:lnTo>
                    <a:pt x="20740" y="12265"/>
                  </a:lnTo>
                  <a:cubicBezTo>
                    <a:pt x="20687" y="12301"/>
                    <a:pt x="20645" y="12317"/>
                    <a:pt x="20611" y="12317"/>
                  </a:cubicBezTo>
                  <a:cubicBezTo>
                    <a:pt x="20440" y="12317"/>
                    <a:pt x="20507" y="11890"/>
                    <a:pt x="20463" y="11657"/>
                  </a:cubicBezTo>
                  <a:lnTo>
                    <a:pt x="20463" y="11657"/>
                  </a:lnTo>
                  <a:cubicBezTo>
                    <a:pt x="19697" y="11723"/>
                    <a:pt x="19314" y="12436"/>
                    <a:pt x="18760" y="12925"/>
                  </a:cubicBezTo>
                  <a:cubicBezTo>
                    <a:pt x="18934" y="12547"/>
                    <a:pt x="18846" y="12492"/>
                    <a:pt x="18717" y="12492"/>
                  </a:cubicBezTo>
                  <a:cubicBezTo>
                    <a:pt x="18663" y="12492"/>
                    <a:pt x="18602" y="12501"/>
                    <a:pt x="18550" y="12501"/>
                  </a:cubicBezTo>
                  <a:cubicBezTo>
                    <a:pt x="18491" y="12501"/>
                    <a:pt x="18443" y="12489"/>
                    <a:pt x="18430" y="12436"/>
                  </a:cubicBezTo>
                  <a:cubicBezTo>
                    <a:pt x="18812" y="12159"/>
                    <a:pt x="19420" y="12542"/>
                    <a:pt x="19473" y="11552"/>
                  </a:cubicBezTo>
                  <a:cubicBezTo>
                    <a:pt x="19195" y="11552"/>
                    <a:pt x="18984" y="11552"/>
                    <a:pt x="18931" y="11063"/>
                  </a:cubicBezTo>
                  <a:lnTo>
                    <a:pt x="18931" y="11063"/>
                  </a:lnTo>
                  <a:cubicBezTo>
                    <a:pt x="19116" y="11222"/>
                    <a:pt x="19354" y="11269"/>
                    <a:pt x="19615" y="11269"/>
                  </a:cubicBezTo>
                  <a:cubicBezTo>
                    <a:pt x="19999" y="11269"/>
                    <a:pt x="20431" y="11168"/>
                    <a:pt x="20814" y="11168"/>
                  </a:cubicBezTo>
                  <a:cubicBezTo>
                    <a:pt x="21254" y="11168"/>
                    <a:pt x="21627" y="11302"/>
                    <a:pt x="21783" y="11882"/>
                  </a:cubicBezTo>
                  <a:cubicBezTo>
                    <a:pt x="21925" y="11901"/>
                    <a:pt x="22052" y="11930"/>
                    <a:pt x="22163" y="11930"/>
                  </a:cubicBezTo>
                  <a:cubicBezTo>
                    <a:pt x="22350" y="11930"/>
                    <a:pt x="22487" y="11848"/>
                    <a:pt x="22562" y="11499"/>
                  </a:cubicBezTo>
                  <a:lnTo>
                    <a:pt x="22562" y="11499"/>
                  </a:lnTo>
                  <a:cubicBezTo>
                    <a:pt x="22547" y="11508"/>
                    <a:pt x="22530" y="11512"/>
                    <a:pt x="22512" y="11512"/>
                  </a:cubicBezTo>
                  <a:cubicBezTo>
                    <a:pt x="22327" y="11512"/>
                    <a:pt x="22027" y="11057"/>
                    <a:pt x="22232" y="10997"/>
                  </a:cubicBezTo>
                  <a:lnTo>
                    <a:pt x="22232" y="10997"/>
                  </a:lnTo>
                  <a:cubicBezTo>
                    <a:pt x="22276" y="11114"/>
                    <a:pt x="22369" y="11123"/>
                    <a:pt x="22467" y="11123"/>
                  </a:cubicBezTo>
                  <a:cubicBezTo>
                    <a:pt x="22485" y="11123"/>
                    <a:pt x="22504" y="11123"/>
                    <a:pt x="22522" y="11123"/>
                  </a:cubicBezTo>
                  <a:cubicBezTo>
                    <a:pt x="22638" y="11123"/>
                    <a:pt x="22747" y="11136"/>
                    <a:pt x="22773" y="11327"/>
                  </a:cubicBezTo>
                  <a:cubicBezTo>
                    <a:pt x="22773" y="11657"/>
                    <a:pt x="22496" y="11552"/>
                    <a:pt x="22615" y="11987"/>
                  </a:cubicBezTo>
                  <a:cubicBezTo>
                    <a:pt x="22892" y="11829"/>
                    <a:pt x="23103" y="11934"/>
                    <a:pt x="23156" y="11776"/>
                  </a:cubicBezTo>
                  <a:cubicBezTo>
                    <a:pt x="23083" y="11620"/>
                    <a:pt x="23244" y="11389"/>
                    <a:pt x="23425" y="11389"/>
                  </a:cubicBezTo>
                  <a:cubicBezTo>
                    <a:pt x="23505" y="11389"/>
                    <a:pt x="23589" y="11434"/>
                    <a:pt x="23657" y="11552"/>
                  </a:cubicBezTo>
                  <a:cubicBezTo>
                    <a:pt x="23380" y="10892"/>
                    <a:pt x="23882" y="11274"/>
                    <a:pt x="23935" y="10733"/>
                  </a:cubicBezTo>
                  <a:cubicBezTo>
                    <a:pt x="23552" y="10179"/>
                    <a:pt x="23275" y="10614"/>
                    <a:pt x="22892" y="10126"/>
                  </a:cubicBezTo>
                  <a:lnTo>
                    <a:pt x="22892" y="10126"/>
                  </a:lnTo>
                  <a:cubicBezTo>
                    <a:pt x="22826" y="10786"/>
                    <a:pt x="23380" y="10284"/>
                    <a:pt x="23327" y="10944"/>
                  </a:cubicBezTo>
                  <a:cubicBezTo>
                    <a:pt x="22751" y="10577"/>
                    <a:pt x="21794" y="10486"/>
                    <a:pt x="20956" y="10486"/>
                  </a:cubicBezTo>
                  <a:cubicBezTo>
                    <a:pt x="20680" y="10486"/>
                    <a:pt x="20417" y="10496"/>
                    <a:pt x="20185" y="10509"/>
                  </a:cubicBezTo>
                  <a:cubicBezTo>
                    <a:pt x="19975" y="10509"/>
                    <a:pt x="19700" y="10820"/>
                    <a:pt x="19515" y="10820"/>
                  </a:cubicBezTo>
                  <a:cubicBezTo>
                    <a:pt x="19410" y="10820"/>
                    <a:pt x="19333" y="10719"/>
                    <a:pt x="19314" y="10403"/>
                  </a:cubicBezTo>
                  <a:cubicBezTo>
                    <a:pt x="19336" y="10378"/>
                    <a:pt x="19370" y="10371"/>
                    <a:pt x="19409" y="10371"/>
                  </a:cubicBezTo>
                  <a:cubicBezTo>
                    <a:pt x="19473" y="10371"/>
                    <a:pt x="19551" y="10391"/>
                    <a:pt x="19617" y="10391"/>
                  </a:cubicBezTo>
                  <a:cubicBezTo>
                    <a:pt x="19707" y="10391"/>
                    <a:pt x="19774" y="10354"/>
                    <a:pt x="19750" y="10179"/>
                  </a:cubicBezTo>
                  <a:cubicBezTo>
                    <a:pt x="19644" y="10126"/>
                    <a:pt x="19525" y="9954"/>
                    <a:pt x="19525" y="9677"/>
                  </a:cubicBezTo>
                  <a:cubicBezTo>
                    <a:pt x="19386" y="9771"/>
                    <a:pt x="19260" y="9807"/>
                    <a:pt x="19139" y="9807"/>
                  </a:cubicBezTo>
                  <a:cubicBezTo>
                    <a:pt x="18835" y="9807"/>
                    <a:pt x="18564" y="9579"/>
                    <a:pt x="18205" y="9466"/>
                  </a:cubicBezTo>
                  <a:lnTo>
                    <a:pt x="18205" y="9466"/>
                  </a:lnTo>
                  <a:cubicBezTo>
                    <a:pt x="18271" y="9954"/>
                    <a:pt x="17941" y="9954"/>
                    <a:pt x="17664" y="10007"/>
                  </a:cubicBezTo>
                  <a:cubicBezTo>
                    <a:pt x="17684" y="9629"/>
                    <a:pt x="17641" y="9532"/>
                    <a:pt x="17573" y="9532"/>
                  </a:cubicBezTo>
                  <a:cubicBezTo>
                    <a:pt x="17501" y="9532"/>
                    <a:pt x="17401" y="9642"/>
                    <a:pt x="17320" y="9642"/>
                  </a:cubicBezTo>
                  <a:cubicBezTo>
                    <a:pt x="17278" y="9642"/>
                    <a:pt x="17240" y="9612"/>
                    <a:pt x="17215" y="9519"/>
                  </a:cubicBezTo>
                  <a:cubicBezTo>
                    <a:pt x="17215" y="9294"/>
                    <a:pt x="17387" y="9347"/>
                    <a:pt x="17387" y="9189"/>
                  </a:cubicBezTo>
                  <a:lnTo>
                    <a:pt x="17387" y="9189"/>
                  </a:lnTo>
                  <a:cubicBezTo>
                    <a:pt x="17335" y="9270"/>
                    <a:pt x="17283" y="9300"/>
                    <a:pt x="17232" y="9300"/>
                  </a:cubicBezTo>
                  <a:cubicBezTo>
                    <a:pt x="17095" y="9300"/>
                    <a:pt x="16965" y="9080"/>
                    <a:pt x="16866" y="9080"/>
                  </a:cubicBezTo>
                  <a:cubicBezTo>
                    <a:pt x="16807" y="9080"/>
                    <a:pt x="16759" y="9159"/>
                    <a:pt x="16727" y="9413"/>
                  </a:cubicBezTo>
                  <a:cubicBezTo>
                    <a:pt x="16951" y="9571"/>
                    <a:pt x="17281" y="9571"/>
                    <a:pt x="17387" y="10007"/>
                  </a:cubicBezTo>
                  <a:cubicBezTo>
                    <a:pt x="16950" y="9955"/>
                    <a:pt x="16555" y="9890"/>
                    <a:pt x="16208" y="9890"/>
                  </a:cubicBezTo>
                  <a:cubicBezTo>
                    <a:pt x="15853" y="9890"/>
                    <a:pt x="15548" y="9958"/>
                    <a:pt x="15301" y="10179"/>
                  </a:cubicBezTo>
                  <a:cubicBezTo>
                    <a:pt x="15301" y="10284"/>
                    <a:pt x="15354" y="10337"/>
                    <a:pt x="15406" y="10403"/>
                  </a:cubicBezTo>
                  <a:cubicBezTo>
                    <a:pt x="15059" y="10165"/>
                    <a:pt x="14687" y="10062"/>
                    <a:pt x="14334" y="10062"/>
                  </a:cubicBezTo>
                  <a:cubicBezTo>
                    <a:pt x="13788" y="10062"/>
                    <a:pt x="13287" y="10306"/>
                    <a:pt x="12991" y="10667"/>
                  </a:cubicBezTo>
                  <a:cubicBezTo>
                    <a:pt x="13043" y="11116"/>
                    <a:pt x="13479" y="10786"/>
                    <a:pt x="13651" y="11116"/>
                  </a:cubicBezTo>
                  <a:cubicBezTo>
                    <a:pt x="13538" y="11307"/>
                    <a:pt x="13373" y="11390"/>
                    <a:pt x="13195" y="11390"/>
                  </a:cubicBezTo>
                  <a:cubicBezTo>
                    <a:pt x="13017" y="11390"/>
                    <a:pt x="12826" y="11307"/>
                    <a:pt x="12661" y="11169"/>
                  </a:cubicBezTo>
                  <a:cubicBezTo>
                    <a:pt x="12731" y="11019"/>
                    <a:pt x="12778" y="10845"/>
                    <a:pt x="12869" y="10845"/>
                  </a:cubicBezTo>
                  <a:cubicBezTo>
                    <a:pt x="12913" y="10845"/>
                    <a:pt x="12969" y="10888"/>
                    <a:pt x="13043" y="10997"/>
                  </a:cubicBezTo>
                  <a:cubicBezTo>
                    <a:pt x="12925" y="10509"/>
                    <a:pt x="12925" y="10667"/>
                    <a:pt x="12991" y="10179"/>
                  </a:cubicBezTo>
                  <a:lnTo>
                    <a:pt x="12991" y="10179"/>
                  </a:lnTo>
                  <a:cubicBezTo>
                    <a:pt x="12966" y="10183"/>
                    <a:pt x="12942" y="10184"/>
                    <a:pt x="12919" y="10184"/>
                  </a:cubicBezTo>
                  <a:cubicBezTo>
                    <a:pt x="12704" y="10184"/>
                    <a:pt x="12579" y="10023"/>
                    <a:pt x="12369" y="10023"/>
                  </a:cubicBezTo>
                  <a:cubicBezTo>
                    <a:pt x="12308" y="10023"/>
                    <a:pt x="12239" y="10037"/>
                    <a:pt x="12159" y="10073"/>
                  </a:cubicBezTo>
                  <a:cubicBezTo>
                    <a:pt x="12118" y="10329"/>
                    <a:pt x="12174" y="10386"/>
                    <a:pt x="12258" y="10386"/>
                  </a:cubicBezTo>
                  <a:cubicBezTo>
                    <a:pt x="12327" y="10386"/>
                    <a:pt x="12415" y="10347"/>
                    <a:pt x="12484" y="10347"/>
                  </a:cubicBezTo>
                  <a:cubicBezTo>
                    <a:pt x="12548" y="10347"/>
                    <a:pt x="12595" y="10380"/>
                    <a:pt x="12595" y="10509"/>
                  </a:cubicBezTo>
                  <a:cubicBezTo>
                    <a:pt x="12330" y="10786"/>
                    <a:pt x="12542" y="11446"/>
                    <a:pt x="12489" y="11552"/>
                  </a:cubicBezTo>
                  <a:cubicBezTo>
                    <a:pt x="12382" y="11566"/>
                    <a:pt x="12290" y="11574"/>
                    <a:pt x="12209" y="11574"/>
                  </a:cubicBezTo>
                  <a:cubicBezTo>
                    <a:pt x="11706" y="11574"/>
                    <a:pt x="11647" y="11285"/>
                    <a:pt x="11499" y="10614"/>
                  </a:cubicBezTo>
                  <a:cubicBezTo>
                    <a:pt x="11639" y="10614"/>
                    <a:pt x="11733" y="10723"/>
                    <a:pt x="11826" y="10723"/>
                  </a:cubicBezTo>
                  <a:cubicBezTo>
                    <a:pt x="11882" y="10723"/>
                    <a:pt x="11936" y="10685"/>
                    <a:pt x="12000" y="10561"/>
                  </a:cubicBezTo>
                  <a:cubicBezTo>
                    <a:pt x="11882" y="10007"/>
                    <a:pt x="11499" y="9849"/>
                    <a:pt x="11222" y="9624"/>
                  </a:cubicBezTo>
                  <a:lnTo>
                    <a:pt x="11222" y="9624"/>
                  </a:lnTo>
                  <a:cubicBezTo>
                    <a:pt x="11116" y="10007"/>
                    <a:pt x="11552" y="10231"/>
                    <a:pt x="11274" y="10284"/>
                  </a:cubicBezTo>
                  <a:cubicBezTo>
                    <a:pt x="10916" y="10416"/>
                    <a:pt x="10584" y="10510"/>
                    <a:pt x="10309" y="10510"/>
                  </a:cubicBezTo>
                  <a:cubicBezTo>
                    <a:pt x="9784" y="10510"/>
                    <a:pt x="9467" y="10166"/>
                    <a:pt x="9571" y="9083"/>
                  </a:cubicBezTo>
                  <a:lnTo>
                    <a:pt x="9571" y="9083"/>
                  </a:lnTo>
                  <a:cubicBezTo>
                    <a:pt x="8476" y="9849"/>
                    <a:pt x="8370" y="9241"/>
                    <a:pt x="7433" y="9901"/>
                  </a:cubicBezTo>
                  <a:cubicBezTo>
                    <a:pt x="7537" y="9471"/>
                    <a:pt x="7642" y="9246"/>
                    <a:pt x="7389" y="9024"/>
                  </a:cubicBezTo>
                  <a:lnTo>
                    <a:pt x="7389" y="9024"/>
                  </a:lnTo>
                  <a:cubicBezTo>
                    <a:pt x="7134" y="9206"/>
                    <a:pt x="6810" y="9400"/>
                    <a:pt x="6931" y="9571"/>
                  </a:cubicBezTo>
                  <a:cubicBezTo>
                    <a:pt x="7031" y="9527"/>
                    <a:pt x="7084" y="9398"/>
                    <a:pt x="7225" y="9398"/>
                  </a:cubicBezTo>
                  <a:cubicBezTo>
                    <a:pt x="7251" y="9398"/>
                    <a:pt x="7281" y="9403"/>
                    <a:pt x="7314" y="9413"/>
                  </a:cubicBezTo>
                  <a:cubicBezTo>
                    <a:pt x="7050" y="9677"/>
                    <a:pt x="7644" y="10126"/>
                    <a:pt x="7380" y="10403"/>
                  </a:cubicBezTo>
                  <a:cubicBezTo>
                    <a:pt x="7368" y="10311"/>
                    <a:pt x="7343" y="10277"/>
                    <a:pt x="7310" y="10277"/>
                  </a:cubicBezTo>
                  <a:cubicBezTo>
                    <a:pt x="7208" y="10277"/>
                    <a:pt x="7022" y="10584"/>
                    <a:pt x="6830" y="10584"/>
                  </a:cubicBezTo>
                  <a:cubicBezTo>
                    <a:pt x="6734" y="10584"/>
                    <a:pt x="6637" y="10509"/>
                    <a:pt x="6548" y="10284"/>
                  </a:cubicBezTo>
                  <a:cubicBezTo>
                    <a:pt x="6825" y="10284"/>
                    <a:pt x="7050" y="10284"/>
                    <a:pt x="7050" y="9901"/>
                  </a:cubicBezTo>
                  <a:cubicBezTo>
                    <a:pt x="6969" y="9807"/>
                    <a:pt x="6881" y="9770"/>
                    <a:pt x="6796" y="9770"/>
                  </a:cubicBezTo>
                  <a:cubicBezTo>
                    <a:pt x="6534" y="9770"/>
                    <a:pt x="6300" y="10125"/>
                    <a:pt x="6390" y="10284"/>
                  </a:cubicBezTo>
                  <a:cubicBezTo>
                    <a:pt x="6361" y="10268"/>
                    <a:pt x="6333" y="10261"/>
                    <a:pt x="6307" y="10261"/>
                  </a:cubicBezTo>
                  <a:cubicBezTo>
                    <a:pt x="6146" y="10261"/>
                    <a:pt x="6023" y="10519"/>
                    <a:pt x="5915" y="10519"/>
                  </a:cubicBezTo>
                  <a:cubicBezTo>
                    <a:pt x="5868" y="10519"/>
                    <a:pt x="5825" y="10472"/>
                    <a:pt x="5782" y="10337"/>
                  </a:cubicBezTo>
                  <a:cubicBezTo>
                    <a:pt x="5896" y="10224"/>
                    <a:pt x="5989" y="9996"/>
                    <a:pt x="6110" y="9996"/>
                  </a:cubicBezTo>
                  <a:cubicBezTo>
                    <a:pt x="6158" y="9996"/>
                    <a:pt x="6211" y="10032"/>
                    <a:pt x="6271" y="10126"/>
                  </a:cubicBezTo>
                  <a:cubicBezTo>
                    <a:pt x="6324" y="9852"/>
                    <a:pt x="6263" y="9814"/>
                    <a:pt x="6179" y="9814"/>
                  </a:cubicBezTo>
                  <a:cubicBezTo>
                    <a:pt x="6147" y="9814"/>
                    <a:pt x="6111" y="9820"/>
                    <a:pt x="6078" y="9820"/>
                  </a:cubicBezTo>
                  <a:cubicBezTo>
                    <a:pt x="6005" y="9820"/>
                    <a:pt x="5941" y="9793"/>
                    <a:pt x="5941" y="9624"/>
                  </a:cubicBezTo>
                  <a:cubicBezTo>
                    <a:pt x="5800" y="9333"/>
                    <a:pt x="5924" y="9089"/>
                    <a:pt x="6053" y="9089"/>
                  </a:cubicBezTo>
                  <a:cubicBezTo>
                    <a:pt x="6117" y="9089"/>
                    <a:pt x="6183" y="9149"/>
                    <a:pt x="6218" y="9294"/>
                  </a:cubicBezTo>
                  <a:cubicBezTo>
                    <a:pt x="6113" y="9347"/>
                    <a:pt x="5941" y="9347"/>
                    <a:pt x="6060" y="9624"/>
                  </a:cubicBezTo>
                  <a:cubicBezTo>
                    <a:pt x="6720" y="8687"/>
                    <a:pt x="7380" y="8687"/>
                    <a:pt x="8370" y="8634"/>
                  </a:cubicBezTo>
                  <a:lnTo>
                    <a:pt x="8370" y="8634"/>
                  </a:lnTo>
                  <a:cubicBezTo>
                    <a:pt x="8370" y="8858"/>
                    <a:pt x="8198" y="8911"/>
                    <a:pt x="8198" y="9136"/>
                  </a:cubicBezTo>
                  <a:lnTo>
                    <a:pt x="8581" y="9136"/>
                  </a:lnTo>
                  <a:cubicBezTo>
                    <a:pt x="8700" y="8687"/>
                    <a:pt x="8304" y="8146"/>
                    <a:pt x="8528" y="8146"/>
                  </a:cubicBezTo>
                  <a:cubicBezTo>
                    <a:pt x="8729" y="8240"/>
                    <a:pt x="8835" y="8598"/>
                    <a:pt x="9128" y="8598"/>
                  </a:cubicBezTo>
                  <a:cubicBezTo>
                    <a:pt x="9163" y="8598"/>
                    <a:pt x="9200" y="8593"/>
                    <a:pt x="9241" y="8581"/>
                  </a:cubicBezTo>
                  <a:cubicBezTo>
                    <a:pt x="9241" y="8146"/>
                    <a:pt x="9083" y="8251"/>
                    <a:pt x="9188" y="7921"/>
                  </a:cubicBezTo>
                  <a:lnTo>
                    <a:pt x="9188" y="7921"/>
                  </a:lnTo>
                  <a:cubicBezTo>
                    <a:pt x="9079" y="8048"/>
                    <a:pt x="8975" y="8103"/>
                    <a:pt x="8886" y="8103"/>
                  </a:cubicBezTo>
                  <a:cubicBezTo>
                    <a:pt x="8705" y="8103"/>
                    <a:pt x="8581" y="7882"/>
                    <a:pt x="8581" y="7591"/>
                  </a:cubicBezTo>
                  <a:cubicBezTo>
                    <a:pt x="8554" y="7761"/>
                    <a:pt x="8530" y="7822"/>
                    <a:pt x="8506" y="7822"/>
                  </a:cubicBezTo>
                  <a:cubicBezTo>
                    <a:pt x="8447" y="7822"/>
                    <a:pt x="8385" y="7452"/>
                    <a:pt x="8264" y="7452"/>
                  </a:cubicBezTo>
                  <a:cubicBezTo>
                    <a:pt x="8244" y="7452"/>
                    <a:pt x="8222" y="7462"/>
                    <a:pt x="8198" y="7486"/>
                  </a:cubicBezTo>
                  <a:cubicBezTo>
                    <a:pt x="7868" y="7591"/>
                    <a:pt x="8040" y="8251"/>
                    <a:pt x="7921" y="8304"/>
                  </a:cubicBezTo>
                  <a:cubicBezTo>
                    <a:pt x="7644" y="7921"/>
                    <a:pt x="7433" y="7816"/>
                    <a:pt x="7208" y="7697"/>
                  </a:cubicBezTo>
                  <a:cubicBezTo>
                    <a:pt x="7208" y="7367"/>
                    <a:pt x="7380" y="7261"/>
                    <a:pt x="7433" y="7037"/>
                  </a:cubicBezTo>
                  <a:cubicBezTo>
                    <a:pt x="7388" y="7021"/>
                    <a:pt x="7349" y="7014"/>
                    <a:pt x="7315" y="7014"/>
                  </a:cubicBezTo>
                  <a:cubicBezTo>
                    <a:pt x="7013" y="7014"/>
                    <a:pt x="7117" y="7591"/>
                    <a:pt x="6773" y="7591"/>
                  </a:cubicBezTo>
                  <a:cubicBezTo>
                    <a:pt x="6773" y="7261"/>
                    <a:pt x="6495" y="7367"/>
                    <a:pt x="6548" y="6931"/>
                  </a:cubicBezTo>
                  <a:cubicBezTo>
                    <a:pt x="6608" y="6770"/>
                    <a:pt x="6698" y="6721"/>
                    <a:pt x="6799" y="6721"/>
                  </a:cubicBezTo>
                  <a:cubicBezTo>
                    <a:pt x="6955" y="6721"/>
                    <a:pt x="7137" y="6837"/>
                    <a:pt x="7275" y="6837"/>
                  </a:cubicBezTo>
                  <a:cubicBezTo>
                    <a:pt x="7386" y="6837"/>
                    <a:pt x="7468" y="6763"/>
                    <a:pt x="7485" y="6495"/>
                  </a:cubicBezTo>
                  <a:cubicBezTo>
                    <a:pt x="7400" y="6442"/>
                    <a:pt x="7325" y="6432"/>
                    <a:pt x="7252" y="6432"/>
                  </a:cubicBezTo>
                  <a:cubicBezTo>
                    <a:pt x="7206" y="6432"/>
                    <a:pt x="7161" y="6436"/>
                    <a:pt x="7114" y="6436"/>
                  </a:cubicBezTo>
                  <a:cubicBezTo>
                    <a:pt x="6990" y="6436"/>
                    <a:pt x="6852" y="6410"/>
                    <a:pt x="6654" y="6218"/>
                  </a:cubicBezTo>
                  <a:cubicBezTo>
                    <a:pt x="6718" y="6205"/>
                    <a:pt x="6778" y="6199"/>
                    <a:pt x="6834" y="6199"/>
                  </a:cubicBezTo>
                  <a:cubicBezTo>
                    <a:pt x="7077" y="6199"/>
                    <a:pt x="7250" y="6303"/>
                    <a:pt x="7417" y="6303"/>
                  </a:cubicBezTo>
                  <a:cubicBezTo>
                    <a:pt x="7512" y="6303"/>
                    <a:pt x="7606" y="6269"/>
                    <a:pt x="7710" y="6165"/>
                  </a:cubicBezTo>
                  <a:cubicBezTo>
                    <a:pt x="7517" y="5765"/>
                    <a:pt x="7278" y="5631"/>
                    <a:pt x="7033" y="5631"/>
                  </a:cubicBezTo>
                  <a:cubicBezTo>
                    <a:pt x="6642" y="5631"/>
                    <a:pt x="6238" y="5974"/>
                    <a:pt x="5994" y="6113"/>
                  </a:cubicBezTo>
                  <a:cubicBezTo>
                    <a:pt x="5973" y="6113"/>
                    <a:pt x="5952" y="6114"/>
                    <a:pt x="5931" y="6114"/>
                  </a:cubicBezTo>
                  <a:cubicBezTo>
                    <a:pt x="5174" y="6114"/>
                    <a:pt x="4551" y="5487"/>
                    <a:pt x="3791" y="5487"/>
                  </a:cubicBezTo>
                  <a:cubicBezTo>
                    <a:pt x="3430" y="5487"/>
                    <a:pt x="3039" y="5629"/>
                    <a:pt x="2588" y="6047"/>
                  </a:cubicBezTo>
                  <a:cubicBezTo>
                    <a:pt x="2971" y="6218"/>
                    <a:pt x="2693" y="6548"/>
                    <a:pt x="2535" y="6707"/>
                  </a:cubicBezTo>
                  <a:cubicBezTo>
                    <a:pt x="2730" y="6762"/>
                    <a:pt x="2941" y="6799"/>
                    <a:pt x="3137" y="6799"/>
                  </a:cubicBezTo>
                  <a:cubicBezTo>
                    <a:pt x="3550" y="6799"/>
                    <a:pt x="3891" y="6632"/>
                    <a:pt x="3855" y="6113"/>
                  </a:cubicBezTo>
                  <a:cubicBezTo>
                    <a:pt x="4132" y="6113"/>
                    <a:pt x="4343" y="6113"/>
                    <a:pt x="4462" y="5888"/>
                  </a:cubicBezTo>
                  <a:lnTo>
                    <a:pt x="4462" y="5888"/>
                  </a:lnTo>
                  <a:cubicBezTo>
                    <a:pt x="4402" y="6368"/>
                    <a:pt x="4717" y="6515"/>
                    <a:pt x="5122" y="6515"/>
                  </a:cubicBezTo>
                  <a:cubicBezTo>
                    <a:pt x="5508" y="6515"/>
                    <a:pt x="5974" y="6381"/>
                    <a:pt x="6271" y="6271"/>
                  </a:cubicBezTo>
                  <a:lnTo>
                    <a:pt x="6271" y="6271"/>
                  </a:lnTo>
                  <a:cubicBezTo>
                    <a:pt x="6060" y="6825"/>
                    <a:pt x="6218" y="6878"/>
                    <a:pt x="6443" y="7261"/>
                  </a:cubicBezTo>
                  <a:cubicBezTo>
                    <a:pt x="6060" y="7261"/>
                    <a:pt x="5730" y="7314"/>
                    <a:pt x="5558" y="7644"/>
                  </a:cubicBezTo>
                  <a:cubicBezTo>
                    <a:pt x="5643" y="7762"/>
                    <a:pt x="5724" y="7807"/>
                    <a:pt x="5797" y="7807"/>
                  </a:cubicBezTo>
                  <a:cubicBezTo>
                    <a:pt x="5962" y="7807"/>
                    <a:pt x="6092" y="7579"/>
                    <a:pt x="6165" y="7433"/>
                  </a:cubicBezTo>
                  <a:cubicBezTo>
                    <a:pt x="6165" y="7697"/>
                    <a:pt x="6218" y="7816"/>
                    <a:pt x="6324" y="7921"/>
                  </a:cubicBezTo>
                  <a:cubicBezTo>
                    <a:pt x="6199" y="8139"/>
                    <a:pt x="6060" y="8218"/>
                    <a:pt x="5911" y="8218"/>
                  </a:cubicBezTo>
                  <a:cubicBezTo>
                    <a:pt x="5522" y="8218"/>
                    <a:pt x="5069" y="7678"/>
                    <a:pt x="4654" y="7678"/>
                  </a:cubicBezTo>
                  <a:cubicBezTo>
                    <a:pt x="4470" y="7678"/>
                    <a:pt x="4293" y="7784"/>
                    <a:pt x="4132" y="8093"/>
                  </a:cubicBezTo>
                  <a:cubicBezTo>
                    <a:pt x="4740" y="8304"/>
                    <a:pt x="4568" y="8858"/>
                    <a:pt x="5122" y="9189"/>
                  </a:cubicBezTo>
                  <a:cubicBezTo>
                    <a:pt x="5070" y="8858"/>
                    <a:pt x="5122" y="8687"/>
                    <a:pt x="5334" y="8687"/>
                  </a:cubicBezTo>
                  <a:cubicBezTo>
                    <a:pt x="5505" y="8806"/>
                    <a:pt x="5664" y="8911"/>
                    <a:pt x="5730" y="9347"/>
                  </a:cubicBezTo>
                  <a:cubicBezTo>
                    <a:pt x="5400" y="9519"/>
                    <a:pt x="4951" y="9294"/>
                    <a:pt x="4621" y="9743"/>
                  </a:cubicBezTo>
                  <a:cubicBezTo>
                    <a:pt x="4740" y="9796"/>
                    <a:pt x="4792" y="9901"/>
                    <a:pt x="4845" y="10073"/>
                  </a:cubicBezTo>
                  <a:cubicBezTo>
                    <a:pt x="4683" y="10073"/>
                    <a:pt x="4780" y="10460"/>
                    <a:pt x="4515" y="10460"/>
                  </a:cubicBezTo>
                  <a:cubicBezTo>
                    <a:pt x="4499" y="10460"/>
                    <a:pt x="4481" y="10459"/>
                    <a:pt x="4462" y="10456"/>
                  </a:cubicBezTo>
                  <a:cubicBezTo>
                    <a:pt x="4462" y="10231"/>
                    <a:pt x="4343" y="10231"/>
                    <a:pt x="4343" y="9954"/>
                  </a:cubicBezTo>
                  <a:cubicBezTo>
                    <a:pt x="4674" y="9954"/>
                    <a:pt x="4462" y="9189"/>
                    <a:pt x="4568" y="8911"/>
                  </a:cubicBezTo>
                  <a:cubicBezTo>
                    <a:pt x="4238" y="8634"/>
                    <a:pt x="3855" y="8423"/>
                    <a:pt x="3683" y="7816"/>
                  </a:cubicBezTo>
                  <a:cubicBezTo>
                    <a:pt x="4238" y="7103"/>
                    <a:pt x="5664" y="7697"/>
                    <a:pt x="5994" y="6773"/>
                  </a:cubicBezTo>
                  <a:lnTo>
                    <a:pt x="5994" y="6773"/>
                  </a:lnTo>
                  <a:cubicBezTo>
                    <a:pt x="5828" y="6803"/>
                    <a:pt x="5682" y="6813"/>
                    <a:pt x="5550" y="6813"/>
                  </a:cubicBezTo>
                  <a:cubicBezTo>
                    <a:pt x="5237" y="6813"/>
                    <a:pt x="5000" y="6754"/>
                    <a:pt x="4760" y="6754"/>
                  </a:cubicBezTo>
                  <a:cubicBezTo>
                    <a:pt x="4566" y="6754"/>
                    <a:pt x="4371" y="6793"/>
                    <a:pt x="4132" y="6931"/>
                  </a:cubicBezTo>
                  <a:cubicBezTo>
                    <a:pt x="4079" y="6654"/>
                    <a:pt x="4238" y="6495"/>
                    <a:pt x="4079" y="6443"/>
                  </a:cubicBezTo>
                  <a:cubicBezTo>
                    <a:pt x="3472" y="7486"/>
                    <a:pt x="2535" y="8198"/>
                    <a:pt x="1043" y="8634"/>
                  </a:cubicBezTo>
                  <a:cubicBezTo>
                    <a:pt x="1163" y="8440"/>
                    <a:pt x="664" y="7822"/>
                    <a:pt x="312" y="7822"/>
                  </a:cubicBezTo>
                  <a:cubicBezTo>
                    <a:pt x="161" y="7822"/>
                    <a:pt x="36" y="7937"/>
                    <a:pt x="0" y="8251"/>
                  </a:cubicBezTo>
                  <a:cubicBezTo>
                    <a:pt x="109" y="8231"/>
                    <a:pt x="225" y="8192"/>
                    <a:pt x="324" y="8192"/>
                  </a:cubicBezTo>
                  <a:cubicBezTo>
                    <a:pt x="477" y="8192"/>
                    <a:pt x="587" y="8285"/>
                    <a:pt x="555" y="8687"/>
                  </a:cubicBezTo>
                  <a:cubicBezTo>
                    <a:pt x="779" y="8687"/>
                    <a:pt x="779" y="8476"/>
                    <a:pt x="937" y="8476"/>
                  </a:cubicBezTo>
                  <a:cubicBezTo>
                    <a:pt x="832" y="9241"/>
                    <a:pt x="1320" y="8753"/>
                    <a:pt x="1373" y="9136"/>
                  </a:cubicBezTo>
                  <a:cubicBezTo>
                    <a:pt x="1268" y="9624"/>
                    <a:pt x="1703" y="9954"/>
                    <a:pt x="1439" y="10126"/>
                  </a:cubicBezTo>
                  <a:cubicBezTo>
                    <a:pt x="1439" y="9677"/>
                    <a:pt x="1162" y="9743"/>
                    <a:pt x="990" y="9519"/>
                  </a:cubicBezTo>
                  <a:lnTo>
                    <a:pt x="990" y="9519"/>
                  </a:lnTo>
                  <a:lnTo>
                    <a:pt x="1043" y="10337"/>
                  </a:lnTo>
                  <a:cubicBezTo>
                    <a:pt x="1180" y="10400"/>
                    <a:pt x="1299" y="10423"/>
                    <a:pt x="1405" y="10423"/>
                  </a:cubicBezTo>
                  <a:cubicBezTo>
                    <a:pt x="1713" y="10423"/>
                    <a:pt x="1911" y="10227"/>
                    <a:pt x="2133" y="10227"/>
                  </a:cubicBezTo>
                  <a:cubicBezTo>
                    <a:pt x="2239" y="10227"/>
                    <a:pt x="2351" y="10272"/>
                    <a:pt x="2482" y="10403"/>
                  </a:cubicBezTo>
                  <a:cubicBezTo>
                    <a:pt x="2482" y="9905"/>
                    <a:pt x="2606" y="9773"/>
                    <a:pt x="2775" y="9773"/>
                  </a:cubicBezTo>
                  <a:cubicBezTo>
                    <a:pt x="2965" y="9773"/>
                    <a:pt x="3213" y="9940"/>
                    <a:pt x="3406" y="9940"/>
                  </a:cubicBezTo>
                  <a:cubicBezTo>
                    <a:pt x="3497" y="9940"/>
                    <a:pt x="3575" y="9903"/>
                    <a:pt x="3631" y="9796"/>
                  </a:cubicBezTo>
                  <a:cubicBezTo>
                    <a:pt x="3472" y="9796"/>
                    <a:pt x="3525" y="9413"/>
                    <a:pt x="3472" y="9136"/>
                  </a:cubicBezTo>
                  <a:cubicBezTo>
                    <a:pt x="3412" y="9142"/>
                    <a:pt x="3354" y="9144"/>
                    <a:pt x="3299" y="9144"/>
                  </a:cubicBezTo>
                  <a:cubicBezTo>
                    <a:pt x="3140" y="9144"/>
                    <a:pt x="2999" y="9125"/>
                    <a:pt x="2868" y="9125"/>
                  </a:cubicBezTo>
                  <a:cubicBezTo>
                    <a:pt x="2665" y="9125"/>
                    <a:pt x="2488" y="9172"/>
                    <a:pt x="2310" y="9413"/>
                  </a:cubicBezTo>
                  <a:cubicBezTo>
                    <a:pt x="2363" y="9466"/>
                    <a:pt x="2482" y="9413"/>
                    <a:pt x="2535" y="9571"/>
                  </a:cubicBezTo>
                  <a:cubicBezTo>
                    <a:pt x="2494" y="9556"/>
                    <a:pt x="2458" y="9550"/>
                    <a:pt x="2427" y="9550"/>
                  </a:cubicBezTo>
                  <a:cubicBezTo>
                    <a:pt x="2135" y="9550"/>
                    <a:pt x="2215" y="10128"/>
                    <a:pt x="1911" y="10128"/>
                  </a:cubicBezTo>
                  <a:cubicBezTo>
                    <a:pt x="1900" y="10128"/>
                    <a:pt x="1888" y="10128"/>
                    <a:pt x="1875" y="10126"/>
                  </a:cubicBezTo>
                  <a:cubicBezTo>
                    <a:pt x="1474" y="8928"/>
                    <a:pt x="1833" y="8521"/>
                    <a:pt x="2386" y="8521"/>
                  </a:cubicBezTo>
                  <a:cubicBezTo>
                    <a:pt x="3052" y="8521"/>
                    <a:pt x="4000" y="9112"/>
                    <a:pt x="4238" y="9624"/>
                  </a:cubicBezTo>
                  <a:cubicBezTo>
                    <a:pt x="4185" y="9796"/>
                    <a:pt x="4132" y="10007"/>
                    <a:pt x="4079" y="10126"/>
                  </a:cubicBezTo>
                  <a:cubicBezTo>
                    <a:pt x="4048" y="10145"/>
                    <a:pt x="4007" y="10152"/>
                    <a:pt x="3962" y="10152"/>
                  </a:cubicBezTo>
                  <a:cubicBezTo>
                    <a:pt x="3872" y="10152"/>
                    <a:pt x="3765" y="10126"/>
                    <a:pt x="3673" y="10126"/>
                  </a:cubicBezTo>
                  <a:cubicBezTo>
                    <a:pt x="3560" y="10126"/>
                    <a:pt x="3472" y="10165"/>
                    <a:pt x="3472" y="10337"/>
                  </a:cubicBezTo>
                  <a:cubicBezTo>
                    <a:pt x="3389" y="10535"/>
                    <a:pt x="3149" y="10580"/>
                    <a:pt x="2836" y="10580"/>
                  </a:cubicBezTo>
                  <a:cubicBezTo>
                    <a:pt x="2576" y="10580"/>
                    <a:pt x="2265" y="10548"/>
                    <a:pt x="1954" y="10548"/>
                  </a:cubicBezTo>
                  <a:cubicBezTo>
                    <a:pt x="1392" y="10548"/>
                    <a:pt x="828" y="10650"/>
                    <a:pt x="555" y="11222"/>
                  </a:cubicBezTo>
                  <a:cubicBezTo>
                    <a:pt x="1769" y="11222"/>
                    <a:pt x="3142" y="11063"/>
                    <a:pt x="4462" y="10997"/>
                  </a:cubicBezTo>
                  <a:lnTo>
                    <a:pt x="4462" y="11116"/>
                  </a:lnTo>
                  <a:cubicBezTo>
                    <a:pt x="4898" y="11723"/>
                    <a:pt x="3631" y="11169"/>
                    <a:pt x="3802" y="11829"/>
                  </a:cubicBezTo>
                  <a:cubicBezTo>
                    <a:pt x="3907" y="11920"/>
                    <a:pt x="4021" y="11960"/>
                    <a:pt x="4131" y="11960"/>
                  </a:cubicBezTo>
                  <a:cubicBezTo>
                    <a:pt x="4422" y="11960"/>
                    <a:pt x="4692" y="11676"/>
                    <a:pt x="4740" y="11274"/>
                  </a:cubicBezTo>
                  <a:cubicBezTo>
                    <a:pt x="4674" y="11274"/>
                    <a:pt x="4621" y="11116"/>
                    <a:pt x="4568" y="10997"/>
                  </a:cubicBezTo>
                  <a:cubicBezTo>
                    <a:pt x="5228" y="10944"/>
                    <a:pt x="5835" y="10944"/>
                    <a:pt x="6443" y="10944"/>
                  </a:cubicBezTo>
                  <a:cubicBezTo>
                    <a:pt x="6324" y="11222"/>
                    <a:pt x="6060" y="11222"/>
                    <a:pt x="6060" y="11657"/>
                  </a:cubicBezTo>
                  <a:cubicBezTo>
                    <a:pt x="6271" y="11790"/>
                    <a:pt x="6492" y="11826"/>
                    <a:pt x="6704" y="11826"/>
                  </a:cubicBezTo>
                  <a:cubicBezTo>
                    <a:pt x="6947" y="11826"/>
                    <a:pt x="7177" y="11779"/>
                    <a:pt x="7369" y="11779"/>
                  </a:cubicBezTo>
                  <a:cubicBezTo>
                    <a:pt x="7574" y="11779"/>
                    <a:pt x="7734" y="11833"/>
                    <a:pt x="7816" y="12053"/>
                  </a:cubicBezTo>
                  <a:cubicBezTo>
                    <a:pt x="7708" y="12024"/>
                    <a:pt x="7607" y="12009"/>
                    <a:pt x="7511" y="12009"/>
                  </a:cubicBezTo>
                  <a:cubicBezTo>
                    <a:pt x="7217" y="12009"/>
                    <a:pt x="6968" y="12148"/>
                    <a:pt x="6720" y="12436"/>
                  </a:cubicBezTo>
                  <a:cubicBezTo>
                    <a:pt x="6984" y="12595"/>
                    <a:pt x="6984" y="12977"/>
                    <a:pt x="6984" y="13255"/>
                  </a:cubicBezTo>
                  <a:lnTo>
                    <a:pt x="7208" y="13255"/>
                  </a:lnTo>
                  <a:cubicBezTo>
                    <a:pt x="7314" y="13202"/>
                    <a:pt x="7314" y="13043"/>
                    <a:pt x="7380" y="12925"/>
                  </a:cubicBezTo>
                  <a:cubicBezTo>
                    <a:pt x="7261" y="12872"/>
                    <a:pt x="7155" y="12925"/>
                    <a:pt x="7155" y="12766"/>
                  </a:cubicBezTo>
                  <a:cubicBezTo>
                    <a:pt x="7710" y="11723"/>
                    <a:pt x="10020" y="13096"/>
                    <a:pt x="10126" y="11222"/>
                  </a:cubicBezTo>
                  <a:cubicBezTo>
                    <a:pt x="9993" y="11105"/>
                    <a:pt x="9791" y="11063"/>
                    <a:pt x="9546" y="11063"/>
                  </a:cubicBezTo>
                  <a:cubicBezTo>
                    <a:pt x="8926" y="11063"/>
                    <a:pt x="8030" y="11333"/>
                    <a:pt x="7290" y="11333"/>
                  </a:cubicBezTo>
                  <a:cubicBezTo>
                    <a:pt x="7106" y="11333"/>
                    <a:pt x="6931" y="11316"/>
                    <a:pt x="6773" y="11274"/>
                  </a:cubicBezTo>
                  <a:cubicBezTo>
                    <a:pt x="7591" y="10403"/>
                    <a:pt x="8370" y="10231"/>
                    <a:pt x="9690" y="10231"/>
                  </a:cubicBezTo>
                  <a:cubicBezTo>
                    <a:pt x="9690" y="10733"/>
                    <a:pt x="10020" y="10614"/>
                    <a:pt x="10020" y="11063"/>
                  </a:cubicBezTo>
                  <a:cubicBezTo>
                    <a:pt x="10301" y="10964"/>
                    <a:pt x="10565" y="10831"/>
                    <a:pt x="10814" y="10831"/>
                  </a:cubicBezTo>
                  <a:cubicBezTo>
                    <a:pt x="10997" y="10831"/>
                    <a:pt x="11172" y="10903"/>
                    <a:pt x="11340" y="11116"/>
                  </a:cubicBezTo>
                  <a:cubicBezTo>
                    <a:pt x="11255" y="11058"/>
                    <a:pt x="11191" y="11037"/>
                    <a:pt x="11137" y="11037"/>
                  </a:cubicBezTo>
                  <a:cubicBezTo>
                    <a:pt x="10996" y="11037"/>
                    <a:pt x="10912" y="11175"/>
                    <a:pt x="10656" y="11175"/>
                  </a:cubicBezTo>
                  <a:cubicBezTo>
                    <a:pt x="10627" y="11175"/>
                    <a:pt x="10596" y="11173"/>
                    <a:pt x="10561" y="11169"/>
                  </a:cubicBezTo>
                  <a:lnTo>
                    <a:pt x="10561" y="11169"/>
                  </a:lnTo>
                  <a:cubicBezTo>
                    <a:pt x="10786" y="12106"/>
                    <a:pt x="10179" y="11776"/>
                    <a:pt x="10231" y="12383"/>
                  </a:cubicBezTo>
                  <a:cubicBezTo>
                    <a:pt x="10245" y="12387"/>
                    <a:pt x="10257" y="12389"/>
                    <a:pt x="10269" y="12389"/>
                  </a:cubicBezTo>
                  <a:cubicBezTo>
                    <a:pt x="10364" y="12389"/>
                    <a:pt x="10418" y="12271"/>
                    <a:pt x="10457" y="12271"/>
                  </a:cubicBezTo>
                  <a:cubicBezTo>
                    <a:pt x="10477" y="12271"/>
                    <a:pt x="10493" y="12299"/>
                    <a:pt x="10509" y="12383"/>
                  </a:cubicBezTo>
                  <a:cubicBezTo>
                    <a:pt x="9901" y="12925"/>
                    <a:pt x="8634" y="12647"/>
                    <a:pt x="7974" y="13043"/>
                  </a:cubicBezTo>
                  <a:cubicBezTo>
                    <a:pt x="8423" y="13043"/>
                    <a:pt x="8093" y="13862"/>
                    <a:pt x="7921" y="13862"/>
                  </a:cubicBezTo>
                  <a:cubicBezTo>
                    <a:pt x="8113" y="14090"/>
                    <a:pt x="8305" y="14451"/>
                    <a:pt x="8405" y="14451"/>
                  </a:cubicBezTo>
                  <a:cubicBezTo>
                    <a:pt x="8449" y="14451"/>
                    <a:pt x="8476" y="14379"/>
                    <a:pt x="8476" y="14192"/>
                  </a:cubicBezTo>
                  <a:cubicBezTo>
                    <a:pt x="8911" y="14694"/>
                    <a:pt x="9188" y="14628"/>
                    <a:pt x="9624" y="14958"/>
                  </a:cubicBezTo>
                  <a:cubicBezTo>
                    <a:pt x="9624" y="15182"/>
                    <a:pt x="9466" y="15129"/>
                    <a:pt x="9413" y="15288"/>
                  </a:cubicBezTo>
                  <a:cubicBezTo>
                    <a:pt x="9483" y="15380"/>
                    <a:pt x="9560" y="15418"/>
                    <a:pt x="9636" y="15418"/>
                  </a:cubicBezTo>
                  <a:cubicBezTo>
                    <a:pt x="9790" y="15418"/>
                    <a:pt x="9941" y="15262"/>
                    <a:pt x="10020" y="15076"/>
                  </a:cubicBezTo>
                  <a:cubicBezTo>
                    <a:pt x="9983" y="15076"/>
                    <a:pt x="9947" y="15079"/>
                    <a:pt x="9912" y="15079"/>
                  </a:cubicBezTo>
                  <a:cubicBezTo>
                    <a:pt x="9787" y="15079"/>
                    <a:pt x="9690" y="15046"/>
                    <a:pt x="9690" y="14746"/>
                  </a:cubicBezTo>
                  <a:cubicBezTo>
                    <a:pt x="9849" y="14192"/>
                    <a:pt x="10126" y="14192"/>
                    <a:pt x="10350" y="14034"/>
                  </a:cubicBezTo>
                  <a:lnTo>
                    <a:pt x="10403" y="14522"/>
                  </a:lnTo>
                  <a:cubicBezTo>
                    <a:pt x="10791" y="14501"/>
                    <a:pt x="11195" y="14462"/>
                    <a:pt x="11616" y="14462"/>
                  </a:cubicBezTo>
                  <a:cubicBezTo>
                    <a:pt x="12270" y="14462"/>
                    <a:pt x="12965" y="14556"/>
                    <a:pt x="13703" y="14958"/>
                  </a:cubicBezTo>
                  <a:cubicBezTo>
                    <a:pt x="13668" y="14982"/>
                    <a:pt x="13621" y="14990"/>
                    <a:pt x="13569" y="14990"/>
                  </a:cubicBezTo>
                  <a:cubicBezTo>
                    <a:pt x="13486" y="14990"/>
                    <a:pt x="13390" y="14970"/>
                    <a:pt x="13311" y="14970"/>
                  </a:cubicBezTo>
                  <a:cubicBezTo>
                    <a:pt x="13203" y="14970"/>
                    <a:pt x="13125" y="15007"/>
                    <a:pt x="13149" y="15182"/>
                  </a:cubicBezTo>
                  <a:cubicBezTo>
                    <a:pt x="13479" y="15235"/>
                    <a:pt x="13149" y="15618"/>
                    <a:pt x="13373" y="15684"/>
                  </a:cubicBezTo>
                  <a:cubicBezTo>
                    <a:pt x="13426" y="15235"/>
                    <a:pt x="14522" y="15684"/>
                    <a:pt x="13915" y="15129"/>
                  </a:cubicBezTo>
                  <a:cubicBezTo>
                    <a:pt x="14000" y="15100"/>
                    <a:pt x="14085" y="15087"/>
                    <a:pt x="14168" y="15087"/>
                  </a:cubicBezTo>
                  <a:cubicBezTo>
                    <a:pt x="14731" y="15087"/>
                    <a:pt x="15214" y="15696"/>
                    <a:pt x="15076" y="16225"/>
                  </a:cubicBezTo>
                  <a:cubicBezTo>
                    <a:pt x="15038" y="16225"/>
                    <a:pt x="14939" y="15855"/>
                    <a:pt x="14866" y="15855"/>
                  </a:cubicBezTo>
                  <a:cubicBezTo>
                    <a:pt x="14838" y="15855"/>
                    <a:pt x="14814" y="15911"/>
                    <a:pt x="14799" y="16067"/>
                  </a:cubicBezTo>
                  <a:cubicBezTo>
                    <a:pt x="14905" y="16225"/>
                    <a:pt x="15129" y="16344"/>
                    <a:pt x="15235" y="16555"/>
                  </a:cubicBezTo>
                  <a:cubicBezTo>
                    <a:pt x="14799" y="16555"/>
                    <a:pt x="14799" y="16608"/>
                    <a:pt x="15076" y="16885"/>
                  </a:cubicBezTo>
                  <a:cubicBezTo>
                    <a:pt x="14982" y="16900"/>
                    <a:pt x="14892" y="16911"/>
                    <a:pt x="14808" y="16911"/>
                  </a:cubicBezTo>
                  <a:cubicBezTo>
                    <a:pt x="14598" y="16911"/>
                    <a:pt x="14424" y="16844"/>
                    <a:pt x="14311" y="16608"/>
                  </a:cubicBezTo>
                  <a:cubicBezTo>
                    <a:pt x="14469" y="16502"/>
                    <a:pt x="14575" y="16344"/>
                    <a:pt x="14575" y="16119"/>
                  </a:cubicBezTo>
                  <a:lnTo>
                    <a:pt x="14575" y="16119"/>
                  </a:lnTo>
                  <a:cubicBezTo>
                    <a:pt x="14033" y="16397"/>
                    <a:pt x="12436" y="16067"/>
                    <a:pt x="12212" y="16779"/>
                  </a:cubicBezTo>
                  <a:cubicBezTo>
                    <a:pt x="12053" y="16674"/>
                    <a:pt x="11829" y="16727"/>
                    <a:pt x="11723" y="16449"/>
                  </a:cubicBezTo>
                  <a:lnTo>
                    <a:pt x="11723" y="16449"/>
                  </a:lnTo>
                  <a:cubicBezTo>
                    <a:pt x="11768" y="16468"/>
                    <a:pt x="11803" y="16476"/>
                    <a:pt x="11830" y="16476"/>
                  </a:cubicBezTo>
                  <a:cubicBezTo>
                    <a:pt x="12032" y="16476"/>
                    <a:pt x="11764" y="16006"/>
                    <a:pt x="11670" y="15948"/>
                  </a:cubicBezTo>
                  <a:cubicBezTo>
                    <a:pt x="11552" y="16278"/>
                    <a:pt x="11670" y="16885"/>
                    <a:pt x="11446" y="17162"/>
                  </a:cubicBezTo>
                  <a:cubicBezTo>
                    <a:pt x="11216" y="16976"/>
                    <a:pt x="11104" y="16488"/>
                    <a:pt x="10754" y="16488"/>
                  </a:cubicBezTo>
                  <a:cubicBezTo>
                    <a:pt x="10683" y="16488"/>
                    <a:pt x="10602" y="16508"/>
                    <a:pt x="10509" y="16555"/>
                  </a:cubicBezTo>
                  <a:cubicBezTo>
                    <a:pt x="10743" y="16123"/>
                    <a:pt x="10338" y="15725"/>
                    <a:pt x="10008" y="15725"/>
                  </a:cubicBezTo>
                  <a:cubicBezTo>
                    <a:pt x="9873" y="15725"/>
                    <a:pt x="9751" y="15791"/>
                    <a:pt x="9690" y="15948"/>
                  </a:cubicBezTo>
                  <a:cubicBezTo>
                    <a:pt x="9849" y="16397"/>
                    <a:pt x="9241" y="16885"/>
                    <a:pt x="9188" y="17492"/>
                  </a:cubicBezTo>
                  <a:cubicBezTo>
                    <a:pt x="9136" y="17162"/>
                    <a:pt x="8964" y="17057"/>
                    <a:pt x="8858" y="16832"/>
                  </a:cubicBezTo>
                  <a:cubicBezTo>
                    <a:pt x="8822" y="16821"/>
                    <a:pt x="8791" y="16816"/>
                    <a:pt x="8763" y="16816"/>
                  </a:cubicBezTo>
                  <a:cubicBezTo>
                    <a:pt x="8563" y="16816"/>
                    <a:pt x="8546" y="17073"/>
                    <a:pt x="8347" y="17073"/>
                  </a:cubicBezTo>
                  <a:cubicBezTo>
                    <a:pt x="8319" y="17073"/>
                    <a:pt x="8287" y="17068"/>
                    <a:pt x="8251" y="17057"/>
                  </a:cubicBezTo>
                  <a:cubicBezTo>
                    <a:pt x="8251" y="18205"/>
                    <a:pt x="7763" y="17268"/>
                    <a:pt x="7763" y="18100"/>
                  </a:cubicBezTo>
                  <a:cubicBezTo>
                    <a:pt x="7710" y="17928"/>
                    <a:pt x="7644" y="17875"/>
                    <a:pt x="7591" y="17770"/>
                  </a:cubicBezTo>
                  <a:cubicBezTo>
                    <a:pt x="7538" y="17334"/>
                    <a:pt x="7974" y="17598"/>
                    <a:pt x="7974" y="17215"/>
                  </a:cubicBezTo>
                  <a:cubicBezTo>
                    <a:pt x="7433" y="17110"/>
                    <a:pt x="7433" y="16832"/>
                    <a:pt x="7208" y="16278"/>
                  </a:cubicBezTo>
                  <a:cubicBezTo>
                    <a:pt x="7131" y="16224"/>
                    <a:pt x="7064" y="16202"/>
                    <a:pt x="7006" y="16202"/>
                  </a:cubicBezTo>
                  <a:cubicBezTo>
                    <a:pt x="6714" y="16202"/>
                    <a:pt x="6644" y="16770"/>
                    <a:pt x="6529" y="16770"/>
                  </a:cubicBezTo>
                  <a:cubicBezTo>
                    <a:pt x="6503" y="16770"/>
                    <a:pt x="6475" y="16742"/>
                    <a:pt x="6443" y="16674"/>
                  </a:cubicBezTo>
                  <a:cubicBezTo>
                    <a:pt x="6720" y="16397"/>
                    <a:pt x="6931" y="15512"/>
                    <a:pt x="6443" y="15354"/>
                  </a:cubicBezTo>
                  <a:cubicBezTo>
                    <a:pt x="6375" y="15602"/>
                    <a:pt x="6246" y="15674"/>
                    <a:pt x="6084" y="15674"/>
                  </a:cubicBezTo>
                  <a:cubicBezTo>
                    <a:pt x="5860" y="15674"/>
                    <a:pt x="5572" y="15534"/>
                    <a:pt x="5296" y="15534"/>
                  </a:cubicBezTo>
                  <a:cubicBezTo>
                    <a:pt x="5116" y="15534"/>
                    <a:pt x="4941" y="15593"/>
                    <a:pt x="4792" y="15789"/>
                  </a:cubicBezTo>
                  <a:cubicBezTo>
                    <a:pt x="5281" y="16119"/>
                    <a:pt x="6060" y="15895"/>
                    <a:pt x="6601" y="16172"/>
                  </a:cubicBezTo>
                  <a:cubicBezTo>
                    <a:pt x="6271" y="16397"/>
                    <a:pt x="5888" y="16502"/>
                    <a:pt x="5558" y="16727"/>
                  </a:cubicBezTo>
                  <a:cubicBezTo>
                    <a:pt x="6060" y="17268"/>
                    <a:pt x="6601" y="17717"/>
                    <a:pt x="7103" y="17822"/>
                  </a:cubicBezTo>
                  <a:cubicBezTo>
                    <a:pt x="7103" y="18152"/>
                    <a:pt x="6601" y="17875"/>
                    <a:pt x="6773" y="18482"/>
                  </a:cubicBezTo>
                  <a:cubicBezTo>
                    <a:pt x="6836" y="18407"/>
                    <a:pt x="6908" y="18383"/>
                    <a:pt x="6983" y="18383"/>
                  </a:cubicBezTo>
                  <a:cubicBezTo>
                    <a:pt x="7107" y="18383"/>
                    <a:pt x="7239" y="18447"/>
                    <a:pt x="7356" y="18447"/>
                  </a:cubicBezTo>
                  <a:cubicBezTo>
                    <a:pt x="7477" y="18447"/>
                    <a:pt x="7582" y="18379"/>
                    <a:pt x="7644" y="18100"/>
                  </a:cubicBezTo>
                  <a:cubicBezTo>
                    <a:pt x="7680" y="18396"/>
                    <a:pt x="7729" y="18486"/>
                    <a:pt x="7791" y="18486"/>
                  </a:cubicBezTo>
                  <a:cubicBezTo>
                    <a:pt x="7883" y="18486"/>
                    <a:pt x="8001" y="18283"/>
                    <a:pt x="8135" y="18283"/>
                  </a:cubicBezTo>
                  <a:cubicBezTo>
                    <a:pt x="8209" y="18283"/>
                    <a:pt x="8288" y="18345"/>
                    <a:pt x="8370" y="18535"/>
                  </a:cubicBezTo>
                  <a:cubicBezTo>
                    <a:pt x="8066" y="18584"/>
                    <a:pt x="8131" y="19102"/>
                    <a:pt x="7887" y="19102"/>
                  </a:cubicBezTo>
                  <a:cubicBezTo>
                    <a:pt x="7865" y="19102"/>
                    <a:pt x="7842" y="19098"/>
                    <a:pt x="7816" y="19090"/>
                  </a:cubicBezTo>
                  <a:lnTo>
                    <a:pt x="7763" y="18588"/>
                  </a:lnTo>
                  <a:cubicBezTo>
                    <a:pt x="7587" y="18805"/>
                    <a:pt x="7405" y="18836"/>
                    <a:pt x="7223" y="18836"/>
                  </a:cubicBezTo>
                  <a:cubicBezTo>
                    <a:pt x="7150" y="18836"/>
                    <a:pt x="7078" y="18831"/>
                    <a:pt x="7006" y="18831"/>
                  </a:cubicBezTo>
                  <a:cubicBezTo>
                    <a:pt x="6795" y="18831"/>
                    <a:pt x="6587" y="18873"/>
                    <a:pt x="6390" y="19195"/>
                  </a:cubicBezTo>
                  <a:cubicBezTo>
                    <a:pt x="6720" y="19420"/>
                    <a:pt x="6878" y="19974"/>
                    <a:pt x="7103" y="20357"/>
                  </a:cubicBezTo>
                  <a:cubicBezTo>
                    <a:pt x="7021" y="20374"/>
                    <a:pt x="6947" y="20381"/>
                    <a:pt x="6879" y="20381"/>
                  </a:cubicBezTo>
                  <a:cubicBezTo>
                    <a:pt x="6565" y="20381"/>
                    <a:pt x="6370" y="20232"/>
                    <a:pt x="6095" y="20232"/>
                  </a:cubicBezTo>
                  <a:cubicBezTo>
                    <a:pt x="6062" y="20232"/>
                    <a:pt x="6029" y="20234"/>
                    <a:pt x="5994" y="20238"/>
                  </a:cubicBezTo>
                  <a:cubicBezTo>
                    <a:pt x="5994" y="20463"/>
                    <a:pt x="5941" y="20634"/>
                    <a:pt x="5941" y="20740"/>
                  </a:cubicBezTo>
                  <a:cubicBezTo>
                    <a:pt x="6053" y="20610"/>
                    <a:pt x="6172" y="20562"/>
                    <a:pt x="6301" y="20562"/>
                  </a:cubicBezTo>
                  <a:cubicBezTo>
                    <a:pt x="6551" y="20562"/>
                    <a:pt x="6843" y="20741"/>
                    <a:pt x="7208" y="20846"/>
                  </a:cubicBezTo>
                  <a:cubicBezTo>
                    <a:pt x="7150" y="20401"/>
                    <a:pt x="7239" y="20286"/>
                    <a:pt x="7381" y="20286"/>
                  </a:cubicBezTo>
                  <a:cubicBezTo>
                    <a:pt x="7535" y="20286"/>
                    <a:pt x="7751" y="20422"/>
                    <a:pt x="7907" y="20422"/>
                  </a:cubicBezTo>
                  <a:cubicBezTo>
                    <a:pt x="7996" y="20422"/>
                    <a:pt x="8066" y="20377"/>
                    <a:pt x="8093" y="20238"/>
                  </a:cubicBezTo>
                  <a:lnTo>
                    <a:pt x="8093" y="20238"/>
                  </a:lnTo>
                  <a:cubicBezTo>
                    <a:pt x="8040" y="20254"/>
                    <a:pt x="7990" y="20262"/>
                    <a:pt x="7945" y="20262"/>
                  </a:cubicBezTo>
                  <a:cubicBezTo>
                    <a:pt x="7799" y="20262"/>
                    <a:pt x="7694" y="20176"/>
                    <a:pt x="7644" y="19974"/>
                  </a:cubicBezTo>
                  <a:cubicBezTo>
                    <a:pt x="7724" y="19959"/>
                    <a:pt x="7799" y="19952"/>
                    <a:pt x="7870" y="19952"/>
                  </a:cubicBezTo>
                  <a:cubicBezTo>
                    <a:pt x="8341" y="19952"/>
                    <a:pt x="8647" y="20254"/>
                    <a:pt x="9083" y="20357"/>
                  </a:cubicBezTo>
                  <a:cubicBezTo>
                    <a:pt x="9030" y="20349"/>
                    <a:pt x="8965" y="20344"/>
                    <a:pt x="8894" y="20344"/>
                  </a:cubicBezTo>
                  <a:cubicBezTo>
                    <a:pt x="8528" y="20344"/>
                    <a:pt x="8010" y="20463"/>
                    <a:pt x="8198" y="20740"/>
                  </a:cubicBezTo>
                  <a:cubicBezTo>
                    <a:pt x="8352" y="20740"/>
                    <a:pt x="8368" y="20560"/>
                    <a:pt x="8483" y="20560"/>
                  </a:cubicBezTo>
                  <a:cubicBezTo>
                    <a:pt x="8497" y="20560"/>
                    <a:pt x="8512" y="20563"/>
                    <a:pt x="8528" y="20568"/>
                  </a:cubicBezTo>
                  <a:cubicBezTo>
                    <a:pt x="8581" y="21123"/>
                    <a:pt x="8304" y="21400"/>
                    <a:pt x="8753" y="21400"/>
                  </a:cubicBezTo>
                  <a:cubicBezTo>
                    <a:pt x="8911" y="20964"/>
                    <a:pt x="8476" y="20846"/>
                    <a:pt x="8700" y="20568"/>
                  </a:cubicBezTo>
                  <a:lnTo>
                    <a:pt x="8700" y="20568"/>
                  </a:lnTo>
                  <a:cubicBezTo>
                    <a:pt x="8911" y="20964"/>
                    <a:pt x="9030" y="20740"/>
                    <a:pt x="9360" y="21176"/>
                  </a:cubicBezTo>
                  <a:cubicBezTo>
                    <a:pt x="9339" y="21166"/>
                    <a:pt x="9305" y="21162"/>
                    <a:pt x="9266" y="21162"/>
                  </a:cubicBezTo>
                  <a:cubicBezTo>
                    <a:pt x="9091" y="21162"/>
                    <a:pt x="8813" y="21250"/>
                    <a:pt x="9083" y="21347"/>
                  </a:cubicBezTo>
                  <a:cubicBezTo>
                    <a:pt x="9268" y="21407"/>
                    <a:pt x="9391" y="21452"/>
                    <a:pt x="9472" y="21452"/>
                  </a:cubicBezTo>
                  <a:cubicBezTo>
                    <a:pt x="9604" y="21452"/>
                    <a:pt x="9624" y="21333"/>
                    <a:pt x="9624" y="20964"/>
                  </a:cubicBezTo>
                  <a:cubicBezTo>
                    <a:pt x="9736" y="21129"/>
                    <a:pt x="9766" y="21212"/>
                    <a:pt x="9794" y="21212"/>
                  </a:cubicBezTo>
                  <a:cubicBezTo>
                    <a:pt x="9822" y="21212"/>
                    <a:pt x="9849" y="21129"/>
                    <a:pt x="9954" y="20964"/>
                  </a:cubicBezTo>
                  <a:cubicBezTo>
                    <a:pt x="10073" y="21176"/>
                    <a:pt x="10231" y="21400"/>
                    <a:pt x="10403" y="21624"/>
                  </a:cubicBezTo>
                  <a:cubicBezTo>
                    <a:pt x="10263" y="21725"/>
                    <a:pt x="10103" y="21755"/>
                    <a:pt x="9936" y="21755"/>
                  </a:cubicBezTo>
                  <a:cubicBezTo>
                    <a:pt x="9680" y="21755"/>
                    <a:pt x="9408" y="21684"/>
                    <a:pt x="9168" y="21684"/>
                  </a:cubicBezTo>
                  <a:cubicBezTo>
                    <a:pt x="8884" y="21684"/>
                    <a:pt x="8644" y="21784"/>
                    <a:pt x="8528" y="22219"/>
                  </a:cubicBezTo>
                  <a:cubicBezTo>
                    <a:pt x="8700" y="22443"/>
                    <a:pt x="9136" y="22219"/>
                    <a:pt x="9241" y="22496"/>
                  </a:cubicBezTo>
                  <a:cubicBezTo>
                    <a:pt x="9208" y="22498"/>
                    <a:pt x="9175" y="22498"/>
                    <a:pt x="9143" y="22498"/>
                  </a:cubicBezTo>
                  <a:cubicBezTo>
                    <a:pt x="8475" y="22498"/>
                    <a:pt x="8037" y="22135"/>
                    <a:pt x="7543" y="22135"/>
                  </a:cubicBezTo>
                  <a:cubicBezTo>
                    <a:pt x="7353" y="22135"/>
                    <a:pt x="7154" y="22189"/>
                    <a:pt x="6931" y="22337"/>
                  </a:cubicBezTo>
                  <a:cubicBezTo>
                    <a:pt x="7103" y="22496"/>
                    <a:pt x="7261" y="22615"/>
                    <a:pt x="7261" y="22997"/>
                  </a:cubicBezTo>
                  <a:lnTo>
                    <a:pt x="6825" y="22997"/>
                  </a:lnTo>
                  <a:cubicBezTo>
                    <a:pt x="6878" y="22720"/>
                    <a:pt x="6720" y="22720"/>
                    <a:pt x="6825" y="22337"/>
                  </a:cubicBezTo>
                  <a:lnTo>
                    <a:pt x="6825" y="22337"/>
                  </a:lnTo>
                  <a:cubicBezTo>
                    <a:pt x="6654" y="22667"/>
                    <a:pt x="6165" y="22667"/>
                    <a:pt x="6390" y="22720"/>
                  </a:cubicBezTo>
                  <a:cubicBezTo>
                    <a:pt x="6390" y="22997"/>
                    <a:pt x="6654" y="22879"/>
                    <a:pt x="6773" y="22997"/>
                  </a:cubicBezTo>
                  <a:cubicBezTo>
                    <a:pt x="5937" y="23077"/>
                    <a:pt x="5327" y="23658"/>
                    <a:pt x="4631" y="23658"/>
                  </a:cubicBezTo>
                  <a:cubicBezTo>
                    <a:pt x="4402" y="23658"/>
                    <a:pt x="4165" y="23596"/>
                    <a:pt x="3908" y="23433"/>
                  </a:cubicBezTo>
                  <a:cubicBezTo>
                    <a:pt x="4332" y="23344"/>
                    <a:pt x="4350" y="23132"/>
                    <a:pt x="4616" y="23132"/>
                  </a:cubicBezTo>
                  <a:cubicBezTo>
                    <a:pt x="4665" y="23132"/>
                    <a:pt x="4723" y="23139"/>
                    <a:pt x="4792" y="23156"/>
                  </a:cubicBezTo>
                  <a:cubicBezTo>
                    <a:pt x="4792" y="22914"/>
                    <a:pt x="4586" y="22558"/>
                    <a:pt x="4450" y="22558"/>
                  </a:cubicBezTo>
                  <a:cubicBezTo>
                    <a:pt x="4402" y="22558"/>
                    <a:pt x="4363" y="22603"/>
                    <a:pt x="4345" y="22714"/>
                  </a:cubicBezTo>
                  <a:lnTo>
                    <a:pt x="4345" y="22714"/>
                  </a:lnTo>
                  <a:cubicBezTo>
                    <a:pt x="4289" y="22677"/>
                    <a:pt x="4186" y="22620"/>
                    <a:pt x="4097" y="22620"/>
                  </a:cubicBezTo>
                  <a:cubicBezTo>
                    <a:pt x="3985" y="22620"/>
                    <a:pt x="3896" y="22712"/>
                    <a:pt x="3961" y="23050"/>
                  </a:cubicBezTo>
                  <a:cubicBezTo>
                    <a:pt x="3930" y="23059"/>
                    <a:pt x="3903" y="23063"/>
                    <a:pt x="3878" y="23063"/>
                  </a:cubicBezTo>
                  <a:cubicBezTo>
                    <a:pt x="3587" y="23063"/>
                    <a:pt x="3648" y="22536"/>
                    <a:pt x="3855" y="22390"/>
                  </a:cubicBezTo>
                  <a:lnTo>
                    <a:pt x="3855" y="22390"/>
                  </a:lnTo>
                  <a:cubicBezTo>
                    <a:pt x="3089" y="22720"/>
                    <a:pt x="2640" y="22337"/>
                    <a:pt x="2099" y="22879"/>
                  </a:cubicBezTo>
                  <a:cubicBezTo>
                    <a:pt x="2126" y="22867"/>
                    <a:pt x="2151" y="22862"/>
                    <a:pt x="2172" y="22862"/>
                  </a:cubicBezTo>
                  <a:cubicBezTo>
                    <a:pt x="2418" y="22862"/>
                    <a:pt x="2323" y="23533"/>
                    <a:pt x="2564" y="23533"/>
                  </a:cubicBezTo>
                  <a:cubicBezTo>
                    <a:pt x="2599" y="23533"/>
                    <a:pt x="2642" y="23519"/>
                    <a:pt x="2693" y="23486"/>
                  </a:cubicBezTo>
                  <a:cubicBezTo>
                    <a:pt x="2746" y="23216"/>
                    <a:pt x="2687" y="23176"/>
                    <a:pt x="2605" y="23176"/>
                  </a:cubicBezTo>
                  <a:cubicBezTo>
                    <a:pt x="2569" y="23176"/>
                    <a:pt x="2530" y="23183"/>
                    <a:pt x="2493" y="23183"/>
                  </a:cubicBezTo>
                  <a:cubicBezTo>
                    <a:pt x="2423" y="23183"/>
                    <a:pt x="2363" y="23156"/>
                    <a:pt x="2363" y="22997"/>
                  </a:cubicBezTo>
                  <a:cubicBezTo>
                    <a:pt x="2535" y="22997"/>
                    <a:pt x="2482" y="22720"/>
                    <a:pt x="2535" y="22667"/>
                  </a:cubicBezTo>
                  <a:cubicBezTo>
                    <a:pt x="2749" y="22823"/>
                    <a:pt x="2860" y="22891"/>
                    <a:pt x="2983" y="22891"/>
                  </a:cubicBezTo>
                  <a:cubicBezTo>
                    <a:pt x="3080" y="22891"/>
                    <a:pt x="3185" y="22849"/>
                    <a:pt x="3353" y="22773"/>
                  </a:cubicBezTo>
                  <a:lnTo>
                    <a:pt x="3353" y="22773"/>
                  </a:lnTo>
                  <a:cubicBezTo>
                    <a:pt x="3023" y="23539"/>
                    <a:pt x="3472" y="23156"/>
                    <a:pt x="3525" y="23935"/>
                  </a:cubicBezTo>
                  <a:cubicBezTo>
                    <a:pt x="3470" y="23915"/>
                    <a:pt x="3425" y="23906"/>
                    <a:pt x="3386" y="23906"/>
                  </a:cubicBezTo>
                  <a:cubicBezTo>
                    <a:pt x="3192" y="23906"/>
                    <a:pt x="3177" y="24130"/>
                    <a:pt x="3089" y="24318"/>
                  </a:cubicBezTo>
                  <a:cubicBezTo>
                    <a:pt x="3004" y="24212"/>
                    <a:pt x="2887" y="24162"/>
                    <a:pt x="2772" y="24162"/>
                  </a:cubicBezTo>
                  <a:cubicBezTo>
                    <a:pt x="2586" y="24162"/>
                    <a:pt x="2404" y="24292"/>
                    <a:pt x="2363" y="24529"/>
                  </a:cubicBezTo>
                  <a:cubicBezTo>
                    <a:pt x="2434" y="24518"/>
                    <a:pt x="2492" y="24511"/>
                    <a:pt x="2539" y="24511"/>
                  </a:cubicBezTo>
                  <a:cubicBezTo>
                    <a:pt x="2711" y="24511"/>
                    <a:pt x="2723" y="24599"/>
                    <a:pt x="2588" y="24859"/>
                  </a:cubicBezTo>
                  <a:cubicBezTo>
                    <a:pt x="3248" y="24423"/>
                    <a:pt x="3749" y="24529"/>
                    <a:pt x="4185" y="24040"/>
                  </a:cubicBezTo>
                  <a:cubicBezTo>
                    <a:pt x="4331" y="24332"/>
                    <a:pt x="4561" y="24451"/>
                    <a:pt x="4797" y="24451"/>
                  </a:cubicBezTo>
                  <a:cubicBezTo>
                    <a:pt x="5096" y="24451"/>
                    <a:pt x="5403" y="24260"/>
                    <a:pt x="5558" y="23988"/>
                  </a:cubicBezTo>
                  <a:cubicBezTo>
                    <a:pt x="5558" y="24529"/>
                    <a:pt x="5888" y="24423"/>
                    <a:pt x="5994" y="24753"/>
                  </a:cubicBezTo>
                  <a:cubicBezTo>
                    <a:pt x="5948" y="24760"/>
                    <a:pt x="5910" y="24762"/>
                    <a:pt x="5877" y="24762"/>
                  </a:cubicBezTo>
                  <a:cubicBezTo>
                    <a:pt x="5730" y="24762"/>
                    <a:pt x="5692" y="24710"/>
                    <a:pt x="5622" y="24710"/>
                  </a:cubicBezTo>
                  <a:cubicBezTo>
                    <a:pt x="5575" y="24710"/>
                    <a:pt x="5515" y="24732"/>
                    <a:pt x="5400" y="24806"/>
                  </a:cubicBezTo>
                  <a:cubicBezTo>
                    <a:pt x="5426" y="25248"/>
                    <a:pt x="5548" y="25262"/>
                    <a:pt x="5685" y="25262"/>
                  </a:cubicBezTo>
                  <a:cubicBezTo>
                    <a:pt x="5694" y="25262"/>
                    <a:pt x="5703" y="25261"/>
                    <a:pt x="5711" y="25261"/>
                  </a:cubicBezTo>
                  <a:cubicBezTo>
                    <a:pt x="5841" y="25261"/>
                    <a:pt x="5979" y="25273"/>
                    <a:pt x="6060" y="25638"/>
                  </a:cubicBezTo>
                  <a:cubicBezTo>
                    <a:pt x="6075" y="25640"/>
                    <a:pt x="6089" y="25641"/>
                    <a:pt x="6102" y="25641"/>
                  </a:cubicBezTo>
                  <a:cubicBezTo>
                    <a:pt x="6380" y="25641"/>
                    <a:pt x="6283" y="25134"/>
                    <a:pt x="6548" y="25083"/>
                  </a:cubicBezTo>
                  <a:cubicBezTo>
                    <a:pt x="6653" y="25262"/>
                    <a:pt x="6769" y="25345"/>
                    <a:pt x="6879" y="25345"/>
                  </a:cubicBezTo>
                  <a:cubicBezTo>
                    <a:pt x="7005" y="25345"/>
                    <a:pt x="7124" y="25235"/>
                    <a:pt x="7208" y="25031"/>
                  </a:cubicBezTo>
                  <a:lnTo>
                    <a:pt x="7208" y="25031"/>
                  </a:lnTo>
                  <a:cubicBezTo>
                    <a:pt x="7208" y="25255"/>
                    <a:pt x="7103" y="25361"/>
                    <a:pt x="7155" y="25691"/>
                  </a:cubicBezTo>
                  <a:lnTo>
                    <a:pt x="7380" y="25691"/>
                  </a:lnTo>
                  <a:cubicBezTo>
                    <a:pt x="7433" y="25638"/>
                    <a:pt x="7591" y="25691"/>
                    <a:pt x="7538" y="25519"/>
                  </a:cubicBezTo>
                  <a:cubicBezTo>
                    <a:pt x="7485" y="25466"/>
                    <a:pt x="7433" y="25361"/>
                    <a:pt x="7433" y="25189"/>
                  </a:cubicBezTo>
                  <a:lnTo>
                    <a:pt x="7433" y="25189"/>
                  </a:lnTo>
                  <a:cubicBezTo>
                    <a:pt x="7444" y="25192"/>
                    <a:pt x="7455" y="25194"/>
                    <a:pt x="7466" y="25194"/>
                  </a:cubicBezTo>
                  <a:cubicBezTo>
                    <a:pt x="7601" y="25194"/>
                    <a:pt x="7720" y="24944"/>
                    <a:pt x="7813" y="24944"/>
                  </a:cubicBezTo>
                  <a:cubicBezTo>
                    <a:pt x="7854" y="24944"/>
                    <a:pt x="7890" y="24994"/>
                    <a:pt x="7921" y="25136"/>
                  </a:cubicBezTo>
                  <a:cubicBezTo>
                    <a:pt x="7591" y="25466"/>
                    <a:pt x="7921" y="25968"/>
                    <a:pt x="7591" y="26179"/>
                  </a:cubicBezTo>
                  <a:cubicBezTo>
                    <a:pt x="7462" y="26267"/>
                    <a:pt x="7333" y="26300"/>
                    <a:pt x="7201" y="26300"/>
                  </a:cubicBezTo>
                  <a:cubicBezTo>
                    <a:pt x="6808" y="26300"/>
                    <a:pt x="6384" y="26012"/>
                    <a:pt x="5833" y="26012"/>
                  </a:cubicBezTo>
                  <a:cubicBezTo>
                    <a:pt x="5618" y="26012"/>
                    <a:pt x="5382" y="26056"/>
                    <a:pt x="5122" y="26179"/>
                  </a:cubicBezTo>
                  <a:cubicBezTo>
                    <a:pt x="5150" y="26175"/>
                    <a:pt x="5174" y="26173"/>
                    <a:pt x="5194" y="26173"/>
                  </a:cubicBezTo>
                  <a:cubicBezTo>
                    <a:pt x="5452" y="26173"/>
                    <a:pt x="5122" y="26473"/>
                    <a:pt x="5122" y="26681"/>
                  </a:cubicBezTo>
                  <a:cubicBezTo>
                    <a:pt x="5465" y="26681"/>
                    <a:pt x="5947" y="26983"/>
                    <a:pt x="6246" y="26983"/>
                  </a:cubicBezTo>
                  <a:cubicBezTo>
                    <a:pt x="6327" y="26983"/>
                    <a:pt x="6395" y="26961"/>
                    <a:pt x="6443" y="26905"/>
                  </a:cubicBezTo>
                  <a:lnTo>
                    <a:pt x="6443" y="26905"/>
                  </a:lnTo>
                  <a:cubicBezTo>
                    <a:pt x="6437" y="26908"/>
                    <a:pt x="6431" y="26909"/>
                    <a:pt x="6426" y="26909"/>
                  </a:cubicBezTo>
                  <a:cubicBezTo>
                    <a:pt x="6324" y="26909"/>
                    <a:pt x="6330" y="26454"/>
                    <a:pt x="6443" y="26403"/>
                  </a:cubicBezTo>
                  <a:cubicBezTo>
                    <a:pt x="6679" y="26727"/>
                    <a:pt x="6982" y="26765"/>
                    <a:pt x="7292" y="26765"/>
                  </a:cubicBezTo>
                  <a:cubicBezTo>
                    <a:pt x="7386" y="26765"/>
                    <a:pt x="7480" y="26762"/>
                    <a:pt x="7573" y="26762"/>
                  </a:cubicBezTo>
                  <a:cubicBezTo>
                    <a:pt x="7965" y="26762"/>
                    <a:pt x="8340" y="26822"/>
                    <a:pt x="8581" y="27446"/>
                  </a:cubicBezTo>
                  <a:cubicBezTo>
                    <a:pt x="8528" y="27064"/>
                    <a:pt x="8370" y="26734"/>
                    <a:pt x="8634" y="26628"/>
                  </a:cubicBezTo>
                  <a:cubicBezTo>
                    <a:pt x="9087" y="26723"/>
                    <a:pt x="9651" y="26757"/>
                    <a:pt x="10277" y="26757"/>
                  </a:cubicBezTo>
                  <a:cubicBezTo>
                    <a:pt x="11843" y="26757"/>
                    <a:pt x="13793" y="26544"/>
                    <a:pt x="15329" y="26544"/>
                  </a:cubicBezTo>
                  <a:cubicBezTo>
                    <a:pt x="15648" y="26544"/>
                    <a:pt x="15949" y="26553"/>
                    <a:pt x="16225" y="26575"/>
                  </a:cubicBezTo>
                  <a:cubicBezTo>
                    <a:pt x="16177" y="26456"/>
                    <a:pt x="16229" y="26413"/>
                    <a:pt x="16332" y="26413"/>
                  </a:cubicBezTo>
                  <a:cubicBezTo>
                    <a:pt x="16571" y="26413"/>
                    <a:pt x="17087" y="26644"/>
                    <a:pt x="17281" y="26681"/>
                  </a:cubicBezTo>
                  <a:cubicBezTo>
                    <a:pt x="17281" y="26456"/>
                    <a:pt x="17334" y="26298"/>
                    <a:pt x="17387" y="26126"/>
                  </a:cubicBezTo>
                  <a:cubicBezTo>
                    <a:pt x="17611" y="26245"/>
                    <a:pt x="17822" y="26351"/>
                    <a:pt x="17941" y="26628"/>
                  </a:cubicBezTo>
                  <a:cubicBezTo>
                    <a:pt x="17990" y="26325"/>
                    <a:pt x="18082" y="26067"/>
                    <a:pt x="18352" y="26067"/>
                  </a:cubicBezTo>
                  <a:cubicBezTo>
                    <a:pt x="18376" y="26067"/>
                    <a:pt x="18402" y="26069"/>
                    <a:pt x="18430" y="26073"/>
                  </a:cubicBezTo>
                  <a:lnTo>
                    <a:pt x="18430" y="26734"/>
                  </a:lnTo>
                  <a:cubicBezTo>
                    <a:pt x="18706" y="26606"/>
                    <a:pt x="18916" y="26535"/>
                    <a:pt x="19103" y="26535"/>
                  </a:cubicBezTo>
                  <a:cubicBezTo>
                    <a:pt x="19399" y="26535"/>
                    <a:pt x="19634" y="26712"/>
                    <a:pt x="19974" y="27116"/>
                  </a:cubicBezTo>
                  <a:cubicBezTo>
                    <a:pt x="20080" y="26734"/>
                    <a:pt x="19525" y="26628"/>
                    <a:pt x="19855" y="26456"/>
                  </a:cubicBezTo>
                  <a:lnTo>
                    <a:pt x="19855" y="26456"/>
                  </a:lnTo>
                  <a:cubicBezTo>
                    <a:pt x="19958" y="26535"/>
                    <a:pt x="20095" y="26600"/>
                    <a:pt x="20217" y="26600"/>
                  </a:cubicBezTo>
                  <a:cubicBezTo>
                    <a:pt x="20362" y="26600"/>
                    <a:pt x="20487" y="26510"/>
                    <a:pt x="20516" y="26245"/>
                  </a:cubicBezTo>
                  <a:cubicBezTo>
                    <a:pt x="20516" y="26456"/>
                    <a:pt x="20687" y="26403"/>
                    <a:pt x="20740" y="26575"/>
                  </a:cubicBezTo>
                  <a:cubicBezTo>
                    <a:pt x="20582" y="26575"/>
                    <a:pt x="20516" y="26734"/>
                    <a:pt x="20463" y="26958"/>
                  </a:cubicBezTo>
                  <a:cubicBezTo>
                    <a:pt x="20542" y="27037"/>
                    <a:pt x="20624" y="27067"/>
                    <a:pt x="20709" y="27067"/>
                  </a:cubicBezTo>
                  <a:cubicBezTo>
                    <a:pt x="20971" y="27067"/>
                    <a:pt x="21257" y="26782"/>
                    <a:pt x="21562" y="26782"/>
                  </a:cubicBezTo>
                  <a:cubicBezTo>
                    <a:pt x="21634" y="26782"/>
                    <a:pt x="21708" y="26799"/>
                    <a:pt x="21783" y="26839"/>
                  </a:cubicBezTo>
                  <a:cubicBezTo>
                    <a:pt x="21730" y="26179"/>
                    <a:pt x="21176" y="26628"/>
                    <a:pt x="21123" y="26073"/>
                  </a:cubicBezTo>
                  <a:cubicBezTo>
                    <a:pt x="21263" y="26073"/>
                    <a:pt x="21404" y="26182"/>
                    <a:pt x="21529" y="26182"/>
                  </a:cubicBezTo>
                  <a:cubicBezTo>
                    <a:pt x="21603" y="26182"/>
                    <a:pt x="21671" y="26144"/>
                    <a:pt x="21730" y="26021"/>
                  </a:cubicBezTo>
                  <a:cubicBezTo>
                    <a:pt x="21836" y="26245"/>
                    <a:pt x="21836" y="26628"/>
                    <a:pt x="21954" y="26839"/>
                  </a:cubicBezTo>
                  <a:cubicBezTo>
                    <a:pt x="22337" y="26628"/>
                    <a:pt x="22667" y="26403"/>
                    <a:pt x="22997" y="26245"/>
                  </a:cubicBezTo>
                  <a:cubicBezTo>
                    <a:pt x="23050" y="26456"/>
                    <a:pt x="23103" y="26628"/>
                    <a:pt x="23156" y="26734"/>
                  </a:cubicBezTo>
                  <a:cubicBezTo>
                    <a:pt x="23657" y="26351"/>
                    <a:pt x="24146" y="26575"/>
                    <a:pt x="24542" y="26298"/>
                  </a:cubicBezTo>
                  <a:cubicBezTo>
                    <a:pt x="24542" y="26636"/>
                    <a:pt x="24567" y="26755"/>
                    <a:pt x="24591" y="26755"/>
                  </a:cubicBezTo>
                  <a:cubicBezTo>
                    <a:pt x="24637" y="26755"/>
                    <a:pt x="24681" y="26309"/>
                    <a:pt x="24542" y="26126"/>
                  </a:cubicBezTo>
                  <a:cubicBezTo>
                    <a:pt x="24454" y="26138"/>
                    <a:pt x="24369" y="26145"/>
                    <a:pt x="24288" y="26145"/>
                  </a:cubicBezTo>
                  <a:cubicBezTo>
                    <a:pt x="24005" y="26145"/>
                    <a:pt x="23769" y="26065"/>
                    <a:pt x="23605" y="25849"/>
                  </a:cubicBezTo>
                  <a:cubicBezTo>
                    <a:pt x="23657" y="25585"/>
                    <a:pt x="24093" y="25849"/>
                    <a:pt x="23935" y="25361"/>
                  </a:cubicBezTo>
                  <a:cubicBezTo>
                    <a:pt x="23502" y="25348"/>
                    <a:pt x="23078" y="25342"/>
                    <a:pt x="22662" y="25342"/>
                  </a:cubicBezTo>
                  <a:cubicBezTo>
                    <a:pt x="19586" y="25342"/>
                    <a:pt x="16901" y="25650"/>
                    <a:pt x="13703" y="25743"/>
                  </a:cubicBezTo>
                  <a:cubicBezTo>
                    <a:pt x="13651" y="26021"/>
                    <a:pt x="13862" y="26126"/>
                    <a:pt x="13703" y="26245"/>
                  </a:cubicBezTo>
                  <a:cubicBezTo>
                    <a:pt x="13668" y="26251"/>
                    <a:pt x="13631" y="26253"/>
                    <a:pt x="13595" y="26253"/>
                  </a:cubicBezTo>
                  <a:cubicBezTo>
                    <a:pt x="13137" y="26253"/>
                    <a:pt x="12633" y="25836"/>
                    <a:pt x="12196" y="25836"/>
                  </a:cubicBezTo>
                  <a:cubicBezTo>
                    <a:pt x="12026" y="25836"/>
                    <a:pt x="11866" y="25899"/>
                    <a:pt x="11723" y="26073"/>
                  </a:cubicBezTo>
                  <a:cubicBezTo>
                    <a:pt x="11670" y="26073"/>
                    <a:pt x="11670" y="26073"/>
                    <a:pt x="11670" y="26126"/>
                  </a:cubicBezTo>
                  <a:cubicBezTo>
                    <a:pt x="11670" y="26073"/>
                    <a:pt x="11604" y="25968"/>
                    <a:pt x="11499" y="25915"/>
                  </a:cubicBezTo>
                  <a:cubicBezTo>
                    <a:pt x="11357" y="25803"/>
                    <a:pt x="11197" y="25760"/>
                    <a:pt x="11023" y="25760"/>
                  </a:cubicBezTo>
                  <a:cubicBezTo>
                    <a:pt x="10467" y="25760"/>
                    <a:pt x="9776" y="26200"/>
                    <a:pt x="9147" y="26200"/>
                  </a:cubicBezTo>
                  <a:cubicBezTo>
                    <a:pt x="8911" y="26200"/>
                    <a:pt x="8684" y="26138"/>
                    <a:pt x="8476" y="25968"/>
                  </a:cubicBezTo>
                  <a:lnTo>
                    <a:pt x="8476" y="25968"/>
                  </a:lnTo>
                  <a:cubicBezTo>
                    <a:pt x="8514" y="26189"/>
                    <a:pt x="8458" y="26263"/>
                    <a:pt x="8367" y="26263"/>
                  </a:cubicBezTo>
                  <a:cubicBezTo>
                    <a:pt x="8206" y="26263"/>
                    <a:pt x="7936" y="26035"/>
                    <a:pt x="7868" y="25968"/>
                  </a:cubicBezTo>
                  <a:cubicBezTo>
                    <a:pt x="8040" y="25743"/>
                    <a:pt x="7868" y="25136"/>
                    <a:pt x="8146" y="25136"/>
                  </a:cubicBezTo>
                  <a:cubicBezTo>
                    <a:pt x="8174" y="25297"/>
                    <a:pt x="8237" y="25346"/>
                    <a:pt x="8308" y="25346"/>
                  </a:cubicBezTo>
                  <a:cubicBezTo>
                    <a:pt x="8416" y="25346"/>
                    <a:pt x="8540" y="25234"/>
                    <a:pt x="8584" y="25234"/>
                  </a:cubicBezTo>
                  <a:cubicBezTo>
                    <a:pt x="8621" y="25234"/>
                    <a:pt x="8602" y="25310"/>
                    <a:pt x="8476" y="25585"/>
                  </a:cubicBezTo>
                  <a:cubicBezTo>
                    <a:pt x="8574" y="25679"/>
                    <a:pt x="8734" y="25726"/>
                    <a:pt x="8877" y="25726"/>
                  </a:cubicBezTo>
                  <a:cubicBezTo>
                    <a:pt x="9138" y="25726"/>
                    <a:pt x="9345" y="25570"/>
                    <a:pt x="9030" y="25255"/>
                  </a:cubicBezTo>
                  <a:cubicBezTo>
                    <a:pt x="9061" y="25229"/>
                    <a:pt x="9091" y="25218"/>
                    <a:pt x="9119" y="25218"/>
                  </a:cubicBezTo>
                  <a:cubicBezTo>
                    <a:pt x="9273" y="25218"/>
                    <a:pt x="9392" y="25546"/>
                    <a:pt x="9481" y="25546"/>
                  </a:cubicBezTo>
                  <a:cubicBezTo>
                    <a:pt x="9515" y="25546"/>
                    <a:pt x="9545" y="25497"/>
                    <a:pt x="9571" y="25361"/>
                  </a:cubicBezTo>
                  <a:lnTo>
                    <a:pt x="9571" y="25361"/>
                  </a:lnTo>
                  <a:cubicBezTo>
                    <a:pt x="9541" y="25378"/>
                    <a:pt x="9517" y="25387"/>
                    <a:pt x="9499" y="25387"/>
                  </a:cubicBezTo>
                  <a:cubicBezTo>
                    <a:pt x="9330" y="25387"/>
                    <a:pt x="9675" y="24675"/>
                    <a:pt x="9895" y="24675"/>
                  </a:cubicBezTo>
                  <a:cubicBezTo>
                    <a:pt x="9946" y="24675"/>
                    <a:pt x="9991" y="24713"/>
                    <a:pt x="10020" y="24806"/>
                  </a:cubicBezTo>
                  <a:cubicBezTo>
                    <a:pt x="9901" y="24978"/>
                    <a:pt x="9624" y="25031"/>
                    <a:pt x="9624" y="25361"/>
                  </a:cubicBezTo>
                  <a:cubicBezTo>
                    <a:pt x="9864" y="25458"/>
                    <a:pt x="10229" y="25533"/>
                    <a:pt x="10591" y="25533"/>
                  </a:cubicBezTo>
                  <a:cubicBezTo>
                    <a:pt x="11065" y="25533"/>
                    <a:pt x="11536" y="25405"/>
                    <a:pt x="11723" y="25031"/>
                  </a:cubicBezTo>
                  <a:cubicBezTo>
                    <a:pt x="11933" y="25098"/>
                    <a:pt x="12113" y="25118"/>
                    <a:pt x="12290" y="25118"/>
                  </a:cubicBezTo>
                  <a:cubicBezTo>
                    <a:pt x="12526" y="25118"/>
                    <a:pt x="12757" y="25083"/>
                    <a:pt x="13043" y="25083"/>
                  </a:cubicBezTo>
                  <a:cubicBezTo>
                    <a:pt x="13209" y="25103"/>
                    <a:pt x="13496" y="25181"/>
                    <a:pt x="13772" y="25181"/>
                  </a:cubicBezTo>
                  <a:cubicBezTo>
                    <a:pt x="14221" y="25181"/>
                    <a:pt x="14641" y="24976"/>
                    <a:pt x="14469" y="23988"/>
                  </a:cubicBezTo>
                  <a:lnTo>
                    <a:pt x="14469" y="23988"/>
                  </a:lnTo>
                  <a:cubicBezTo>
                    <a:pt x="14174" y="24082"/>
                    <a:pt x="14059" y="24440"/>
                    <a:pt x="13717" y="24440"/>
                  </a:cubicBezTo>
                  <a:cubicBezTo>
                    <a:pt x="13677" y="24440"/>
                    <a:pt x="13633" y="24435"/>
                    <a:pt x="13585" y="24423"/>
                  </a:cubicBezTo>
                  <a:cubicBezTo>
                    <a:pt x="13585" y="23988"/>
                    <a:pt x="13373" y="24040"/>
                    <a:pt x="13426" y="23539"/>
                  </a:cubicBezTo>
                  <a:cubicBezTo>
                    <a:pt x="13585" y="23539"/>
                    <a:pt x="13651" y="23486"/>
                    <a:pt x="13703" y="23380"/>
                  </a:cubicBezTo>
                  <a:cubicBezTo>
                    <a:pt x="13964" y="23430"/>
                    <a:pt x="13922" y="23875"/>
                    <a:pt x="14188" y="23875"/>
                  </a:cubicBezTo>
                  <a:cubicBezTo>
                    <a:pt x="14206" y="23875"/>
                    <a:pt x="14224" y="23873"/>
                    <a:pt x="14245" y="23869"/>
                  </a:cubicBezTo>
                  <a:cubicBezTo>
                    <a:pt x="14140" y="23328"/>
                    <a:pt x="14491" y="23000"/>
                    <a:pt x="14786" y="23000"/>
                  </a:cubicBezTo>
                  <a:cubicBezTo>
                    <a:pt x="14938" y="23000"/>
                    <a:pt x="15075" y="23087"/>
                    <a:pt x="15129" y="23275"/>
                  </a:cubicBezTo>
                  <a:cubicBezTo>
                    <a:pt x="14971" y="23327"/>
                    <a:pt x="14852" y="23327"/>
                    <a:pt x="14905" y="23658"/>
                  </a:cubicBezTo>
                  <a:cubicBezTo>
                    <a:pt x="15025" y="23703"/>
                    <a:pt x="15154" y="23724"/>
                    <a:pt x="15287" y="23724"/>
                  </a:cubicBezTo>
                  <a:cubicBezTo>
                    <a:pt x="15768" y="23724"/>
                    <a:pt x="16285" y="23456"/>
                    <a:pt x="16502" y="23156"/>
                  </a:cubicBezTo>
                  <a:cubicBezTo>
                    <a:pt x="15565" y="22615"/>
                    <a:pt x="14641" y="22113"/>
                    <a:pt x="15565" y="21070"/>
                  </a:cubicBezTo>
                  <a:lnTo>
                    <a:pt x="15565" y="21070"/>
                  </a:lnTo>
                  <a:cubicBezTo>
                    <a:pt x="15472" y="21360"/>
                    <a:pt x="15675" y="22457"/>
                    <a:pt x="15878" y="22457"/>
                  </a:cubicBezTo>
                  <a:cubicBezTo>
                    <a:pt x="15906" y="22457"/>
                    <a:pt x="15934" y="22436"/>
                    <a:pt x="15961" y="22390"/>
                  </a:cubicBezTo>
                  <a:cubicBezTo>
                    <a:pt x="15737" y="22285"/>
                    <a:pt x="16291" y="22390"/>
                    <a:pt x="16397" y="22007"/>
                  </a:cubicBezTo>
                  <a:cubicBezTo>
                    <a:pt x="16674" y="22060"/>
                    <a:pt x="16674" y="22720"/>
                    <a:pt x="16885" y="22826"/>
                  </a:cubicBezTo>
                  <a:cubicBezTo>
                    <a:pt x="17044" y="22597"/>
                    <a:pt x="17207" y="22523"/>
                    <a:pt x="17370" y="22523"/>
                  </a:cubicBezTo>
                  <a:cubicBezTo>
                    <a:pt x="17671" y="22523"/>
                    <a:pt x="17970" y="22776"/>
                    <a:pt x="18246" y="22776"/>
                  </a:cubicBezTo>
                  <a:cubicBezTo>
                    <a:pt x="18390" y="22776"/>
                    <a:pt x="18527" y="22707"/>
                    <a:pt x="18654" y="22496"/>
                  </a:cubicBezTo>
                  <a:cubicBezTo>
                    <a:pt x="18760" y="22826"/>
                    <a:pt x="18984" y="22615"/>
                    <a:pt x="18812" y="22997"/>
                  </a:cubicBezTo>
                  <a:cubicBezTo>
                    <a:pt x="18820" y="22999"/>
                    <a:pt x="18828" y="23000"/>
                    <a:pt x="18835" y="23000"/>
                  </a:cubicBezTo>
                  <a:cubicBezTo>
                    <a:pt x="19000" y="23000"/>
                    <a:pt x="19191" y="22609"/>
                    <a:pt x="19389" y="22609"/>
                  </a:cubicBezTo>
                  <a:cubicBezTo>
                    <a:pt x="19456" y="22609"/>
                    <a:pt x="19524" y="22654"/>
                    <a:pt x="19591" y="22773"/>
                  </a:cubicBezTo>
                  <a:cubicBezTo>
                    <a:pt x="19420" y="22773"/>
                    <a:pt x="19314" y="22945"/>
                    <a:pt x="19314" y="23156"/>
                  </a:cubicBezTo>
                  <a:cubicBezTo>
                    <a:pt x="19473" y="23156"/>
                    <a:pt x="19420" y="23539"/>
                    <a:pt x="19420" y="23816"/>
                  </a:cubicBezTo>
                  <a:cubicBezTo>
                    <a:pt x="19974" y="23710"/>
                    <a:pt x="19974" y="22720"/>
                    <a:pt x="20251" y="22219"/>
                  </a:cubicBezTo>
                  <a:cubicBezTo>
                    <a:pt x="20225" y="22210"/>
                    <a:pt x="20202" y="22206"/>
                    <a:pt x="20181" y="22206"/>
                  </a:cubicBezTo>
                  <a:cubicBezTo>
                    <a:pt x="19944" y="22206"/>
                    <a:pt x="20062" y="22724"/>
                    <a:pt x="19855" y="22773"/>
                  </a:cubicBezTo>
                  <a:cubicBezTo>
                    <a:pt x="19974" y="22337"/>
                    <a:pt x="19525" y="22113"/>
                    <a:pt x="19803" y="21955"/>
                  </a:cubicBezTo>
                  <a:lnTo>
                    <a:pt x="19803" y="21955"/>
                  </a:lnTo>
                  <a:cubicBezTo>
                    <a:pt x="19885" y="22032"/>
                    <a:pt x="19997" y="22044"/>
                    <a:pt x="20113" y="22044"/>
                  </a:cubicBezTo>
                  <a:cubicBezTo>
                    <a:pt x="20162" y="22044"/>
                    <a:pt x="20211" y="22042"/>
                    <a:pt x="20260" y="22042"/>
                  </a:cubicBezTo>
                  <a:cubicBezTo>
                    <a:pt x="20410" y="22042"/>
                    <a:pt x="20552" y="22061"/>
                    <a:pt x="20634" y="22219"/>
                  </a:cubicBezTo>
                  <a:lnTo>
                    <a:pt x="20634" y="22390"/>
                  </a:lnTo>
                  <a:cubicBezTo>
                    <a:pt x="20661" y="22399"/>
                    <a:pt x="20684" y="22403"/>
                    <a:pt x="20705" y="22403"/>
                  </a:cubicBezTo>
                  <a:cubicBezTo>
                    <a:pt x="20917" y="22403"/>
                    <a:pt x="20840" y="21992"/>
                    <a:pt x="21045" y="21992"/>
                  </a:cubicBezTo>
                  <a:cubicBezTo>
                    <a:pt x="21068" y="21992"/>
                    <a:pt x="21093" y="21997"/>
                    <a:pt x="21123" y="22007"/>
                  </a:cubicBezTo>
                  <a:cubicBezTo>
                    <a:pt x="21176" y="22667"/>
                    <a:pt x="21572" y="22667"/>
                    <a:pt x="21783" y="22997"/>
                  </a:cubicBezTo>
                  <a:cubicBezTo>
                    <a:pt x="21932" y="22743"/>
                    <a:pt x="22249" y="22437"/>
                    <a:pt x="22461" y="22437"/>
                  </a:cubicBezTo>
                  <a:cubicBezTo>
                    <a:pt x="22569" y="22437"/>
                    <a:pt x="22650" y="22516"/>
                    <a:pt x="22667" y="22720"/>
                  </a:cubicBezTo>
                  <a:cubicBezTo>
                    <a:pt x="22892" y="22496"/>
                    <a:pt x="23050" y="22113"/>
                    <a:pt x="23433" y="22007"/>
                  </a:cubicBezTo>
                  <a:lnTo>
                    <a:pt x="23433" y="22007"/>
                  </a:lnTo>
                  <a:cubicBezTo>
                    <a:pt x="23327" y="23209"/>
                    <a:pt x="22773" y="23816"/>
                    <a:pt x="22060" y="24146"/>
                  </a:cubicBezTo>
                  <a:cubicBezTo>
                    <a:pt x="22007" y="23816"/>
                    <a:pt x="22667" y="23763"/>
                    <a:pt x="22337" y="23605"/>
                  </a:cubicBezTo>
                  <a:cubicBezTo>
                    <a:pt x="22443" y="23327"/>
                    <a:pt x="22773" y="23327"/>
                    <a:pt x="22997" y="23209"/>
                  </a:cubicBezTo>
                  <a:cubicBezTo>
                    <a:pt x="22962" y="22984"/>
                    <a:pt x="22900" y="22920"/>
                    <a:pt x="22827" y="22920"/>
                  </a:cubicBezTo>
                  <a:cubicBezTo>
                    <a:pt x="22730" y="22920"/>
                    <a:pt x="22613" y="23036"/>
                    <a:pt x="22512" y="23036"/>
                  </a:cubicBezTo>
                  <a:cubicBezTo>
                    <a:pt x="22467" y="23036"/>
                    <a:pt x="22425" y="23012"/>
                    <a:pt x="22390" y="22945"/>
                  </a:cubicBezTo>
                  <a:cubicBezTo>
                    <a:pt x="22166" y="23050"/>
                    <a:pt x="22166" y="23433"/>
                    <a:pt x="22007" y="23658"/>
                  </a:cubicBezTo>
                  <a:cubicBezTo>
                    <a:pt x="21836" y="23486"/>
                    <a:pt x="21836" y="23050"/>
                    <a:pt x="21572" y="22997"/>
                  </a:cubicBezTo>
                  <a:cubicBezTo>
                    <a:pt x="21506" y="23050"/>
                    <a:pt x="21506" y="23156"/>
                    <a:pt x="21400" y="23156"/>
                  </a:cubicBezTo>
                  <a:cubicBezTo>
                    <a:pt x="21506" y="23380"/>
                    <a:pt x="21677" y="23486"/>
                    <a:pt x="21836" y="23658"/>
                  </a:cubicBezTo>
                  <a:cubicBezTo>
                    <a:pt x="21506" y="23816"/>
                    <a:pt x="21242" y="24146"/>
                    <a:pt x="20846" y="24199"/>
                  </a:cubicBezTo>
                  <a:cubicBezTo>
                    <a:pt x="21037" y="24064"/>
                    <a:pt x="20950" y="23247"/>
                    <a:pt x="21125" y="23247"/>
                  </a:cubicBezTo>
                  <a:cubicBezTo>
                    <a:pt x="21155" y="23247"/>
                    <a:pt x="21193" y="23271"/>
                    <a:pt x="21242" y="23327"/>
                  </a:cubicBezTo>
                  <a:cubicBezTo>
                    <a:pt x="21176" y="22826"/>
                    <a:pt x="20740" y="23050"/>
                    <a:pt x="20634" y="22615"/>
                  </a:cubicBezTo>
                  <a:lnTo>
                    <a:pt x="20634" y="22615"/>
                  </a:lnTo>
                  <a:cubicBezTo>
                    <a:pt x="20671" y="23642"/>
                    <a:pt x="20204" y="24198"/>
                    <a:pt x="19637" y="24198"/>
                  </a:cubicBezTo>
                  <a:cubicBezTo>
                    <a:pt x="19388" y="24198"/>
                    <a:pt x="19119" y="24090"/>
                    <a:pt x="18865" y="23869"/>
                  </a:cubicBezTo>
                  <a:cubicBezTo>
                    <a:pt x="19037" y="23763"/>
                    <a:pt x="19261" y="23763"/>
                    <a:pt x="19314" y="23486"/>
                  </a:cubicBezTo>
                  <a:lnTo>
                    <a:pt x="19314" y="23486"/>
                  </a:lnTo>
                  <a:cubicBezTo>
                    <a:pt x="19197" y="23517"/>
                    <a:pt x="19099" y="23532"/>
                    <a:pt x="19019" y="23532"/>
                  </a:cubicBezTo>
                  <a:cubicBezTo>
                    <a:pt x="18793" y="23532"/>
                    <a:pt x="18707" y="23413"/>
                    <a:pt x="18707" y="23209"/>
                  </a:cubicBezTo>
                  <a:cubicBezTo>
                    <a:pt x="18707" y="23380"/>
                    <a:pt x="18601" y="23486"/>
                    <a:pt x="18535" y="23539"/>
                  </a:cubicBezTo>
                  <a:cubicBezTo>
                    <a:pt x="18535" y="23327"/>
                    <a:pt x="18654" y="23327"/>
                    <a:pt x="18601" y="23050"/>
                  </a:cubicBezTo>
                  <a:cubicBezTo>
                    <a:pt x="18562" y="23035"/>
                    <a:pt x="18530" y="23029"/>
                    <a:pt x="18502" y="23029"/>
                  </a:cubicBezTo>
                  <a:cubicBezTo>
                    <a:pt x="18351" y="23029"/>
                    <a:pt x="18339" y="23217"/>
                    <a:pt x="18168" y="23217"/>
                  </a:cubicBezTo>
                  <a:cubicBezTo>
                    <a:pt x="18148" y="23217"/>
                    <a:pt x="18125" y="23215"/>
                    <a:pt x="18100" y="23209"/>
                  </a:cubicBezTo>
                  <a:lnTo>
                    <a:pt x="18100" y="23209"/>
                  </a:lnTo>
                  <a:cubicBezTo>
                    <a:pt x="18377" y="24040"/>
                    <a:pt x="18654" y="23605"/>
                    <a:pt x="18271" y="24423"/>
                  </a:cubicBezTo>
                  <a:cubicBezTo>
                    <a:pt x="19974" y="24700"/>
                    <a:pt x="20582" y="24753"/>
                    <a:pt x="22007" y="24806"/>
                  </a:cubicBezTo>
                  <a:cubicBezTo>
                    <a:pt x="22105" y="24399"/>
                    <a:pt x="22334" y="24336"/>
                    <a:pt x="22580" y="24336"/>
                  </a:cubicBezTo>
                  <a:cubicBezTo>
                    <a:pt x="22693" y="24336"/>
                    <a:pt x="22809" y="24349"/>
                    <a:pt x="22917" y="24349"/>
                  </a:cubicBezTo>
                  <a:cubicBezTo>
                    <a:pt x="23120" y="24349"/>
                    <a:pt x="23298" y="24303"/>
                    <a:pt x="23380" y="24040"/>
                  </a:cubicBezTo>
                  <a:cubicBezTo>
                    <a:pt x="23222" y="24040"/>
                    <a:pt x="23103" y="23935"/>
                    <a:pt x="23050" y="23710"/>
                  </a:cubicBezTo>
                  <a:lnTo>
                    <a:pt x="23050" y="23710"/>
                  </a:lnTo>
                  <a:cubicBezTo>
                    <a:pt x="23101" y="23734"/>
                    <a:pt x="23141" y="23745"/>
                    <a:pt x="23173" y="23745"/>
                  </a:cubicBezTo>
                  <a:cubicBezTo>
                    <a:pt x="23354" y="23745"/>
                    <a:pt x="23299" y="23425"/>
                    <a:pt x="23433" y="23380"/>
                  </a:cubicBezTo>
                  <a:lnTo>
                    <a:pt x="23433" y="23380"/>
                  </a:lnTo>
                  <a:cubicBezTo>
                    <a:pt x="23403" y="23567"/>
                    <a:pt x="23618" y="23665"/>
                    <a:pt x="23850" y="23665"/>
                  </a:cubicBezTo>
                  <a:cubicBezTo>
                    <a:pt x="24030" y="23665"/>
                    <a:pt x="24220" y="23607"/>
                    <a:pt x="24318" y="23486"/>
                  </a:cubicBezTo>
                  <a:cubicBezTo>
                    <a:pt x="24146" y="23327"/>
                    <a:pt x="23988" y="23103"/>
                    <a:pt x="23882" y="22826"/>
                  </a:cubicBezTo>
                  <a:cubicBezTo>
                    <a:pt x="24212" y="22496"/>
                    <a:pt x="24318" y="22615"/>
                    <a:pt x="24648" y="22443"/>
                  </a:cubicBezTo>
                  <a:lnTo>
                    <a:pt x="24648" y="22443"/>
                  </a:lnTo>
                  <a:cubicBezTo>
                    <a:pt x="24648" y="22667"/>
                    <a:pt x="24542" y="22667"/>
                    <a:pt x="24595" y="22945"/>
                  </a:cubicBezTo>
                  <a:cubicBezTo>
                    <a:pt x="24925" y="22879"/>
                    <a:pt x="25202" y="22826"/>
                    <a:pt x="25361" y="22549"/>
                  </a:cubicBezTo>
                  <a:cubicBezTo>
                    <a:pt x="25255" y="22060"/>
                    <a:pt x="24872" y="22166"/>
                    <a:pt x="24595" y="21955"/>
                  </a:cubicBezTo>
                  <a:cubicBezTo>
                    <a:pt x="24819" y="21858"/>
                    <a:pt x="24931" y="21701"/>
                    <a:pt x="25141" y="21701"/>
                  </a:cubicBezTo>
                  <a:cubicBezTo>
                    <a:pt x="25190" y="21701"/>
                    <a:pt x="25245" y="21710"/>
                    <a:pt x="25308" y="21730"/>
                  </a:cubicBezTo>
                  <a:cubicBezTo>
                    <a:pt x="25398" y="21821"/>
                    <a:pt x="25372" y="22201"/>
                    <a:pt x="25537" y="22201"/>
                  </a:cubicBezTo>
                  <a:cubicBezTo>
                    <a:pt x="25565" y="22201"/>
                    <a:pt x="25598" y="22190"/>
                    <a:pt x="25638" y="22166"/>
                  </a:cubicBezTo>
                  <a:cubicBezTo>
                    <a:pt x="25638" y="22007"/>
                    <a:pt x="25585" y="21730"/>
                    <a:pt x="25691" y="21677"/>
                  </a:cubicBezTo>
                  <a:cubicBezTo>
                    <a:pt x="25915" y="21730"/>
                    <a:pt x="25968" y="22113"/>
                    <a:pt x="25862" y="22337"/>
                  </a:cubicBezTo>
                  <a:cubicBezTo>
                    <a:pt x="25901" y="22309"/>
                    <a:pt x="25937" y="22297"/>
                    <a:pt x="25971" y="22297"/>
                  </a:cubicBezTo>
                  <a:cubicBezTo>
                    <a:pt x="26194" y="22297"/>
                    <a:pt x="26315" y="22835"/>
                    <a:pt x="26486" y="22835"/>
                  </a:cubicBezTo>
                  <a:cubicBezTo>
                    <a:pt x="26543" y="22835"/>
                    <a:pt x="26606" y="22775"/>
                    <a:pt x="26681" y="22615"/>
                  </a:cubicBezTo>
                  <a:cubicBezTo>
                    <a:pt x="26403" y="22549"/>
                    <a:pt x="26073" y="22496"/>
                    <a:pt x="26126" y="21836"/>
                  </a:cubicBezTo>
                  <a:cubicBezTo>
                    <a:pt x="26403" y="21730"/>
                    <a:pt x="27182" y="21955"/>
                    <a:pt x="27288" y="21228"/>
                  </a:cubicBezTo>
                  <a:cubicBezTo>
                    <a:pt x="27565" y="21347"/>
                    <a:pt x="27842" y="21558"/>
                    <a:pt x="28106" y="21677"/>
                  </a:cubicBezTo>
                  <a:cubicBezTo>
                    <a:pt x="28106" y="21294"/>
                    <a:pt x="27565" y="21123"/>
                    <a:pt x="27842" y="20846"/>
                  </a:cubicBezTo>
                  <a:lnTo>
                    <a:pt x="27842" y="20846"/>
                  </a:lnTo>
                  <a:cubicBezTo>
                    <a:pt x="28119" y="21078"/>
                    <a:pt x="28312" y="21505"/>
                    <a:pt x="28725" y="21505"/>
                  </a:cubicBezTo>
                  <a:cubicBezTo>
                    <a:pt x="28805" y="21505"/>
                    <a:pt x="28893" y="21489"/>
                    <a:pt x="28991" y="21453"/>
                  </a:cubicBezTo>
                  <a:cubicBezTo>
                    <a:pt x="28973" y="21215"/>
                    <a:pt x="28950" y="21142"/>
                    <a:pt x="28916" y="21142"/>
                  </a:cubicBezTo>
                  <a:cubicBezTo>
                    <a:pt x="28862" y="21142"/>
                    <a:pt x="28781" y="21333"/>
                    <a:pt x="28654" y="21333"/>
                  </a:cubicBezTo>
                  <a:cubicBezTo>
                    <a:pt x="28624" y="21333"/>
                    <a:pt x="28591" y="21322"/>
                    <a:pt x="28555" y="21294"/>
                  </a:cubicBezTo>
                  <a:cubicBezTo>
                    <a:pt x="28502" y="20846"/>
                    <a:pt x="28555" y="20898"/>
                    <a:pt x="28225" y="20687"/>
                  </a:cubicBezTo>
                  <a:lnTo>
                    <a:pt x="28225" y="20687"/>
                  </a:lnTo>
                  <a:cubicBezTo>
                    <a:pt x="28661" y="20793"/>
                    <a:pt x="29097" y="21017"/>
                    <a:pt x="29545" y="21070"/>
                  </a:cubicBezTo>
                  <a:cubicBezTo>
                    <a:pt x="29569" y="20729"/>
                    <a:pt x="29626" y="20627"/>
                    <a:pt x="29712" y="20627"/>
                  </a:cubicBezTo>
                  <a:cubicBezTo>
                    <a:pt x="29819" y="20627"/>
                    <a:pt x="29969" y="20787"/>
                    <a:pt x="30153" y="20846"/>
                  </a:cubicBezTo>
                  <a:cubicBezTo>
                    <a:pt x="30087" y="20634"/>
                    <a:pt x="30153" y="20516"/>
                    <a:pt x="30206" y="20357"/>
                  </a:cubicBezTo>
                  <a:cubicBezTo>
                    <a:pt x="30154" y="20243"/>
                    <a:pt x="30064" y="20211"/>
                    <a:pt x="29958" y="20211"/>
                  </a:cubicBezTo>
                  <a:cubicBezTo>
                    <a:pt x="29826" y="20211"/>
                    <a:pt x="29670" y="20260"/>
                    <a:pt x="29537" y="20260"/>
                  </a:cubicBezTo>
                  <a:cubicBezTo>
                    <a:pt x="29420" y="20260"/>
                    <a:pt x="29320" y="20222"/>
                    <a:pt x="29268" y="20080"/>
                  </a:cubicBezTo>
                  <a:cubicBezTo>
                    <a:pt x="29427" y="20080"/>
                    <a:pt x="29374" y="19803"/>
                    <a:pt x="29427" y="19750"/>
                  </a:cubicBezTo>
                  <a:cubicBezTo>
                    <a:pt x="29784" y="19828"/>
                    <a:pt x="30310" y="20014"/>
                    <a:pt x="30719" y="20014"/>
                  </a:cubicBezTo>
                  <a:cubicBezTo>
                    <a:pt x="31143" y="20014"/>
                    <a:pt x="31442" y="19815"/>
                    <a:pt x="31301" y="19090"/>
                  </a:cubicBezTo>
                  <a:cubicBezTo>
                    <a:pt x="31264" y="19073"/>
                    <a:pt x="31232" y="19065"/>
                    <a:pt x="31205" y="19065"/>
                  </a:cubicBezTo>
                  <a:cubicBezTo>
                    <a:pt x="30959" y="19065"/>
                    <a:pt x="31126" y="19707"/>
                    <a:pt x="30971" y="19803"/>
                  </a:cubicBezTo>
                  <a:cubicBezTo>
                    <a:pt x="30896" y="19463"/>
                    <a:pt x="30829" y="19396"/>
                    <a:pt x="30739" y="19396"/>
                  </a:cubicBezTo>
                  <a:cubicBezTo>
                    <a:pt x="30680" y="19396"/>
                    <a:pt x="30611" y="19425"/>
                    <a:pt x="30522" y="19425"/>
                  </a:cubicBezTo>
                  <a:cubicBezTo>
                    <a:pt x="30462" y="19425"/>
                    <a:pt x="30392" y="19412"/>
                    <a:pt x="30311" y="19367"/>
                  </a:cubicBezTo>
                  <a:cubicBezTo>
                    <a:pt x="30053" y="19575"/>
                    <a:pt x="29725" y="19634"/>
                    <a:pt x="29367" y="19634"/>
                  </a:cubicBezTo>
                  <a:cubicBezTo>
                    <a:pt x="28883" y="19634"/>
                    <a:pt x="28343" y="19525"/>
                    <a:pt x="27842" y="19525"/>
                  </a:cubicBezTo>
                  <a:cubicBezTo>
                    <a:pt x="28001" y="19420"/>
                    <a:pt x="27948" y="18984"/>
                    <a:pt x="28106" y="18813"/>
                  </a:cubicBezTo>
                  <a:cubicBezTo>
                    <a:pt x="28523" y="19059"/>
                    <a:pt x="28974" y="19162"/>
                    <a:pt x="29438" y="19162"/>
                  </a:cubicBezTo>
                  <a:cubicBezTo>
                    <a:pt x="30017" y="19162"/>
                    <a:pt x="30617" y="19002"/>
                    <a:pt x="31196" y="18760"/>
                  </a:cubicBezTo>
                  <a:cubicBezTo>
                    <a:pt x="31214" y="18896"/>
                    <a:pt x="31275" y="18942"/>
                    <a:pt x="31348" y="18942"/>
                  </a:cubicBezTo>
                  <a:cubicBezTo>
                    <a:pt x="31480" y="18942"/>
                    <a:pt x="31650" y="18794"/>
                    <a:pt x="31684" y="18760"/>
                  </a:cubicBezTo>
                  <a:cubicBezTo>
                    <a:pt x="31856" y="19578"/>
                    <a:pt x="32674" y="19367"/>
                    <a:pt x="32569" y="20186"/>
                  </a:cubicBezTo>
                  <a:cubicBezTo>
                    <a:pt x="33057" y="19697"/>
                    <a:pt x="33612" y="20304"/>
                    <a:pt x="33717" y="19420"/>
                  </a:cubicBezTo>
                  <a:lnTo>
                    <a:pt x="33717" y="19420"/>
                  </a:lnTo>
                  <a:cubicBezTo>
                    <a:pt x="33684" y="19425"/>
                    <a:pt x="33653" y="19428"/>
                    <a:pt x="33622" y="19428"/>
                  </a:cubicBezTo>
                  <a:cubicBezTo>
                    <a:pt x="33345" y="19428"/>
                    <a:pt x="33159" y="19222"/>
                    <a:pt x="33004" y="18984"/>
                  </a:cubicBezTo>
                  <a:cubicBezTo>
                    <a:pt x="33069" y="18880"/>
                    <a:pt x="33160" y="18845"/>
                    <a:pt x="33261" y="18845"/>
                  </a:cubicBezTo>
                  <a:cubicBezTo>
                    <a:pt x="33467" y="18845"/>
                    <a:pt x="33716" y="18991"/>
                    <a:pt x="33865" y="18991"/>
                  </a:cubicBezTo>
                  <a:cubicBezTo>
                    <a:pt x="33956" y="18991"/>
                    <a:pt x="34010" y="18936"/>
                    <a:pt x="33994" y="18760"/>
                  </a:cubicBezTo>
                  <a:lnTo>
                    <a:pt x="33994" y="18760"/>
                  </a:lnTo>
                  <a:cubicBezTo>
                    <a:pt x="34070" y="18860"/>
                    <a:pt x="34203" y="18897"/>
                    <a:pt x="34348" y="18897"/>
                  </a:cubicBezTo>
                  <a:cubicBezTo>
                    <a:pt x="34432" y="18897"/>
                    <a:pt x="34520" y="18885"/>
                    <a:pt x="34602" y="18865"/>
                  </a:cubicBezTo>
                  <a:lnTo>
                    <a:pt x="34602" y="18865"/>
                  </a:lnTo>
                  <a:cubicBezTo>
                    <a:pt x="34602" y="19090"/>
                    <a:pt x="34496" y="19090"/>
                    <a:pt x="34549" y="19367"/>
                  </a:cubicBezTo>
                  <a:cubicBezTo>
                    <a:pt x="34826" y="19697"/>
                    <a:pt x="35816" y="19143"/>
                    <a:pt x="35486" y="20304"/>
                  </a:cubicBezTo>
                  <a:cubicBezTo>
                    <a:pt x="35455" y="20038"/>
                    <a:pt x="35209" y="19813"/>
                    <a:pt x="35001" y="19813"/>
                  </a:cubicBezTo>
                  <a:cubicBezTo>
                    <a:pt x="34859" y="19813"/>
                    <a:pt x="34734" y="19918"/>
                    <a:pt x="34707" y="20186"/>
                  </a:cubicBezTo>
                  <a:cubicBezTo>
                    <a:pt x="34800" y="20363"/>
                    <a:pt x="35002" y="20479"/>
                    <a:pt x="35101" y="20479"/>
                  </a:cubicBezTo>
                  <a:cubicBezTo>
                    <a:pt x="35185" y="20479"/>
                    <a:pt x="35192" y="20393"/>
                    <a:pt x="34985" y="20186"/>
                  </a:cubicBezTo>
                  <a:cubicBezTo>
                    <a:pt x="35033" y="20170"/>
                    <a:pt x="35078" y="20163"/>
                    <a:pt x="35119" y="20163"/>
                  </a:cubicBezTo>
                  <a:cubicBezTo>
                    <a:pt x="35358" y="20163"/>
                    <a:pt x="35461" y="20406"/>
                    <a:pt x="35315" y="20687"/>
                  </a:cubicBezTo>
                  <a:cubicBezTo>
                    <a:pt x="35365" y="20738"/>
                    <a:pt x="35419" y="20757"/>
                    <a:pt x="35474" y="20757"/>
                  </a:cubicBezTo>
                  <a:cubicBezTo>
                    <a:pt x="35660" y="20757"/>
                    <a:pt x="35864" y="20540"/>
                    <a:pt x="36014" y="20540"/>
                  </a:cubicBezTo>
                  <a:cubicBezTo>
                    <a:pt x="36065" y="20540"/>
                    <a:pt x="36110" y="20565"/>
                    <a:pt x="36146" y="20634"/>
                  </a:cubicBezTo>
                  <a:cubicBezTo>
                    <a:pt x="36027" y="20964"/>
                    <a:pt x="35645" y="20793"/>
                    <a:pt x="35645" y="21294"/>
                  </a:cubicBezTo>
                  <a:cubicBezTo>
                    <a:pt x="36305" y="21294"/>
                    <a:pt x="36806" y="21453"/>
                    <a:pt x="37018" y="22219"/>
                  </a:cubicBezTo>
                  <a:cubicBezTo>
                    <a:pt x="37065" y="22233"/>
                    <a:pt x="37107" y="22239"/>
                    <a:pt x="37145" y="22239"/>
                  </a:cubicBezTo>
                  <a:cubicBezTo>
                    <a:pt x="37392" y="22239"/>
                    <a:pt x="37486" y="21987"/>
                    <a:pt x="37726" y="21987"/>
                  </a:cubicBezTo>
                  <a:cubicBezTo>
                    <a:pt x="37763" y="21987"/>
                    <a:pt x="37804" y="21993"/>
                    <a:pt x="37849" y="22007"/>
                  </a:cubicBezTo>
                  <a:cubicBezTo>
                    <a:pt x="37849" y="22219"/>
                    <a:pt x="38008" y="22285"/>
                    <a:pt x="38074" y="22496"/>
                  </a:cubicBezTo>
                  <a:cubicBezTo>
                    <a:pt x="37899" y="22624"/>
                    <a:pt x="37710" y="22637"/>
                    <a:pt x="37522" y="22637"/>
                  </a:cubicBezTo>
                  <a:cubicBezTo>
                    <a:pt x="37476" y="22637"/>
                    <a:pt x="37431" y="22636"/>
                    <a:pt x="37385" y="22636"/>
                  </a:cubicBezTo>
                  <a:cubicBezTo>
                    <a:pt x="37136" y="22636"/>
                    <a:pt x="36892" y="22658"/>
                    <a:pt x="36688" y="22945"/>
                  </a:cubicBezTo>
                  <a:cubicBezTo>
                    <a:pt x="36405" y="22653"/>
                    <a:pt x="36245" y="21652"/>
                    <a:pt x="36048" y="21652"/>
                  </a:cubicBezTo>
                  <a:cubicBezTo>
                    <a:pt x="35978" y="21652"/>
                    <a:pt x="35903" y="21779"/>
                    <a:pt x="35816" y="22113"/>
                  </a:cubicBezTo>
                  <a:cubicBezTo>
                    <a:pt x="35816" y="21624"/>
                    <a:pt x="35315" y="21624"/>
                    <a:pt x="35539" y="21123"/>
                  </a:cubicBezTo>
                  <a:lnTo>
                    <a:pt x="35539" y="21123"/>
                  </a:lnTo>
                  <a:cubicBezTo>
                    <a:pt x="34773" y="21176"/>
                    <a:pt x="34826" y="21294"/>
                    <a:pt x="34166" y="21400"/>
                  </a:cubicBezTo>
                  <a:cubicBezTo>
                    <a:pt x="34443" y="22219"/>
                    <a:pt x="35367" y="21677"/>
                    <a:pt x="35367" y="22997"/>
                  </a:cubicBezTo>
                  <a:cubicBezTo>
                    <a:pt x="35320" y="22978"/>
                    <a:pt x="35281" y="22969"/>
                    <a:pt x="35249" y="22969"/>
                  </a:cubicBezTo>
                  <a:cubicBezTo>
                    <a:pt x="34989" y="22969"/>
                    <a:pt x="35169" y="23526"/>
                    <a:pt x="35317" y="23526"/>
                  </a:cubicBezTo>
                  <a:cubicBezTo>
                    <a:pt x="35364" y="23526"/>
                    <a:pt x="35407" y="23471"/>
                    <a:pt x="35433" y="23327"/>
                  </a:cubicBezTo>
                  <a:cubicBezTo>
                    <a:pt x="35349" y="23223"/>
                    <a:pt x="35459" y="23158"/>
                    <a:pt x="35608" y="23158"/>
                  </a:cubicBezTo>
                  <a:cubicBezTo>
                    <a:pt x="35856" y="23158"/>
                    <a:pt x="36214" y="23338"/>
                    <a:pt x="35975" y="23816"/>
                  </a:cubicBezTo>
                  <a:cubicBezTo>
                    <a:pt x="36199" y="23433"/>
                    <a:pt x="36377" y="23433"/>
                    <a:pt x="36549" y="23433"/>
                  </a:cubicBezTo>
                  <a:cubicBezTo>
                    <a:pt x="36721" y="23433"/>
                    <a:pt x="36886" y="23433"/>
                    <a:pt x="37084" y="23050"/>
                  </a:cubicBezTo>
                  <a:cubicBezTo>
                    <a:pt x="37295" y="23380"/>
                    <a:pt x="37348" y="23539"/>
                    <a:pt x="37242" y="24040"/>
                  </a:cubicBezTo>
                  <a:cubicBezTo>
                    <a:pt x="37296" y="24075"/>
                    <a:pt x="37336" y="24089"/>
                    <a:pt x="37366" y="24089"/>
                  </a:cubicBezTo>
                  <a:cubicBezTo>
                    <a:pt x="37575" y="24089"/>
                    <a:pt x="37294" y="23378"/>
                    <a:pt x="37499" y="23378"/>
                  </a:cubicBezTo>
                  <a:cubicBezTo>
                    <a:pt x="37505" y="23378"/>
                    <a:pt x="37512" y="23379"/>
                    <a:pt x="37519" y="23380"/>
                  </a:cubicBezTo>
                  <a:cubicBezTo>
                    <a:pt x="38074" y="24040"/>
                    <a:pt x="39169" y="23869"/>
                    <a:pt x="39658" y="24040"/>
                  </a:cubicBezTo>
                  <a:cubicBezTo>
                    <a:pt x="39552" y="24040"/>
                    <a:pt x="39605" y="24370"/>
                    <a:pt x="39499" y="24370"/>
                  </a:cubicBezTo>
                  <a:cubicBezTo>
                    <a:pt x="39444" y="24301"/>
                    <a:pt x="39405" y="24277"/>
                    <a:pt x="39373" y="24277"/>
                  </a:cubicBezTo>
                  <a:cubicBezTo>
                    <a:pt x="39292" y="24277"/>
                    <a:pt x="39257" y="24440"/>
                    <a:pt x="39095" y="24440"/>
                  </a:cubicBezTo>
                  <a:cubicBezTo>
                    <a:pt x="39067" y="24440"/>
                    <a:pt x="39035" y="24435"/>
                    <a:pt x="38998" y="24423"/>
                  </a:cubicBezTo>
                  <a:cubicBezTo>
                    <a:pt x="38998" y="24265"/>
                    <a:pt x="39064" y="24199"/>
                    <a:pt x="39064" y="24093"/>
                  </a:cubicBezTo>
                  <a:lnTo>
                    <a:pt x="39064" y="24093"/>
                  </a:lnTo>
                  <a:cubicBezTo>
                    <a:pt x="38854" y="24268"/>
                    <a:pt x="38682" y="24413"/>
                    <a:pt x="38516" y="24413"/>
                  </a:cubicBezTo>
                  <a:cubicBezTo>
                    <a:pt x="38370" y="24413"/>
                    <a:pt x="38229" y="24298"/>
                    <a:pt x="38074" y="23988"/>
                  </a:cubicBezTo>
                  <a:lnTo>
                    <a:pt x="38074" y="23988"/>
                  </a:lnTo>
                  <a:cubicBezTo>
                    <a:pt x="38126" y="24370"/>
                    <a:pt x="38074" y="24648"/>
                    <a:pt x="37902" y="24700"/>
                  </a:cubicBezTo>
                  <a:cubicBezTo>
                    <a:pt x="37774" y="24490"/>
                    <a:pt x="37601" y="24428"/>
                    <a:pt x="37408" y="24428"/>
                  </a:cubicBezTo>
                  <a:cubicBezTo>
                    <a:pt x="37130" y="24428"/>
                    <a:pt x="36807" y="24558"/>
                    <a:pt x="36509" y="24558"/>
                  </a:cubicBezTo>
                  <a:cubicBezTo>
                    <a:pt x="36314" y="24558"/>
                    <a:pt x="36129" y="24502"/>
                    <a:pt x="35975" y="24318"/>
                  </a:cubicBezTo>
                  <a:cubicBezTo>
                    <a:pt x="35816" y="24476"/>
                    <a:pt x="35869" y="25031"/>
                    <a:pt x="35539" y="25031"/>
                  </a:cubicBezTo>
                  <a:cubicBezTo>
                    <a:pt x="35539" y="24700"/>
                    <a:pt x="35433" y="24595"/>
                    <a:pt x="35315" y="24529"/>
                  </a:cubicBezTo>
                  <a:cubicBezTo>
                    <a:pt x="35272" y="24527"/>
                    <a:pt x="35227" y="24526"/>
                    <a:pt x="35181" y="24526"/>
                  </a:cubicBezTo>
                  <a:cubicBezTo>
                    <a:pt x="34029" y="24526"/>
                    <a:pt x="31953" y="25094"/>
                    <a:pt x="30429" y="25094"/>
                  </a:cubicBezTo>
                  <a:cubicBezTo>
                    <a:pt x="30312" y="25094"/>
                    <a:pt x="30197" y="25091"/>
                    <a:pt x="30087" y="25083"/>
                  </a:cubicBezTo>
                  <a:lnTo>
                    <a:pt x="30087" y="25083"/>
                  </a:lnTo>
                  <a:cubicBezTo>
                    <a:pt x="30087" y="25136"/>
                    <a:pt x="30153" y="25136"/>
                    <a:pt x="30153" y="25255"/>
                  </a:cubicBezTo>
                  <a:cubicBezTo>
                    <a:pt x="29588" y="25327"/>
                    <a:pt x="29146" y="25356"/>
                    <a:pt x="28750" y="25356"/>
                  </a:cubicBezTo>
                  <a:cubicBezTo>
                    <a:pt x="27990" y="25356"/>
                    <a:pt x="27403" y="25249"/>
                    <a:pt x="26456" y="25136"/>
                  </a:cubicBezTo>
                  <a:cubicBezTo>
                    <a:pt x="26351" y="25519"/>
                    <a:pt x="26351" y="25915"/>
                    <a:pt x="26126" y="26021"/>
                  </a:cubicBezTo>
                  <a:cubicBezTo>
                    <a:pt x="26021" y="25585"/>
                    <a:pt x="26298" y="25691"/>
                    <a:pt x="26245" y="25361"/>
                  </a:cubicBezTo>
                  <a:cubicBezTo>
                    <a:pt x="26200" y="25361"/>
                    <a:pt x="25963" y="25335"/>
                    <a:pt x="25704" y="25335"/>
                  </a:cubicBezTo>
                  <a:cubicBezTo>
                    <a:pt x="25285" y="25335"/>
                    <a:pt x="24806" y="25401"/>
                    <a:pt x="24978" y="25743"/>
                  </a:cubicBezTo>
                  <a:cubicBezTo>
                    <a:pt x="25116" y="25664"/>
                    <a:pt x="25337" y="25555"/>
                    <a:pt x="25544" y="25555"/>
                  </a:cubicBezTo>
                  <a:cubicBezTo>
                    <a:pt x="25750" y="25555"/>
                    <a:pt x="25941" y="25664"/>
                    <a:pt x="26021" y="26021"/>
                  </a:cubicBezTo>
                  <a:cubicBezTo>
                    <a:pt x="25862" y="25983"/>
                    <a:pt x="25737" y="25782"/>
                    <a:pt x="25617" y="25782"/>
                  </a:cubicBezTo>
                  <a:cubicBezTo>
                    <a:pt x="25566" y="25782"/>
                    <a:pt x="25517" y="25818"/>
                    <a:pt x="25466" y="25915"/>
                  </a:cubicBezTo>
                  <a:cubicBezTo>
                    <a:pt x="25915" y="26786"/>
                    <a:pt x="26403" y="26021"/>
                    <a:pt x="26852" y="26786"/>
                  </a:cubicBezTo>
                  <a:cubicBezTo>
                    <a:pt x="26865" y="26789"/>
                    <a:pt x="26876" y="26790"/>
                    <a:pt x="26886" y="26790"/>
                  </a:cubicBezTo>
                  <a:cubicBezTo>
                    <a:pt x="27102" y="26790"/>
                    <a:pt x="26965" y="26298"/>
                    <a:pt x="27116" y="26298"/>
                  </a:cubicBezTo>
                  <a:cubicBezTo>
                    <a:pt x="27512" y="26351"/>
                    <a:pt x="28278" y="26958"/>
                    <a:pt x="28608" y="27169"/>
                  </a:cubicBezTo>
                  <a:cubicBezTo>
                    <a:pt x="28991" y="26681"/>
                    <a:pt x="29427" y="27064"/>
                    <a:pt x="29757" y="26628"/>
                  </a:cubicBezTo>
                  <a:cubicBezTo>
                    <a:pt x="29846" y="26857"/>
                    <a:pt x="29958" y="26921"/>
                    <a:pt x="30080" y="26921"/>
                  </a:cubicBezTo>
                  <a:cubicBezTo>
                    <a:pt x="30236" y="26921"/>
                    <a:pt x="30408" y="26817"/>
                    <a:pt x="30570" y="26817"/>
                  </a:cubicBezTo>
                  <a:cubicBezTo>
                    <a:pt x="30676" y="26817"/>
                    <a:pt x="30777" y="26862"/>
                    <a:pt x="30866" y="27011"/>
                  </a:cubicBezTo>
                  <a:cubicBezTo>
                    <a:pt x="30918" y="26456"/>
                    <a:pt x="30588" y="26681"/>
                    <a:pt x="30536" y="26403"/>
                  </a:cubicBezTo>
                  <a:lnTo>
                    <a:pt x="30536" y="26403"/>
                  </a:lnTo>
                  <a:cubicBezTo>
                    <a:pt x="30580" y="26426"/>
                    <a:pt x="30615" y="26437"/>
                    <a:pt x="30643" y="26437"/>
                  </a:cubicBezTo>
                  <a:cubicBezTo>
                    <a:pt x="30883" y="26437"/>
                    <a:pt x="30582" y="25689"/>
                    <a:pt x="30793" y="25689"/>
                  </a:cubicBezTo>
                  <a:cubicBezTo>
                    <a:pt x="30799" y="25689"/>
                    <a:pt x="30806" y="25689"/>
                    <a:pt x="30813" y="25691"/>
                  </a:cubicBezTo>
                  <a:cubicBezTo>
                    <a:pt x="30987" y="25795"/>
                    <a:pt x="31167" y="25974"/>
                    <a:pt x="31364" y="25974"/>
                  </a:cubicBezTo>
                  <a:cubicBezTo>
                    <a:pt x="31466" y="25974"/>
                    <a:pt x="31572" y="25927"/>
                    <a:pt x="31684" y="25796"/>
                  </a:cubicBezTo>
                  <a:cubicBezTo>
                    <a:pt x="31737" y="26126"/>
                    <a:pt x="31961" y="25968"/>
                    <a:pt x="31961" y="26456"/>
                  </a:cubicBezTo>
                  <a:cubicBezTo>
                    <a:pt x="32059" y="26438"/>
                    <a:pt x="32146" y="26431"/>
                    <a:pt x="32225" y="26431"/>
                  </a:cubicBezTo>
                  <a:cubicBezTo>
                    <a:pt x="32434" y="26431"/>
                    <a:pt x="32589" y="26478"/>
                    <a:pt x="32744" y="26478"/>
                  </a:cubicBezTo>
                  <a:cubicBezTo>
                    <a:pt x="32863" y="26478"/>
                    <a:pt x="32981" y="26450"/>
                    <a:pt x="33123" y="26351"/>
                  </a:cubicBezTo>
                  <a:lnTo>
                    <a:pt x="33123" y="26351"/>
                  </a:lnTo>
                  <a:cubicBezTo>
                    <a:pt x="33387" y="26575"/>
                    <a:pt x="32951" y="27011"/>
                    <a:pt x="33281" y="27169"/>
                  </a:cubicBezTo>
                  <a:cubicBezTo>
                    <a:pt x="33453" y="26958"/>
                    <a:pt x="33717" y="26786"/>
                    <a:pt x="33942" y="26628"/>
                  </a:cubicBezTo>
                  <a:cubicBezTo>
                    <a:pt x="34047" y="26179"/>
                    <a:pt x="33506" y="26073"/>
                    <a:pt x="33783" y="25796"/>
                  </a:cubicBezTo>
                  <a:lnTo>
                    <a:pt x="33783" y="25796"/>
                  </a:lnTo>
                  <a:cubicBezTo>
                    <a:pt x="33889" y="25968"/>
                    <a:pt x="33889" y="26245"/>
                    <a:pt x="34166" y="26456"/>
                  </a:cubicBezTo>
                  <a:cubicBezTo>
                    <a:pt x="34324" y="26179"/>
                    <a:pt x="33994" y="26073"/>
                    <a:pt x="34219" y="25968"/>
                  </a:cubicBezTo>
                  <a:cubicBezTo>
                    <a:pt x="34377" y="25968"/>
                    <a:pt x="34549" y="26021"/>
                    <a:pt x="34602" y="26245"/>
                  </a:cubicBezTo>
                  <a:cubicBezTo>
                    <a:pt x="34496" y="26351"/>
                    <a:pt x="34443" y="26456"/>
                    <a:pt x="34324" y="26628"/>
                  </a:cubicBezTo>
                  <a:cubicBezTo>
                    <a:pt x="34385" y="26649"/>
                    <a:pt x="34436" y="26659"/>
                    <a:pt x="34478" y="26659"/>
                  </a:cubicBezTo>
                  <a:cubicBezTo>
                    <a:pt x="34746" y="26659"/>
                    <a:pt x="34678" y="26267"/>
                    <a:pt x="34826" y="26073"/>
                  </a:cubicBezTo>
                  <a:cubicBezTo>
                    <a:pt x="35497" y="26264"/>
                    <a:pt x="36164" y="26345"/>
                    <a:pt x="36812" y="26345"/>
                  </a:cubicBezTo>
                  <a:cubicBezTo>
                    <a:pt x="38231" y="26345"/>
                    <a:pt x="39561" y="25955"/>
                    <a:pt x="40648" y="25466"/>
                  </a:cubicBezTo>
                  <a:cubicBezTo>
                    <a:pt x="40606" y="25466"/>
                    <a:pt x="40555" y="25475"/>
                    <a:pt x="40509" y="25475"/>
                  </a:cubicBezTo>
                  <a:cubicBezTo>
                    <a:pt x="40441" y="25475"/>
                    <a:pt x="40384" y="25456"/>
                    <a:pt x="40384" y="25361"/>
                  </a:cubicBezTo>
                  <a:cubicBezTo>
                    <a:pt x="40418" y="25358"/>
                    <a:pt x="40451" y="25356"/>
                    <a:pt x="40482" y="25356"/>
                  </a:cubicBezTo>
                  <a:cubicBezTo>
                    <a:pt x="40910" y="25356"/>
                    <a:pt x="41083" y="25620"/>
                    <a:pt x="41548" y="25620"/>
                  </a:cubicBezTo>
                  <a:cubicBezTo>
                    <a:pt x="41640" y="25620"/>
                    <a:pt x="41744" y="25610"/>
                    <a:pt x="41863" y="25585"/>
                  </a:cubicBezTo>
                  <a:cubicBezTo>
                    <a:pt x="42087" y="25308"/>
                    <a:pt x="41757" y="25189"/>
                    <a:pt x="41915" y="25083"/>
                  </a:cubicBezTo>
                  <a:lnTo>
                    <a:pt x="41915" y="25083"/>
                  </a:lnTo>
                  <a:cubicBezTo>
                    <a:pt x="41986" y="25558"/>
                    <a:pt x="42449" y="25654"/>
                    <a:pt x="42938" y="25654"/>
                  </a:cubicBezTo>
                  <a:cubicBezTo>
                    <a:pt x="43267" y="25654"/>
                    <a:pt x="43607" y="25611"/>
                    <a:pt x="43848" y="25611"/>
                  </a:cubicBezTo>
                  <a:cubicBezTo>
                    <a:pt x="44127" y="25611"/>
                    <a:pt x="44275" y="25668"/>
                    <a:pt x="44120" y="25915"/>
                  </a:cubicBezTo>
                  <a:cubicBezTo>
                    <a:pt x="44151" y="25902"/>
                    <a:pt x="44182" y="25896"/>
                    <a:pt x="44211" y="25896"/>
                  </a:cubicBezTo>
                  <a:cubicBezTo>
                    <a:pt x="44344" y="25896"/>
                    <a:pt x="44448" y="26010"/>
                    <a:pt x="44476" y="26010"/>
                  </a:cubicBezTo>
                  <a:cubicBezTo>
                    <a:pt x="44496" y="26010"/>
                    <a:pt x="44476" y="25950"/>
                    <a:pt x="44397" y="25743"/>
                  </a:cubicBezTo>
                  <a:cubicBezTo>
                    <a:pt x="44466" y="25730"/>
                    <a:pt x="44534" y="25721"/>
                    <a:pt x="44597" y="25721"/>
                  </a:cubicBezTo>
                  <a:cubicBezTo>
                    <a:pt x="44789" y="25721"/>
                    <a:pt x="44939" y="25811"/>
                    <a:pt x="44939" y="26179"/>
                  </a:cubicBezTo>
                  <a:cubicBezTo>
                    <a:pt x="44781" y="26279"/>
                    <a:pt x="44637" y="26316"/>
                    <a:pt x="44498" y="26316"/>
                  </a:cubicBezTo>
                  <a:cubicBezTo>
                    <a:pt x="44250" y="26316"/>
                    <a:pt x="44015" y="26202"/>
                    <a:pt x="43737" y="26126"/>
                  </a:cubicBezTo>
                  <a:lnTo>
                    <a:pt x="43737" y="26126"/>
                  </a:lnTo>
                  <a:cubicBezTo>
                    <a:pt x="44065" y="26570"/>
                    <a:pt x="44525" y="26692"/>
                    <a:pt x="44955" y="26692"/>
                  </a:cubicBezTo>
                  <a:cubicBezTo>
                    <a:pt x="45165" y="26692"/>
                    <a:pt x="45368" y="26663"/>
                    <a:pt x="45546" y="26628"/>
                  </a:cubicBezTo>
                  <a:cubicBezTo>
                    <a:pt x="45980" y="26587"/>
                    <a:pt x="46276" y="26335"/>
                    <a:pt x="46618" y="26335"/>
                  </a:cubicBezTo>
                  <a:cubicBezTo>
                    <a:pt x="46714" y="26335"/>
                    <a:pt x="46812" y="26355"/>
                    <a:pt x="46919" y="26403"/>
                  </a:cubicBezTo>
                  <a:cubicBezTo>
                    <a:pt x="47150" y="26482"/>
                    <a:pt x="47414" y="26559"/>
                    <a:pt x="47675" y="26559"/>
                  </a:cubicBezTo>
                  <a:cubicBezTo>
                    <a:pt x="47981" y="26559"/>
                    <a:pt x="48281" y="26454"/>
                    <a:pt x="48516" y="26126"/>
                  </a:cubicBezTo>
                  <a:cubicBezTo>
                    <a:pt x="48569" y="26298"/>
                    <a:pt x="48516" y="26575"/>
                    <a:pt x="48688" y="26575"/>
                  </a:cubicBezTo>
                  <a:cubicBezTo>
                    <a:pt x="48688" y="26126"/>
                    <a:pt x="48688" y="26021"/>
                    <a:pt x="48793" y="25743"/>
                  </a:cubicBezTo>
                  <a:cubicBezTo>
                    <a:pt x="48810" y="25738"/>
                    <a:pt x="48826" y="25736"/>
                    <a:pt x="48841" y="25736"/>
                  </a:cubicBezTo>
                  <a:cubicBezTo>
                    <a:pt x="48975" y="25736"/>
                    <a:pt x="49018" y="25947"/>
                    <a:pt x="49018" y="26245"/>
                  </a:cubicBezTo>
                  <a:cubicBezTo>
                    <a:pt x="49229" y="26245"/>
                    <a:pt x="49348" y="26126"/>
                    <a:pt x="49401" y="26021"/>
                  </a:cubicBezTo>
                  <a:lnTo>
                    <a:pt x="49176" y="22166"/>
                  </a:lnTo>
                  <a:lnTo>
                    <a:pt x="49123" y="22166"/>
                  </a:lnTo>
                  <a:lnTo>
                    <a:pt x="49123" y="21730"/>
                  </a:lnTo>
                  <a:lnTo>
                    <a:pt x="49071" y="20516"/>
                  </a:lnTo>
                  <a:cubicBezTo>
                    <a:pt x="48688" y="20410"/>
                    <a:pt x="48239" y="20304"/>
                    <a:pt x="48741" y="19697"/>
                  </a:cubicBezTo>
                  <a:cubicBezTo>
                    <a:pt x="48689" y="19697"/>
                    <a:pt x="48610" y="19722"/>
                    <a:pt x="48536" y="19722"/>
                  </a:cubicBezTo>
                  <a:cubicBezTo>
                    <a:pt x="48458" y="19722"/>
                    <a:pt x="48385" y="19694"/>
                    <a:pt x="48358" y="19578"/>
                  </a:cubicBezTo>
                  <a:lnTo>
                    <a:pt x="48741" y="19525"/>
                  </a:lnTo>
                  <a:lnTo>
                    <a:pt x="48688" y="18535"/>
                  </a:lnTo>
                  <a:cubicBezTo>
                    <a:pt x="48669" y="18531"/>
                    <a:pt x="48651" y="18529"/>
                    <a:pt x="48636" y="18529"/>
                  </a:cubicBezTo>
                  <a:cubicBezTo>
                    <a:pt x="48471" y="18529"/>
                    <a:pt x="48507" y="18769"/>
                    <a:pt x="48411" y="18865"/>
                  </a:cubicBezTo>
                  <a:cubicBezTo>
                    <a:pt x="48186" y="18258"/>
                    <a:pt x="48133" y="18152"/>
                    <a:pt x="47909" y="17770"/>
                  </a:cubicBezTo>
                  <a:cubicBezTo>
                    <a:pt x="48569" y="17664"/>
                    <a:pt x="48081" y="17717"/>
                    <a:pt x="48028" y="17387"/>
                  </a:cubicBezTo>
                  <a:cubicBezTo>
                    <a:pt x="47856" y="16885"/>
                    <a:pt x="48358" y="16938"/>
                    <a:pt x="48186" y="16885"/>
                  </a:cubicBezTo>
                  <a:cubicBezTo>
                    <a:pt x="48097" y="16826"/>
                    <a:pt x="47882" y="16745"/>
                    <a:pt x="47672" y="16745"/>
                  </a:cubicBezTo>
                  <a:cubicBezTo>
                    <a:pt x="47508" y="16745"/>
                    <a:pt x="47347" y="16794"/>
                    <a:pt x="47249" y="16938"/>
                  </a:cubicBezTo>
                  <a:cubicBezTo>
                    <a:pt x="47314" y="16924"/>
                    <a:pt x="47367" y="16918"/>
                    <a:pt x="47408" y="16918"/>
                  </a:cubicBezTo>
                  <a:cubicBezTo>
                    <a:pt x="47682" y="16918"/>
                    <a:pt x="47466" y="17199"/>
                    <a:pt x="47420" y="17440"/>
                  </a:cubicBezTo>
                  <a:cubicBezTo>
                    <a:pt x="47436" y="17445"/>
                    <a:pt x="47453" y="17447"/>
                    <a:pt x="47470" y="17447"/>
                  </a:cubicBezTo>
                  <a:cubicBezTo>
                    <a:pt x="47540" y="17447"/>
                    <a:pt x="47626" y="17416"/>
                    <a:pt x="47696" y="17416"/>
                  </a:cubicBezTo>
                  <a:cubicBezTo>
                    <a:pt x="47793" y="17416"/>
                    <a:pt x="47859" y="17477"/>
                    <a:pt x="47803" y="17770"/>
                  </a:cubicBezTo>
                  <a:cubicBezTo>
                    <a:pt x="47051" y="17733"/>
                    <a:pt x="46504" y="17019"/>
                    <a:pt x="46056" y="17019"/>
                  </a:cubicBezTo>
                  <a:cubicBezTo>
                    <a:pt x="45851" y="17019"/>
                    <a:pt x="45667" y="17168"/>
                    <a:pt x="45493" y="17598"/>
                  </a:cubicBezTo>
                  <a:cubicBezTo>
                    <a:pt x="45269" y="17387"/>
                    <a:pt x="45440" y="17268"/>
                    <a:pt x="45269" y="17110"/>
                  </a:cubicBezTo>
                  <a:cubicBezTo>
                    <a:pt x="45005" y="17387"/>
                    <a:pt x="45216" y="17875"/>
                    <a:pt x="45269" y="18258"/>
                  </a:cubicBezTo>
                  <a:cubicBezTo>
                    <a:pt x="45057" y="18324"/>
                    <a:pt x="44939" y="18430"/>
                    <a:pt x="44886" y="18654"/>
                  </a:cubicBezTo>
                  <a:cubicBezTo>
                    <a:pt x="44967" y="18642"/>
                    <a:pt x="45026" y="18636"/>
                    <a:pt x="45068" y="18636"/>
                  </a:cubicBezTo>
                  <a:cubicBezTo>
                    <a:pt x="45257" y="18636"/>
                    <a:pt x="45091" y="18757"/>
                    <a:pt x="45005" y="18984"/>
                  </a:cubicBezTo>
                  <a:cubicBezTo>
                    <a:pt x="45163" y="19195"/>
                    <a:pt x="45546" y="19090"/>
                    <a:pt x="45665" y="19420"/>
                  </a:cubicBezTo>
                  <a:cubicBezTo>
                    <a:pt x="45463" y="19329"/>
                    <a:pt x="45227" y="19312"/>
                    <a:pt x="45002" y="19312"/>
                  </a:cubicBezTo>
                  <a:cubicBezTo>
                    <a:pt x="44858" y="19312"/>
                    <a:pt x="44719" y="19319"/>
                    <a:pt x="44596" y="19319"/>
                  </a:cubicBezTo>
                  <a:cubicBezTo>
                    <a:pt x="44435" y="19319"/>
                    <a:pt x="44302" y="19307"/>
                    <a:pt x="44226" y="19248"/>
                  </a:cubicBezTo>
                  <a:lnTo>
                    <a:pt x="44226" y="19248"/>
                  </a:lnTo>
                  <a:cubicBezTo>
                    <a:pt x="44278" y="19420"/>
                    <a:pt x="44226" y="19644"/>
                    <a:pt x="44173" y="19697"/>
                  </a:cubicBezTo>
                  <a:cubicBezTo>
                    <a:pt x="44124" y="19558"/>
                    <a:pt x="44064" y="19510"/>
                    <a:pt x="43999" y="19510"/>
                  </a:cubicBezTo>
                  <a:cubicBezTo>
                    <a:pt x="43853" y="19510"/>
                    <a:pt x="43684" y="19750"/>
                    <a:pt x="43566" y="19750"/>
                  </a:cubicBezTo>
                  <a:cubicBezTo>
                    <a:pt x="43303" y="19267"/>
                    <a:pt x="43633" y="18684"/>
                    <a:pt x="43998" y="18684"/>
                  </a:cubicBezTo>
                  <a:cubicBezTo>
                    <a:pt x="44093" y="18684"/>
                    <a:pt x="44189" y="18723"/>
                    <a:pt x="44278" y="18813"/>
                  </a:cubicBezTo>
                  <a:cubicBezTo>
                    <a:pt x="44226" y="18482"/>
                    <a:pt x="44278" y="18205"/>
                    <a:pt x="44450" y="18152"/>
                  </a:cubicBezTo>
                  <a:cubicBezTo>
                    <a:pt x="44450" y="18240"/>
                    <a:pt x="44487" y="18337"/>
                    <a:pt x="44529" y="18337"/>
                  </a:cubicBezTo>
                  <a:cubicBezTo>
                    <a:pt x="44538" y="18337"/>
                    <a:pt x="44547" y="18333"/>
                    <a:pt x="44556" y="18324"/>
                  </a:cubicBezTo>
                  <a:lnTo>
                    <a:pt x="44556" y="18324"/>
                  </a:lnTo>
                  <a:cubicBezTo>
                    <a:pt x="44556" y="18588"/>
                    <a:pt x="44278" y="18482"/>
                    <a:pt x="44397" y="18984"/>
                  </a:cubicBezTo>
                  <a:cubicBezTo>
                    <a:pt x="44420" y="18977"/>
                    <a:pt x="44441" y="18974"/>
                    <a:pt x="44461" y="18974"/>
                  </a:cubicBezTo>
                  <a:cubicBezTo>
                    <a:pt x="44608" y="18974"/>
                    <a:pt x="44677" y="19149"/>
                    <a:pt x="44793" y="19149"/>
                  </a:cubicBezTo>
                  <a:cubicBezTo>
                    <a:pt x="44806" y="19149"/>
                    <a:pt x="44819" y="19147"/>
                    <a:pt x="44833" y="19143"/>
                  </a:cubicBezTo>
                  <a:cubicBezTo>
                    <a:pt x="44397" y="18535"/>
                    <a:pt x="44939" y="18535"/>
                    <a:pt x="44727" y="17994"/>
                  </a:cubicBezTo>
                  <a:cubicBezTo>
                    <a:pt x="44639" y="17923"/>
                    <a:pt x="44562" y="17907"/>
                    <a:pt x="44485" y="17907"/>
                  </a:cubicBezTo>
                  <a:cubicBezTo>
                    <a:pt x="44427" y="17907"/>
                    <a:pt x="44369" y="17916"/>
                    <a:pt x="44307" y="17916"/>
                  </a:cubicBezTo>
                  <a:cubicBezTo>
                    <a:pt x="44193" y="17916"/>
                    <a:pt x="44065" y="17886"/>
                    <a:pt x="43896" y="17717"/>
                  </a:cubicBezTo>
                  <a:lnTo>
                    <a:pt x="43896" y="17717"/>
                  </a:lnTo>
                  <a:cubicBezTo>
                    <a:pt x="43896" y="17822"/>
                    <a:pt x="43948" y="18047"/>
                    <a:pt x="43843" y="18047"/>
                  </a:cubicBezTo>
                  <a:cubicBezTo>
                    <a:pt x="43684" y="17215"/>
                    <a:pt x="44278" y="17598"/>
                    <a:pt x="44278" y="17004"/>
                  </a:cubicBezTo>
                  <a:lnTo>
                    <a:pt x="44278" y="17004"/>
                  </a:lnTo>
                  <a:cubicBezTo>
                    <a:pt x="43790" y="17387"/>
                    <a:pt x="43513" y="17545"/>
                    <a:pt x="43236" y="17928"/>
                  </a:cubicBezTo>
                  <a:cubicBezTo>
                    <a:pt x="43319" y="17928"/>
                    <a:pt x="43411" y="17903"/>
                    <a:pt x="43485" y="17903"/>
                  </a:cubicBezTo>
                  <a:cubicBezTo>
                    <a:pt x="43562" y="17903"/>
                    <a:pt x="43618" y="17931"/>
                    <a:pt x="43618" y="18047"/>
                  </a:cubicBezTo>
                  <a:cubicBezTo>
                    <a:pt x="43513" y="18047"/>
                    <a:pt x="43566" y="18377"/>
                    <a:pt x="43460" y="18377"/>
                  </a:cubicBezTo>
                  <a:cubicBezTo>
                    <a:pt x="43399" y="18396"/>
                    <a:pt x="43332" y="18407"/>
                    <a:pt x="43262" y="18407"/>
                  </a:cubicBezTo>
                  <a:cubicBezTo>
                    <a:pt x="42955" y="18407"/>
                    <a:pt x="42589" y="18202"/>
                    <a:pt x="42417" y="17664"/>
                  </a:cubicBezTo>
                  <a:cubicBezTo>
                    <a:pt x="42394" y="17807"/>
                    <a:pt x="42288" y="17836"/>
                    <a:pt x="42156" y="17836"/>
                  </a:cubicBezTo>
                  <a:cubicBezTo>
                    <a:pt x="42064" y="17836"/>
                    <a:pt x="41960" y="17822"/>
                    <a:pt x="41864" y="17822"/>
                  </a:cubicBezTo>
                  <a:cubicBezTo>
                    <a:pt x="41778" y="17822"/>
                    <a:pt x="41698" y="17833"/>
                    <a:pt x="41638" y="17875"/>
                  </a:cubicBezTo>
                  <a:cubicBezTo>
                    <a:pt x="41863" y="18918"/>
                    <a:pt x="41097" y="18377"/>
                    <a:pt x="41308" y="18865"/>
                  </a:cubicBezTo>
                  <a:cubicBezTo>
                    <a:pt x="41308" y="18791"/>
                    <a:pt x="41325" y="18762"/>
                    <a:pt x="41351" y="18762"/>
                  </a:cubicBezTo>
                  <a:cubicBezTo>
                    <a:pt x="41443" y="18762"/>
                    <a:pt x="41653" y="19113"/>
                    <a:pt x="41704" y="19195"/>
                  </a:cubicBezTo>
                  <a:lnTo>
                    <a:pt x="41044" y="19248"/>
                  </a:lnTo>
                  <a:cubicBezTo>
                    <a:pt x="40925" y="18865"/>
                    <a:pt x="40820" y="18482"/>
                    <a:pt x="40820" y="17928"/>
                  </a:cubicBezTo>
                  <a:cubicBezTo>
                    <a:pt x="40265" y="17928"/>
                    <a:pt x="39988" y="17994"/>
                    <a:pt x="39447" y="18205"/>
                  </a:cubicBezTo>
                  <a:cubicBezTo>
                    <a:pt x="39552" y="18258"/>
                    <a:pt x="39658" y="18324"/>
                    <a:pt x="39777" y="18482"/>
                  </a:cubicBezTo>
                  <a:cubicBezTo>
                    <a:pt x="39576" y="18482"/>
                    <a:pt x="39639" y="18884"/>
                    <a:pt x="39466" y="18884"/>
                  </a:cubicBezTo>
                  <a:cubicBezTo>
                    <a:pt x="39446" y="18884"/>
                    <a:pt x="39422" y="18878"/>
                    <a:pt x="39394" y="18865"/>
                  </a:cubicBezTo>
                  <a:cubicBezTo>
                    <a:pt x="39328" y="18100"/>
                    <a:pt x="39394" y="17545"/>
                    <a:pt x="39447" y="17004"/>
                  </a:cubicBezTo>
                  <a:cubicBezTo>
                    <a:pt x="39347" y="16952"/>
                    <a:pt x="39228" y="16946"/>
                    <a:pt x="39106" y="16946"/>
                  </a:cubicBezTo>
                  <a:cubicBezTo>
                    <a:pt x="39068" y="16946"/>
                    <a:pt x="39029" y="16947"/>
                    <a:pt x="38990" y="16947"/>
                  </a:cubicBezTo>
                  <a:cubicBezTo>
                    <a:pt x="38748" y="16947"/>
                    <a:pt x="38520" y="16922"/>
                    <a:pt x="38457" y="16555"/>
                  </a:cubicBezTo>
                  <a:lnTo>
                    <a:pt x="38457" y="16555"/>
                  </a:lnTo>
                  <a:cubicBezTo>
                    <a:pt x="38839" y="16832"/>
                    <a:pt x="39447" y="16555"/>
                    <a:pt x="39777" y="17004"/>
                  </a:cubicBezTo>
                  <a:cubicBezTo>
                    <a:pt x="39777" y="17215"/>
                    <a:pt x="39499" y="17110"/>
                    <a:pt x="39605" y="17492"/>
                  </a:cubicBezTo>
                  <a:cubicBezTo>
                    <a:pt x="39605" y="17728"/>
                    <a:pt x="39751" y="17839"/>
                    <a:pt x="39900" y="17839"/>
                  </a:cubicBezTo>
                  <a:cubicBezTo>
                    <a:pt x="40068" y="17839"/>
                    <a:pt x="40240" y="17698"/>
                    <a:pt x="40212" y="17440"/>
                  </a:cubicBezTo>
                  <a:cubicBezTo>
                    <a:pt x="40054" y="17110"/>
                    <a:pt x="39935" y="16779"/>
                    <a:pt x="39830" y="16449"/>
                  </a:cubicBezTo>
                  <a:lnTo>
                    <a:pt x="39830" y="16449"/>
                  </a:lnTo>
                  <a:cubicBezTo>
                    <a:pt x="40225" y="16699"/>
                    <a:pt x="40408" y="16763"/>
                    <a:pt x="40626" y="16763"/>
                  </a:cubicBezTo>
                  <a:cubicBezTo>
                    <a:pt x="40743" y="16763"/>
                    <a:pt x="40869" y="16745"/>
                    <a:pt x="41044" y="16727"/>
                  </a:cubicBezTo>
                  <a:lnTo>
                    <a:pt x="41044" y="16727"/>
                  </a:lnTo>
                  <a:cubicBezTo>
                    <a:pt x="41097" y="16938"/>
                    <a:pt x="40767" y="17387"/>
                    <a:pt x="40978" y="17387"/>
                  </a:cubicBezTo>
                  <a:cubicBezTo>
                    <a:pt x="40996" y="17253"/>
                    <a:pt x="41024" y="17202"/>
                    <a:pt x="41056" y="17202"/>
                  </a:cubicBezTo>
                  <a:cubicBezTo>
                    <a:pt x="41145" y="17202"/>
                    <a:pt x="41269" y="17591"/>
                    <a:pt x="41308" y="17717"/>
                  </a:cubicBezTo>
                  <a:cubicBezTo>
                    <a:pt x="41923" y="17451"/>
                    <a:pt x="42404" y="17287"/>
                    <a:pt x="42897" y="17287"/>
                  </a:cubicBezTo>
                  <a:cubicBezTo>
                    <a:pt x="43113" y="17287"/>
                    <a:pt x="43332" y="17318"/>
                    <a:pt x="43566" y="17387"/>
                  </a:cubicBezTo>
                  <a:cubicBezTo>
                    <a:pt x="43737" y="16278"/>
                    <a:pt x="44278" y="16397"/>
                    <a:pt x="44675" y="15948"/>
                  </a:cubicBezTo>
                  <a:cubicBezTo>
                    <a:pt x="44503" y="15948"/>
                    <a:pt x="44344" y="15842"/>
                    <a:pt x="44278" y="15618"/>
                  </a:cubicBezTo>
                  <a:cubicBezTo>
                    <a:pt x="44397" y="15618"/>
                    <a:pt x="44397" y="15512"/>
                    <a:pt x="44450" y="15459"/>
                  </a:cubicBezTo>
                  <a:cubicBezTo>
                    <a:pt x="44575" y="15760"/>
                    <a:pt x="44977" y="16167"/>
                    <a:pt x="45226" y="16167"/>
                  </a:cubicBezTo>
                  <a:cubicBezTo>
                    <a:pt x="45294" y="16167"/>
                    <a:pt x="45351" y="16137"/>
                    <a:pt x="45387" y="16067"/>
                  </a:cubicBezTo>
                  <a:cubicBezTo>
                    <a:pt x="45269" y="16067"/>
                    <a:pt x="45335" y="15895"/>
                    <a:pt x="45387" y="15737"/>
                  </a:cubicBezTo>
                  <a:cubicBezTo>
                    <a:pt x="45163" y="15354"/>
                    <a:pt x="44120" y="14905"/>
                    <a:pt x="44609" y="14799"/>
                  </a:cubicBezTo>
                  <a:cubicBezTo>
                    <a:pt x="44529" y="14675"/>
                    <a:pt x="44415" y="14629"/>
                    <a:pt x="44294" y="14629"/>
                  </a:cubicBezTo>
                  <a:cubicBezTo>
                    <a:pt x="44092" y="14629"/>
                    <a:pt x="43869" y="14753"/>
                    <a:pt x="43737" y="14852"/>
                  </a:cubicBezTo>
                  <a:cubicBezTo>
                    <a:pt x="43684" y="14416"/>
                    <a:pt x="43843" y="14298"/>
                    <a:pt x="43684" y="14034"/>
                  </a:cubicBezTo>
                  <a:cubicBezTo>
                    <a:pt x="43183" y="14139"/>
                    <a:pt x="43566" y="14575"/>
                    <a:pt x="43236" y="14905"/>
                  </a:cubicBezTo>
                  <a:cubicBezTo>
                    <a:pt x="43197" y="14909"/>
                    <a:pt x="43161" y="14912"/>
                    <a:pt x="43126" y="14912"/>
                  </a:cubicBezTo>
                  <a:cubicBezTo>
                    <a:pt x="42760" y="14912"/>
                    <a:pt x="42551" y="14674"/>
                    <a:pt x="42298" y="14469"/>
                  </a:cubicBezTo>
                  <a:cubicBezTo>
                    <a:pt x="42329" y="14357"/>
                    <a:pt x="42366" y="14321"/>
                    <a:pt x="42405" y="14321"/>
                  </a:cubicBezTo>
                  <a:cubicBezTo>
                    <a:pt x="42473" y="14321"/>
                    <a:pt x="42548" y="14432"/>
                    <a:pt x="42607" y="14432"/>
                  </a:cubicBezTo>
                  <a:cubicBezTo>
                    <a:pt x="42645" y="14432"/>
                    <a:pt x="42675" y="14388"/>
                    <a:pt x="42694" y="14245"/>
                  </a:cubicBezTo>
                  <a:cubicBezTo>
                    <a:pt x="42470" y="13915"/>
                    <a:pt x="42193" y="13703"/>
                    <a:pt x="42034" y="13307"/>
                  </a:cubicBezTo>
                  <a:cubicBezTo>
                    <a:pt x="42034" y="13043"/>
                    <a:pt x="42087" y="12977"/>
                    <a:pt x="41968" y="12766"/>
                  </a:cubicBezTo>
                  <a:lnTo>
                    <a:pt x="41968" y="12766"/>
                  </a:lnTo>
                  <a:cubicBezTo>
                    <a:pt x="42016" y="12777"/>
                    <a:pt x="42066" y="12784"/>
                    <a:pt x="42116" y="12784"/>
                  </a:cubicBezTo>
                  <a:cubicBezTo>
                    <a:pt x="42298" y="12784"/>
                    <a:pt x="42470" y="12696"/>
                    <a:pt x="42470" y="12436"/>
                  </a:cubicBezTo>
                  <a:cubicBezTo>
                    <a:pt x="42245" y="12436"/>
                    <a:pt x="42193" y="12317"/>
                    <a:pt x="42298" y="12106"/>
                  </a:cubicBezTo>
                  <a:cubicBezTo>
                    <a:pt x="42263" y="12086"/>
                    <a:pt x="42223" y="12079"/>
                    <a:pt x="42180" y="12079"/>
                  </a:cubicBezTo>
                  <a:cubicBezTo>
                    <a:pt x="42058" y="12079"/>
                    <a:pt x="41914" y="12139"/>
                    <a:pt x="41794" y="12139"/>
                  </a:cubicBezTo>
                  <a:cubicBezTo>
                    <a:pt x="41704" y="12139"/>
                    <a:pt x="41628" y="12105"/>
                    <a:pt x="41585" y="11987"/>
                  </a:cubicBezTo>
                  <a:lnTo>
                    <a:pt x="41585" y="11499"/>
                  </a:lnTo>
                  <a:cubicBezTo>
                    <a:pt x="41655" y="11446"/>
                    <a:pt x="41750" y="11436"/>
                    <a:pt x="41849" y="11436"/>
                  </a:cubicBezTo>
                  <a:cubicBezTo>
                    <a:pt x="41911" y="11436"/>
                    <a:pt x="41974" y="11439"/>
                    <a:pt x="42034" y="11439"/>
                  </a:cubicBezTo>
                  <a:cubicBezTo>
                    <a:pt x="42193" y="11439"/>
                    <a:pt x="42331" y="11413"/>
                    <a:pt x="42364" y="11222"/>
                  </a:cubicBezTo>
                  <a:cubicBezTo>
                    <a:pt x="42252" y="11004"/>
                    <a:pt x="42018" y="10882"/>
                    <a:pt x="41866" y="10882"/>
                  </a:cubicBezTo>
                  <a:cubicBezTo>
                    <a:pt x="41714" y="10882"/>
                    <a:pt x="41645" y="11004"/>
                    <a:pt x="41863" y="11274"/>
                  </a:cubicBezTo>
                  <a:cubicBezTo>
                    <a:pt x="41799" y="11299"/>
                    <a:pt x="41739" y="11309"/>
                    <a:pt x="41682" y="11309"/>
                  </a:cubicBezTo>
                  <a:cubicBezTo>
                    <a:pt x="41495" y="11309"/>
                    <a:pt x="41343" y="11206"/>
                    <a:pt x="41220" y="11206"/>
                  </a:cubicBezTo>
                  <a:cubicBezTo>
                    <a:pt x="41122" y="11206"/>
                    <a:pt x="41043" y="11270"/>
                    <a:pt x="40978" y="11499"/>
                  </a:cubicBezTo>
                  <a:cubicBezTo>
                    <a:pt x="41427" y="11604"/>
                    <a:pt x="41202" y="11934"/>
                    <a:pt x="41374" y="12647"/>
                  </a:cubicBezTo>
                  <a:cubicBezTo>
                    <a:pt x="41044" y="12819"/>
                    <a:pt x="41097" y="12819"/>
                    <a:pt x="41044" y="13703"/>
                  </a:cubicBezTo>
                  <a:cubicBezTo>
                    <a:pt x="41585" y="13756"/>
                    <a:pt x="42034" y="13968"/>
                    <a:pt x="42193" y="14799"/>
                  </a:cubicBezTo>
                  <a:cubicBezTo>
                    <a:pt x="42148" y="15058"/>
                    <a:pt x="41971" y="15077"/>
                    <a:pt x="41775" y="15077"/>
                  </a:cubicBezTo>
                  <a:cubicBezTo>
                    <a:pt x="41741" y="15077"/>
                    <a:pt x="41706" y="15076"/>
                    <a:pt x="41671" y="15076"/>
                  </a:cubicBezTo>
                  <a:cubicBezTo>
                    <a:pt x="41437" y="15076"/>
                    <a:pt x="41202" y="15103"/>
                    <a:pt x="41150" y="15512"/>
                  </a:cubicBezTo>
                  <a:cubicBezTo>
                    <a:pt x="40978" y="14905"/>
                    <a:pt x="41427" y="15129"/>
                    <a:pt x="41427" y="14694"/>
                  </a:cubicBezTo>
                  <a:lnTo>
                    <a:pt x="41427" y="14694"/>
                  </a:lnTo>
                  <a:cubicBezTo>
                    <a:pt x="41375" y="14710"/>
                    <a:pt x="41330" y="14718"/>
                    <a:pt x="41292" y="14718"/>
                  </a:cubicBezTo>
                  <a:cubicBezTo>
                    <a:pt x="40970" y="14718"/>
                    <a:pt x="41150" y="14157"/>
                    <a:pt x="41150" y="13862"/>
                  </a:cubicBezTo>
                  <a:lnTo>
                    <a:pt x="41150" y="13862"/>
                  </a:lnTo>
                  <a:cubicBezTo>
                    <a:pt x="40848" y="13945"/>
                    <a:pt x="40678" y="14577"/>
                    <a:pt x="40380" y="14577"/>
                  </a:cubicBezTo>
                  <a:cubicBezTo>
                    <a:pt x="40300" y="14577"/>
                    <a:pt x="40210" y="14531"/>
                    <a:pt x="40107" y="14416"/>
                  </a:cubicBezTo>
                  <a:lnTo>
                    <a:pt x="40107" y="14416"/>
                  </a:lnTo>
                  <a:cubicBezTo>
                    <a:pt x="40265" y="15129"/>
                    <a:pt x="39552" y="15512"/>
                    <a:pt x="39605" y="16014"/>
                  </a:cubicBezTo>
                  <a:cubicBezTo>
                    <a:pt x="39117" y="15895"/>
                    <a:pt x="38734" y="16172"/>
                    <a:pt x="38457" y="15407"/>
                  </a:cubicBezTo>
                  <a:cubicBezTo>
                    <a:pt x="38505" y="15358"/>
                    <a:pt x="38554" y="15340"/>
                    <a:pt x="38604" y="15340"/>
                  </a:cubicBezTo>
                  <a:cubicBezTo>
                    <a:pt x="38764" y="15340"/>
                    <a:pt x="38925" y="15530"/>
                    <a:pt x="39041" y="15530"/>
                  </a:cubicBezTo>
                  <a:cubicBezTo>
                    <a:pt x="39096" y="15530"/>
                    <a:pt x="39141" y="15485"/>
                    <a:pt x="39169" y="15354"/>
                  </a:cubicBezTo>
                  <a:cubicBezTo>
                    <a:pt x="38562" y="15235"/>
                    <a:pt x="38892" y="14192"/>
                    <a:pt x="38615" y="13703"/>
                  </a:cubicBezTo>
                  <a:lnTo>
                    <a:pt x="38615" y="13703"/>
                  </a:lnTo>
                  <a:cubicBezTo>
                    <a:pt x="38509" y="14522"/>
                    <a:pt x="38615" y="15407"/>
                    <a:pt x="37796" y="15618"/>
                  </a:cubicBezTo>
                  <a:cubicBezTo>
                    <a:pt x="37757" y="15330"/>
                    <a:pt x="37493" y="15013"/>
                    <a:pt x="37343" y="15013"/>
                  </a:cubicBezTo>
                  <a:cubicBezTo>
                    <a:pt x="37293" y="15013"/>
                    <a:pt x="37255" y="15047"/>
                    <a:pt x="37242" y="15129"/>
                  </a:cubicBezTo>
                  <a:cubicBezTo>
                    <a:pt x="37295" y="15182"/>
                    <a:pt x="37136" y="15684"/>
                    <a:pt x="37189" y="15842"/>
                  </a:cubicBezTo>
                  <a:cubicBezTo>
                    <a:pt x="36859" y="15354"/>
                    <a:pt x="36252" y="15407"/>
                    <a:pt x="35816" y="15076"/>
                  </a:cubicBezTo>
                  <a:cubicBezTo>
                    <a:pt x="35887" y="14739"/>
                    <a:pt x="36108" y="14629"/>
                    <a:pt x="36313" y="14629"/>
                  </a:cubicBezTo>
                  <a:cubicBezTo>
                    <a:pt x="36412" y="14629"/>
                    <a:pt x="36508" y="14655"/>
                    <a:pt x="36582" y="14694"/>
                  </a:cubicBezTo>
                  <a:cubicBezTo>
                    <a:pt x="36532" y="14405"/>
                    <a:pt x="36381" y="14302"/>
                    <a:pt x="36200" y="14302"/>
                  </a:cubicBezTo>
                  <a:cubicBezTo>
                    <a:pt x="36001" y="14302"/>
                    <a:pt x="35765" y="14429"/>
                    <a:pt x="35592" y="14575"/>
                  </a:cubicBezTo>
                  <a:cubicBezTo>
                    <a:pt x="35592" y="14245"/>
                    <a:pt x="35433" y="14245"/>
                    <a:pt x="35367" y="14086"/>
                  </a:cubicBezTo>
                  <a:cubicBezTo>
                    <a:pt x="35539" y="13703"/>
                    <a:pt x="35869" y="13426"/>
                    <a:pt x="36199" y="13202"/>
                  </a:cubicBezTo>
                  <a:lnTo>
                    <a:pt x="36199" y="13202"/>
                  </a:lnTo>
                  <a:cubicBezTo>
                    <a:pt x="36176" y="13531"/>
                    <a:pt x="36324" y="13628"/>
                    <a:pt x="36540" y="13628"/>
                  </a:cubicBezTo>
                  <a:cubicBezTo>
                    <a:pt x="36827" y="13628"/>
                    <a:pt x="37233" y="13456"/>
                    <a:pt x="37519" y="13426"/>
                  </a:cubicBezTo>
                  <a:cubicBezTo>
                    <a:pt x="37572" y="12925"/>
                    <a:pt x="37796" y="12595"/>
                    <a:pt x="37744" y="12265"/>
                  </a:cubicBezTo>
                  <a:lnTo>
                    <a:pt x="37744" y="12265"/>
                  </a:lnTo>
                  <a:cubicBezTo>
                    <a:pt x="37902" y="12383"/>
                    <a:pt x="38008" y="12819"/>
                    <a:pt x="37902" y="13096"/>
                  </a:cubicBezTo>
                  <a:cubicBezTo>
                    <a:pt x="38035" y="13014"/>
                    <a:pt x="38140" y="12947"/>
                    <a:pt x="38191" y="12947"/>
                  </a:cubicBezTo>
                  <a:cubicBezTo>
                    <a:pt x="38246" y="12947"/>
                    <a:pt x="38237" y="13027"/>
                    <a:pt x="38126" y="13255"/>
                  </a:cubicBezTo>
                  <a:cubicBezTo>
                    <a:pt x="38331" y="13255"/>
                    <a:pt x="38469" y="13340"/>
                    <a:pt x="38610" y="13340"/>
                  </a:cubicBezTo>
                  <a:cubicBezTo>
                    <a:pt x="38698" y="13340"/>
                    <a:pt x="38786" y="13308"/>
                    <a:pt x="38892" y="13202"/>
                  </a:cubicBezTo>
                  <a:cubicBezTo>
                    <a:pt x="38787" y="12542"/>
                    <a:pt x="38839" y="12383"/>
                    <a:pt x="38734" y="11987"/>
                  </a:cubicBezTo>
                  <a:cubicBezTo>
                    <a:pt x="38562" y="12190"/>
                    <a:pt x="38401" y="12265"/>
                    <a:pt x="38244" y="12265"/>
                  </a:cubicBezTo>
                  <a:cubicBezTo>
                    <a:pt x="37795" y="12265"/>
                    <a:pt x="37373" y="11657"/>
                    <a:pt x="36806" y="11657"/>
                  </a:cubicBezTo>
                  <a:cubicBezTo>
                    <a:pt x="36701" y="12198"/>
                    <a:pt x="36165" y="12739"/>
                    <a:pt x="35863" y="12739"/>
                  </a:cubicBezTo>
                  <a:cubicBezTo>
                    <a:pt x="35826" y="12739"/>
                    <a:pt x="35792" y="12731"/>
                    <a:pt x="35763" y="12713"/>
                  </a:cubicBezTo>
                  <a:cubicBezTo>
                    <a:pt x="35922" y="12713"/>
                    <a:pt x="36027" y="12595"/>
                    <a:pt x="36027" y="12383"/>
                  </a:cubicBezTo>
                  <a:cubicBezTo>
                    <a:pt x="35697" y="12265"/>
                    <a:pt x="35645" y="12317"/>
                    <a:pt x="35209" y="12106"/>
                  </a:cubicBezTo>
                  <a:lnTo>
                    <a:pt x="35209" y="12106"/>
                  </a:lnTo>
                  <a:cubicBezTo>
                    <a:pt x="35156" y="12872"/>
                    <a:pt x="35645" y="12647"/>
                    <a:pt x="35697" y="13255"/>
                  </a:cubicBezTo>
                  <a:cubicBezTo>
                    <a:pt x="35544" y="13132"/>
                    <a:pt x="35480" y="13005"/>
                    <a:pt x="35430" y="13005"/>
                  </a:cubicBezTo>
                  <a:cubicBezTo>
                    <a:pt x="35393" y="13005"/>
                    <a:pt x="35364" y="13072"/>
                    <a:pt x="35315" y="13255"/>
                  </a:cubicBezTo>
                  <a:cubicBezTo>
                    <a:pt x="35221" y="13114"/>
                    <a:pt x="35210" y="12746"/>
                    <a:pt x="35053" y="12746"/>
                  </a:cubicBezTo>
                  <a:cubicBezTo>
                    <a:pt x="35033" y="12746"/>
                    <a:pt x="35010" y="12753"/>
                    <a:pt x="34985" y="12766"/>
                  </a:cubicBezTo>
                  <a:cubicBezTo>
                    <a:pt x="34654" y="12819"/>
                    <a:pt x="34654" y="13373"/>
                    <a:pt x="34443" y="13479"/>
                  </a:cubicBezTo>
                  <a:cubicBezTo>
                    <a:pt x="34488" y="13573"/>
                    <a:pt x="34521" y="13605"/>
                    <a:pt x="34551" y="13605"/>
                  </a:cubicBezTo>
                  <a:cubicBezTo>
                    <a:pt x="34616" y="13605"/>
                    <a:pt x="34674" y="13462"/>
                    <a:pt x="34832" y="13462"/>
                  </a:cubicBezTo>
                  <a:cubicBezTo>
                    <a:pt x="34861" y="13462"/>
                    <a:pt x="34894" y="13467"/>
                    <a:pt x="34932" y="13479"/>
                  </a:cubicBezTo>
                  <a:cubicBezTo>
                    <a:pt x="34985" y="14034"/>
                    <a:pt x="35315" y="14139"/>
                    <a:pt x="35209" y="14628"/>
                  </a:cubicBezTo>
                  <a:cubicBezTo>
                    <a:pt x="35124" y="14275"/>
                    <a:pt x="34920" y="14207"/>
                    <a:pt x="34710" y="14207"/>
                  </a:cubicBezTo>
                  <a:cubicBezTo>
                    <a:pt x="34576" y="14207"/>
                    <a:pt x="34439" y="14235"/>
                    <a:pt x="34329" y="14235"/>
                  </a:cubicBezTo>
                  <a:cubicBezTo>
                    <a:pt x="34263" y="14235"/>
                    <a:pt x="34206" y="14225"/>
                    <a:pt x="34166" y="14192"/>
                  </a:cubicBezTo>
                  <a:cubicBezTo>
                    <a:pt x="34166" y="13862"/>
                    <a:pt x="34496" y="14034"/>
                    <a:pt x="34443" y="13637"/>
                  </a:cubicBezTo>
                  <a:cubicBezTo>
                    <a:pt x="34219" y="13637"/>
                    <a:pt x="34047" y="13703"/>
                    <a:pt x="33942" y="13862"/>
                  </a:cubicBezTo>
                  <a:cubicBezTo>
                    <a:pt x="34113" y="13585"/>
                    <a:pt x="33889" y="13373"/>
                    <a:pt x="33664" y="13202"/>
                  </a:cubicBezTo>
                  <a:lnTo>
                    <a:pt x="33664" y="13202"/>
                  </a:lnTo>
                  <a:cubicBezTo>
                    <a:pt x="33612" y="13637"/>
                    <a:pt x="34047" y="13862"/>
                    <a:pt x="33783" y="14034"/>
                  </a:cubicBezTo>
                  <a:cubicBezTo>
                    <a:pt x="33387" y="14034"/>
                    <a:pt x="33281" y="13585"/>
                    <a:pt x="32899" y="13585"/>
                  </a:cubicBezTo>
                  <a:cubicBezTo>
                    <a:pt x="32846" y="14364"/>
                    <a:pt x="33229" y="14139"/>
                    <a:pt x="33387" y="14416"/>
                  </a:cubicBezTo>
                  <a:cubicBezTo>
                    <a:pt x="33229" y="14694"/>
                    <a:pt x="32793" y="14575"/>
                    <a:pt x="32516" y="14628"/>
                  </a:cubicBezTo>
                  <a:cubicBezTo>
                    <a:pt x="32239" y="14034"/>
                    <a:pt x="32516" y="13809"/>
                    <a:pt x="32397" y="13479"/>
                  </a:cubicBezTo>
                  <a:lnTo>
                    <a:pt x="32397" y="13479"/>
                  </a:lnTo>
                  <a:cubicBezTo>
                    <a:pt x="32344" y="13585"/>
                    <a:pt x="31961" y="13585"/>
                    <a:pt x="31961" y="14192"/>
                  </a:cubicBezTo>
                  <a:cubicBezTo>
                    <a:pt x="31980" y="14187"/>
                    <a:pt x="31998" y="14185"/>
                    <a:pt x="32016" y="14185"/>
                  </a:cubicBezTo>
                  <a:cubicBezTo>
                    <a:pt x="32204" y="14185"/>
                    <a:pt x="32300" y="14434"/>
                    <a:pt x="32397" y="14628"/>
                  </a:cubicBezTo>
                  <a:cubicBezTo>
                    <a:pt x="32325" y="14717"/>
                    <a:pt x="32232" y="14758"/>
                    <a:pt x="32132" y="14758"/>
                  </a:cubicBezTo>
                  <a:cubicBezTo>
                    <a:pt x="31864" y="14758"/>
                    <a:pt x="31550" y="14466"/>
                    <a:pt x="31473" y="14034"/>
                  </a:cubicBezTo>
                  <a:cubicBezTo>
                    <a:pt x="32133" y="13862"/>
                    <a:pt x="31631" y="12925"/>
                    <a:pt x="32014" y="12489"/>
                  </a:cubicBezTo>
                  <a:cubicBezTo>
                    <a:pt x="31861" y="12489"/>
                    <a:pt x="31527" y="12260"/>
                    <a:pt x="31315" y="12260"/>
                  </a:cubicBezTo>
                  <a:cubicBezTo>
                    <a:pt x="31235" y="12260"/>
                    <a:pt x="31172" y="12293"/>
                    <a:pt x="31143" y="12383"/>
                  </a:cubicBezTo>
                  <a:cubicBezTo>
                    <a:pt x="31526" y="13373"/>
                    <a:pt x="31143" y="14245"/>
                    <a:pt x="31301" y="14746"/>
                  </a:cubicBezTo>
                  <a:cubicBezTo>
                    <a:pt x="31254" y="14752"/>
                    <a:pt x="31211" y="14754"/>
                    <a:pt x="31170" y="14754"/>
                  </a:cubicBezTo>
                  <a:cubicBezTo>
                    <a:pt x="30390" y="14754"/>
                    <a:pt x="30613" y="13834"/>
                    <a:pt x="30087" y="13307"/>
                  </a:cubicBezTo>
                  <a:cubicBezTo>
                    <a:pt x="30146" y="13119"/>
                    <a:pt x="30253" y="13036"/>
                    <a:pt x="30358" y="13036"/>
                  </a:cubicBezTo>
                  <a:cubicBezTo>
                    <a:pt x="30556" y="13036"/>
                    <a:pt x="30753" y="13326"/>
                    <a:pt x="30641" y="13756"/>
                  </a:cubicBezTo>
                  <a:cubicBezTo>
                    <a:pt x="30750" y="13790"/>
                    <a:pt x="30853" y="13892"/>
                    <a:pt x="30958" y="13892"/>
                  </a:cubicBezTo>
                  <a:cubicBezTo>
                    <a:pt x="31019" y="13892"/>
                    <a:pt x="31080" y="13858"/>
                    <a:pt x="31143" y="13756"/>
                  </a:cubicBezTo>
                  <a:cubicBezTo>
                    <a:pt x="30971" y="13585"/>
                    <a:pt x="30866" y="13307"/>
                    <a:pt x="30866" y="12925"/>
                  </a:cubicBezTo>
                  <a:cubicBezTo>
                    <a:pt x="30206" y="12647"/>
                    <a:pt x="29757" y="13149"/>
                    <a:pt x="29545" y="12159"/>
                  </a:cubicBezTo>
                  <a:cubicBezTo>
                    <a:pt x="29616" y="12159"/>
                    <a:pt x="29686" y="12282"/>
                    <a:pt x="29745" y="12282"/>
                  </a:cubicBezTo>
                  <a:cubicBezTo>
                    <a:pt x="29774" y="12282"/>
                    <a:pt x="29801" y="12251"/>
                    <a:pt x="29823" y="12159"/>
                  </a:cubicBezTo>
                  <a:cubicBezTo>
                    <a:pt x="29585" y="12035"/>
                    <a:pt x="29088" y="11693"/>
                    <a:pt x="28808" y="11693"/>
                  </a:cubicBezTo>
                  <a:cubicBezTo>
                    <a:pt x="28699" y="11693"/>
                    <a:pt x="28623" y="11745"/>
                    <a:pt x="28608" y="11882"/>
                  </a:cubicBezTo>
                  <a:cubicBezTo>
                    <a:pt x="28714" y="11934"/>
                    <a:pt x="28714" y="12159"/>
                    <a:pt x="28714" y="12383"/>
                  </a:cubicBezTo>
                  <a:cubicBezTo>
                    <a:pt x="28757" y="12370"/>
                    <a:pt x="28796" y="12364"/>
                    <a:pt x="28833" y="12364"/>
                  </a:cubicBezTo>
                  <a:cubicBezTo>
                    <a:pt x="29124" y="12364"/>
                    <a:pt x="29233" y="12750"/>
                    <a:pt x="29374" y="13043"/>
                  </a:cubicBezTo>
                  <a:cubicBezTo>
                    <a:pt x="29116" y="12868"/>
                    <a:pt x="28891" y="12492"/>
                    <a:pt x="28648" y="12492"/>
                  </a:cubicBezTo>
                  <a:cubicBezTo>
                    <a:pt x="28579" y="12492"/>
                    <a:pt x="28509" y="12522"/>
                    <a:pt x="28436" y="12595"/>
                  </a:cubicBezTo>
                  <a:cubicBezTo>
                    <a:pt x="28661" y="12106"/>
                    <a:pt x="28384" y="11552"/>
                    <a:pt x="28172" y="11446"/>
                  </a:cubicBezTo>
                  <a:cubicBezTo>
                    <a:pt x="28172" y="11208"/>
                    <a:pt x="28427" y="10908"/>
                    <a:pt x="28633" y="10908"/>
                  </a:cubicBezTo>
                  <a:cubicBezTo>
                    <a:pt x="28712" y="10908"/>
                    <a:pt x="28785" y="10953"/>
                    <a:pt x="28833" y="11063"/>
                  </a:cubicBezTo>
                  <a:cubicBezTo>
                    <a:pt x="28795" y="11050"/>
                    <a:pt x="28764" y="11043"/>
                    <a:pt x="28739" y="11043"/>
                  </a:cubicBezTo>
                  <a:cubicBezTo>
                    <a:pt x="28549" y="11043"/>
                    <a:pt x="28720" y="11411"/>
                    <a:pt x="28767" y="11552"/>
                  </a:cubicBezTo>
                  <a:cubicBezTo>
                    <a:pt x="28790" y="11554"/>
                    <a:pt x="28811" y="11555"/>
                    <a:pt x="28830" y="11555"/>
                  </a:cubicBezTo>
                  <a:cubicBezTo>
                    <a:pt x="29224" y="11555"/>
                    <a:pt x="28779" y="11053"/>
                    <a:pt x="29044" y="10839"/>
                  </a:cubicBezTo>
                  <a:cubicBezTo>
                    <a:pt x="29437" y="10839"/>
                    <a:pt x="29620" y="11094"/>
                    <a:pt x="29822" y="11094"/>
                  </a:cubicBezTo>
                  <a:cubicBezTo>
                    <a:pt x="29932" y="11094"/>
                    <a:pt x="30047" y="11018"/>
                    <a:pt x="30206" y="10786"/>
                  </a:cubicBezTo>
                  <a:cubicBezTo>
                    <a:pt x="29928" y="10509"/>
                    <a:pt x="29493" y="10561"/>
                    <a:pt x="29268" y="10179"/>
                  </a:cubicBezTo>
                  <a:lnTo>
                    <a:pt x="29268" y="10179"/>
                  </a:lnTo>
                  <a:cubicBezTo>
                    <a:pt x="29423" y="10271"/>
                    <a:pt x="29564" y="10307"/>
                    <a:pt x="29697" y="10307"/>
                  </a:cubicBezTo>
                  <a:cubicBezTo>
                    <a:pt x="30040" y="10307"/>
                    <a:pt x="30327" y="10063"/>
                    <a:pt x="30641" y="9901"/>
                  </a:cubicBezTo>
                  <a:cubicBezTo>
                    <a:pt x="30694" y="9624"/>
                    <a:pt x="30483" y="9466"/>
                    <a:pt x="30641" y="9413"/>
                  </a:cubicBezTo>
                  <a:cubicBezTo>
                    <a:pt x="30814" y="9413"/>
                    <a:pt x="30885" y="9569"/>
                    <a:pt x="31059" y="9569"/>
                  </a:cubicBezTo>
                  <a:cubicBezTo>
                    <a:pt x="31111" y="9569"/>
                    <a:pt x="31172" y="9555"/>
                    <a:pt x="31248" y="9519"/>
                  </a:cubicBezTo>
                  <a:cubicBezTo>
                    <a:pt x="31196" y="9189"/>
                    <a:pt x="31301" y="9136"/>
                    <a:pt x="31301" y="8858"/>
                  </a:cubicBezTo>
                  <a:lnTo>
                    <a:pt x="31301" y="8858"/>
                  </a:lnTo>
                  <a:cubicBezTo>
                    <a:pt x="31277" y="8860"/>
                    <a:pt x="31254" y="8861"/>
                    <a:pt x="31231" y="8861"/>
                  </a:cubicBezTo>
                  <a:cubicBezTo>
                    <a:pt x="30731" y="8861"/>
                    <a:pt x="30548" y="8447"/>
                    <a:pt x="30269" y="8447"/>
                  </a:cubicBezTo>
                  <a:cubicBezTo>
                    <a:pt x="30185" y="8447"/>
                    <a:pt x="30093" y="8484"/>
                    <a:pt x="29981" y="8581"/>
                  </a:cubicBezTo>
                  <a:cubicBezTo>
                    <a:pt x="29981" y="9347"/>
                    <a:pt x="30153" y="8964"/>
                    <a:pt x="30311" y="9571"/>
                  </a:cubicBezTo>
                  <a:cubicBezTo>
                    <a:pt x="29875" y="9796"/>
                    <a:pt x="29757" y="9571"/>
                    <a:pt x="29493" y="10007"/>
                  </a:cubicBezTo>
                  <a:cubicBezTo>
                    <a:pt x="29704" y="9466"/>
                    <a:pt x="29044" y="9519"/>
                    <a:pt x="29268" y="8806"/>
                  </a:cubicBezTo>
                  <a:cubicBezTo>
                    <a:pt x="29163" y="8806"/>
                    <a:pt x="29044" y="8911"/>
                    <a:pt x="28991" y="9017"/>
                  </a:cubicBezTo>
                  <a:cubicBezTo>
                    <a:pt x="29163" y="8634"/>
                    <a:pt x="28833" y="8198"/>
                    <a:pt x="28555" y="8198"/>
                  </a:cubicBezTo>
                  <a:cubicBezTo>
                    <a:pt x="28340" y="8350"/>
                    <a:pt x="28428" y="8915"/>
                    <a:pt x="28099" y="8915"/>
                  </a:cubicBezTo>
                  <a:cubicBezTo>
                    <a:pt x="28085" y="8915"/>
                    <a:pt x="28070" y="8913"/>
                    <a:pt x="28054" y="8911"/>
                  </a:cubicBezTo>
                  <a:lnTo>
                    <a:pt x="28054" y="8251"/>
                  </a:lnTo>
                  <a:cubicBezTo>
                    <a:pt x="27902" y="8345"/>
                    <a:pt x="27818" y="8387"/>
                    <a:pt x="27727" y="8387"/>
                  </a:cubicBezTo>
                  <a:cubicBezTo>
                    <a:pt x="27652" y="8387"/>
                    <a:pt x="27572" y="8358"/>
                    <a:pt x="27446" y="8304"/>
                  </a:cubicBezTo>
                  <a:lnTo>
                    <a:pt x="27446" y="8304"/>
                  </a:lnTo>
                  <a:cubicBezTo>
                    <a:pt x="27446" y="8476"/>
                    <a:pt x="27512" y="8753"/>
                    <a:pt x="27394" y="8806"/>
                  </a:cubicBezTo>
                  <a:cubicBezTo>
                    <a:pt x="27373" y="8659"/>
                    <a:pt x="27305" y="8617"/>
                    <a:pt x="27219" y="8617"/>
                  </a:cubicBezTo>
                  <a:cubicBezTo>
                    <a:pt x="27101" y="8617"/>
                    <a:pt x="26949" y="8696"/>
                    <a:pt x="26841" y="8696"/>
                  </a:cubicBezTo>
                  <a:cubicBezTo>
                    <a:pt x="26821" y="8696"/>
                    <a:pt x="26803" y="8693"/>
                    <a:pt x="26786" y="8687"/>
                  </a:cubicBezTo>
                  <a:cubicBezTo>
                    <a:pt x="26852" y="8476"/>
                    <a:pt x="26852" y="8198"/>
                    <a:pt x="26786" y="7816"/>
                  </a:cubicBezTo>
                  <a:cubicBezTo>
                    <a:pt x="26757" y="7822"/>
                    <a:pt x="26730" y="7825"/>
                    <a:pt x="26708" y="7825"/>
                  </a:cubicBezTo>
                  <a:cubicBezTo>
                    <a:pt x="26376" y="7825"/>
                    <a:pt x="26705" y="7199"/>
                    <a:pt x="26333" y="7199"/>
                  </a:cubicBezTo>
                  <a:cubicBezTo>
                    <a:pt x="26307" y="7199"/>
                    <a:pt x="26278" y="7202"/>
                    <a:pt x="26245" y="7208"/>
                  </a:cubicBezTo>
                  <a:cubicBezTo>
                    <a:pt x="25817" y="7277"/>
                    <a:pt x="24995" y="7673"/>
                    <a:pt x="24318" y="7673"/>
                  </a:cubicBezTo>
                  <a:cubicBezTo>
                    <a:pt x="23952" y="7673"/>
                    <a:pt x="23628" y="7556"/>
                    <a:pt x="23433" y="7208"/>
                  </a:cubicBezTo>
                  <a:lnTo>
                    <a:pt x="23433" y="7208"/>
                  </a:lnTo>
                  <a:cubicBezTo>
                    <a:pt x="23661" y="7338"/>
                    <a:pt x="23888" y="7513"/>
                    <a:pt x="24174" y="7513"/>
                  </a:cubicBezTo>
                  <a:cubicBezTo>
                    <a:pt x="24236" y="7513"/>
                    <a:pt x="24302" y="7504"/>
                    <a:pt x="24370" y="7486"/>
                  </a:cubicBezTo>
                  <a:cubicBezTo>
                    <a:pt x="24423" y="6931"/>
                    <a:pt x="24093" y="7155"/>
                    <a:pt x="24040" y="6825"/>
                  </a:cubicBezTo>
                  <a:lnTo>
                    <a:pt x="24040" y="6825"/>
                  </a:lnTo>
                  <a:cubicBezTo>
                    <a:pt x="24179" y="6905"/>
                    <a:pt x="24261" y="6944"/>
                    <a:pt x="24344" y="6944"/>
                  </a:cubicBezTo>
                  <a:cubicBezTo>
                    <a:pt x="24426" y="6944"/>
                    <a:pt x="24509" y="6905"/>
                    <a:pt x="24648" y="6825"/>
                  </a:cubicBezTo>
                  <a:cubicBezTo>
                    <a:pt x="24648" y="7103"/>
                    <a:pt x="24753" y="7208"/>
                    <a:pt x="24872" y="7314"/>
                  </a:cubicBezTo>
                  <a:cubicBezTo>
                    <a:pt x="25139" y="6963"/>
                    <a:pt x="25460" y="6906"/>
                    <a:pt x="25794" y="6906"/>
                  </a:cubicBezTo>
                  <a:cubicBezTo>
                    <a:pt x="25953" y="6906"/>
                    <a:pt x="26115" y="6919"/>
                    <a:pt x="26275" y="6919"/>
                  </a:cubicBezTo>
                  <a:cubicBezTo>
                    <a:pt x="26679" y="6919"/>
                    <a:pt x="27074" y="6838"/>
                    <a:pt x="27394" y="6271"/>
                  </a:cubicBezTo>
                  <a:lnTo>
                    <a:pt x="27394" y="6271"/>
                  </a:lnTo>
                  <a:cubicBezTo>
                    <a:pt x="27279" y="6289"/>
                    <a:pt x="27157" y="6308"/>
                    <a:pt x="27044" y="6308"/>
                  </a:cubicBezTo>
                  <a:cubicBezTo>
                    <a:pt x="26831" y="6308"/>
                    <a:pt x="26644" y="6243"/>
                    <a:pt x="26575" y="5994"/>
                  </a:cubicBezTo>
                  <a:cubicBezTo>
                    <a:pt x="26681" y="5888"/>
                    <a:pt x="26786" y="5782"/>
                    <a:pt x="26852" y="5611"/>
                  </a:cubicBezTo>
                  <a:cubicBezTo>
                    <a:pt x="26758" y="5611"/>
                    <a:pt x="26673" y="5471"/>
                    <a:pt x="26556" y="5471"/>
                  </a:cubicBezTo>
                  <a:cubicBezTo>
                    <a:pt x="26525" y="5471"/>
                    <a:pt x="26492" y="5480"/>
                    <a:pt x="26456" y="5505"/>
                  </a:cubicBezTo>
                  <a:cubicBezTo>
                    <a:pt x="26192" y="5716"/>
                    <a:pt x="26575" y="6495"/>
                    <a:pt x="26403" y="6495"/>
                  </a:cubicBezTo>
                  <a:cubicBezTo>
                    <a:pt x="26126" y="6443"/>
                    <a:pt x="25691" y="6495"/>
                    <a:pt x="25585" y="6047"/>
                  </a:cubicBezTo>
                  <a:cubicBezTo>
                    <a:pt x="25638" y="5888"/>
                    <a:pt x="25968" y="5994"/>
                    <a:pt x="25862" y="5558"/>
                  </a:cubicBezTo>
                  <a:lnTo>
                    <a:pt x="25862" y="5558"/>
                  </a:lnTo>
                  <a:cubicBezTo>
                    <a:pt x="25634" y="5618"/>
                    <a:pt x="25484" y="5655"/>
                    <a:pt x="25364" y="5655"/>
                  </a:cubicBezTo>
                  <a:cubicBezTo>
                    <a:pt x="25167" y="5655"/>
                    <a:pt x="25053" y="5553"/>
                    <a:pt x="24806" y="5281"/>
                  </a:cubicBezTo>
                  <a:lnTo>
                    <a:pt x="24806" y="5281"/>
                  </a:lnTo>
                  <a:cubicBezTo>
                    <a:pt x="24542" y="5452"/>
                    <a:pt x="25083" y="5505"/>
                    <a:pt x="24978" y="5941"/>
                  </a:cubicBezTo>
                  <a:cubicBezTo>
                    <a:pt x="24777" y="5988"/>
                    <a:pt x="24628" y="6173"/>
                    <a:pt x="24362" y="6173"/>
                  </a:cubicBezTo>
                  <a:cubicBezTo>
                    <a:pt x="24332" y="6173"/>
                    <a:pt x="24299" y="6171"/>
                    <a:pt x="24265" y="6165"/>
                  </a:cubicBezTo>
                  <a:cubicBezTo>
                    <a:pt x="24265" y="5281"/>
                    <a:pt x="23763" y="5334"/>
                    <a:pt x="23380" y="5056"/>
                  </a:cubicBezTo>
                  <a:cubicBezTo>
                    <a:pt x="23763" y="5004"/>
                    <a:pt x="24093" y="4898"/>
                    <a:pt x="24040" y="4344"/>
                  </a:cubicBezTo>
                  <a:cubicBezTo>
                    <a:pt x="24006" y="4334"/>
                    <a:pt x="23973" y="4330"/>
                    <a:pt x="23941" y="4330"/>
                  </a:cubicBezTo>
                  <a:cubicBezTo>
                    <a:pt x="23713" y="4330"/>
                    <a:pt x="23542" y="4541"/>
                    <a:pt x="23373" y="4541"/>
                  </a:cubicBezTo>
                  <a:cubicBezTo>
                    <a:pt x="23302" y="4541"/>
                    <a:pt x="23231" y="4503"/>
                    <a:pt x="23156" y="4396"/>
                  </a:cubicBezTo>
                  <a:lnTo>
                    <a:pt x="23156" y="4396"/>
                  </a:lnTo>
                  <a:cubicBezTo>
                    <a:pt x="23275" y="5056"/>
                    <a:pt x="22945" y="5056"/>
                    <a:pt x="22826" y="5452"/>
                  </a:cubicBezTo>
                  <a:cubicBezTo>
                    <a:pt x="22773" y="5056"/>
                    <a:pt x="22615" y="5004"/>
                    <a:pt x="22496" y="4792"/>
                  </a:cubicBezTo>
                  <a:cubicBezTo>
                    <a:pt x="23103" y="4726"/>
                    <a:pt x="23156" y="3855"/>
                    <a:pt x="23710" y="3683"/>
                  </a:cubicBezTo>
                  <a:cubicBezTo>
                    <a:pt x="23868" y="3998"/>
                    <a:pt x="24022" y="4109"/>
                    <a:pt x="24175" y="4109"/>
                  </a:cubicBezTo>
                  <a:cubicBezTo>
                    <a:pt x="24538" y="4109"/>
                    <a:pt x="24896" y="3488"/>
                    <a:pt x="25287" y="3488"/>
                  </a:cubicBezTo>
                  <a:cubicBezTo>
                    <a:pt x="25367" y="3488"/>
                    <a:pt x="25449" y="3514"/>
                    <a:pt x="25532" y="3578"/>
                  </a:cubicBezTo>
                  <a:cubicBezTo>
                    <a:pt x="25532" y="4238"/>
                    <a:pt x="24806" y="3908"/>
                    <a:pt x="24753" y="4462"/>
                  </a:cubicBezTo>
                  <a:cubicBezTo>
                    <a:pt x="25202" y="4621"/>
                    <a:pt x="25308" y="5281"/>
                    <a:pt x="25532" y="5386"/>
                  </a:cubicBezTo>
                  <a:lnTo>
                    <a:pt x="25532" y="5056"/>
                  </a:lnTo>
                  <a:cubicBezTo>
                    <a:pt x="25585" y="5056"/>
                    <a:pt x="25638" y="4898"/>
                    <a:pt x="25466" y="4898"/>
                  </a:cubicBezTo>
                  <a:cubicBezTo>
                    <a:pt x="25485" y="5006"/>
                    <a:pt x="25472" y="5049"/>
                    <a:pt x="25445" y="5049"/>
                  </a:cubicBezTo>
                  <a:cubicBezTo>
                    <a:pt x="25377" y="5049"/>
                    <a:pt x="25217" y="4767"/>
                    <a:pt x="25255" y="4568"/>
                  </a:cubicBezTo>
                  <a:lnTo>
                    <a:pt x="25255" y="4568"/>
                  </a:lnTo>
                  <a:cubicBezTo>
                    <a:pt x="25332" y="4682"/>
                    <a:pt x="25391" y="4725"/>
                    <a:pt x="25441" y="4725"/>
                  </a:cubicBezTo>
                  <a:cubicBezTo>
                    <a:pt x="25593" y="4725"/>
                    <a:pt x="25663" y="4334"/>
                    <a:pt x="25901" y="4334"/>
                  </a:cubicBezTo>
                  <a:cubicBezTo>
                    <a:pt x="25922" y="4334"/>
                    <a:pt x="25944" y="4337"/>
                    <a:pt x="25968" y="4344"/>
                  </a:cubicBezTo>
                  <a:cubicBezTo>
                    <a:pt x="26021" y="3908"/>
                    <a:pt x="25743" y="4013"/>
                    <a:pt x="25691" y="3683"/>
                  </a:cubicBezTo>
                  <a:cubicBezTo>
                    <a:pt x="25781" y="3581"/>
                    <a:pt x="25859" y="3545"/>
                    <a:pt x="25932" y="3545"/>
                  </a:cubicBezTo>
                  <a:cubicBezTo>
                    <a:pt x="26101" y="3545"/>
                    <a:pt x="26236" y="3742"/>
                    <a:pt x="26408" y="3742"/>
                  </a:cubicBezTo>
                  <a:cubicBezTo>
                    <a:pt x="26474" y="3742"/>
                    <a:pt x="26546" y="3712"/>
                    <a:pt x="26628" y="3631"/>
                  </a:cubicBezTo>
                  <a:cubicBezTo>
                    <a:pt x="26192" y="3412"/>
                    <a:pt x="25717" y="3104"/>
                    <a:pt x="25318" y="3104"/>
                  </a:cubicBezTo>
                  <a:cubicBezTo>
                    <a:pt x="25017" y="3104"/>
                    <a:pt x="24759" y="3280"/>
                    <a:pt x="24595" y="3802"/>
                  </a:cubicBezTo>
                  <a:cubicBezTo>
                    <a:pt x="24302" y="3690"/>
                    <a:pt x="23711" y="3275"/>
                    <a:pt x="23196" y="3275"/>
                  </a:cubicBezTo>
                  <a:cubicBezTo>
                    <a:pt x="22922" y="3275"/>
                    <a:pt x="22670" y="3392"/>
                    <a:pt x="22496" y="3736"/>
                  </a:cubicBezTo>
                  <a:cubicBezTo>
                    <a:pt x="22545" y="3713"/>
                    <a:pt x="22586" y="3702"/>
                    <a:pt x="22622" y="3702"/>
                  </a:cubicBezTo>
                  <a:cubicBezTo>
                    <a:pt x="22828" y="3702"/>
                    <a:pt x="22843" y="4047"/>
                    <a:pt x="22945" y="4238"/>
                  </a:cubicBezTo>
                  <a:cubicBezTo>
                    <a:pt x="22914" y="4219"/>
                    <a:pt x="22885" y="4211"/>
                    <a:pt x="22857" y="4211"/>
                  </a:cubicBezTo>
                  <a:cubicBezTo>
                    <a:pt x="22697" y="4211"/>
                    <a:pt x="22575" y="4470"/>
                    <a:pt x="22468" y="4470"/>
                  </a:cubicBezTo>
                  <a:cubicBezTo>
                    <a:pt x="22422" y="4470"/>
                    <a:pt x="22379" y="4424"/>
                    <a:pt x="22337" y="4291"/>
                  </a:cubicBezTo>
                  <a:cubicBezTo>
                    <a:pt x="22443" y="4238"/>
                    <a:pt x="22562" y="4238"/>
                    <a:pt x="22562" y="4066"/>
                  </a:cubicBezTo>
                  <a:cubicBezTo>
                    <a:pt x="22533" y="4062"/>
                    <a:pt x="22506" y="4060"/>
                    <a:pt x="22481" y="4060"/>
                  </a:cubicBezTo>
                  <a:cubicBezTo>
                    <a:pt x="22219" y="4060"/>
                    <a:pt x="22147" y="4291"/>
                    <a:pt x="21954" y="4291"/>
                  </a:cubicBezTo>
                  <a:cubicBezTo>
                    <a:pt x="21954" y="3865"/>
                    <a:pt x="21597" y="3611"/>
                    <a:pt x="21407" y="3611"/>
                  </a:cubicBezTo>
                  <a:cubicBezTo>
                    <a:pt x="21349" y="3611"/>
                    <a:pt x="21307" y="3634"/>
                    <a:pt x="21294" y="3683"/>
                  </a:cubicBezTo>
                  <a:cubicBezTo>
                    <a:pt x="21506" y="3908"/>
                    <a:pt x="21400" y="4132"/>
                    <a:pt x="21176" y="4344"/>
                  </a:cubicBezTo>
                  <a:cubicBezTo>
                    <a:pt x="21453" y="4674"/>
                    <a:pt x="21783" y="4898"/>
                    <a:pt x="21836" y="5664"/>
                  </a:cubicBezTo>
                  <a:cubicBezTo>
                    <a:pt x="21635" y="5800"/>
                    <a:pt x="21478" y="5957"/>
                    <a:pt x="21311" y="5957"/>
                  </a:cubicBezTo>
                  <a:cubicBezTo>
                    <a:pt x="21204" y="5957"/>
                    <a:pt x="21093" y="5892"/>
                    <a:pt x="20964" y="5716"/>
                  </a:cubicBezTo>
                  <a:cubicBezTo>
                    <a:pt x="20964" y="5452"/>
                    <a:pt x="21070" y="5281"/>
                    <a:pt x="21123" y="5056"/>
                  </a:cubicBezTo>
                  <a:lnTo>
                    <a:pt x="21123" y="5056"/>
                  </a:lnTo>
                  <a:cubicBezTo>
                    <a:pt x="21077" y="5089"/>
                    <a:pt x="21041" y="5104"/>
                    <a:pt x="21012" y="5104"/>
                  </a:cubicBezTo>
                  <a:cubicBezTo>
                    <a:pt x="20826" y="5104"/>
                    <a:pt x="20936" y="4521"/>
                    <a:pt x="20781" y="4521"/>
                  </a:cubicBezTo>
                  <a:cubicBezTo>
                    <a:pt x="20757" y="4521"/>
                    <a:pt x="20726" y="4535"/>
                    <a:pt x="20687" y="4568"/>
                  </a:cubicBezTo>
                  <a:cubicBezTo>
                    <a:pt x="20740" y="4792"/>
                    <a:pt x="20687" y="5334"/>
                    <a:pt x="20740" y="5716"/>
                  </a:cubicBezTo>
                  <a:cubicBezTo>
                    <a:pt x="20671" y="5608"/>
                    <a:pt x="20619" y="5568"/>
                    <a:pt x="20576" y="5568"/>
                  </a:cubicBezTo>
                  <a:cubicBezTo>
                    <a:pt x="20446" y="5568"/>
                    <a:pt x="20394" y="5941"/>
                    <a:pt x="20185" y="5941"/>
                  </a:cubicBezTo>
                  <a:cubicBezTo>
                    <a:pt x="20185" y="5611"/>
                    <a:pt x="20027" y="5611"/>
                    <a:pt x="19921" y="5452"/>
                  </a:cubicBezTo>
                  <a:cubicBezTo>
                    <a:pt x="20027" y="5386"/>
                    <a:pt x="20133" y="5281"/>
                    <a:pt x="20185" y="5122"/>
                  </a:cubicBezTo>
                  <a:cubicBezTo>
                    <a:pt x="19974" y="4898"/>
                    <a:pt x="19750" y="4621"/>
                    <a:pt x="19473" y="4515"/>
                  </a:cubicBezTo>
                  <a:cubicBezTo>
                    <a:pt x="19697" y="4515"/>
                    <a:pt x="19525" y="4013"/>
                    <a:pt x="19750" y="3961"/>
                  </a:cubicBezTo>
                  <a:cubicBezTo>
                    <a:pt x="19849" y="4213"/>
                    <a:pt x="20020" y="4395"/>
                    <a:pt x="20187" y="4395"/>
                  </a:cubicBezTo>
                  <a:cubicBezTo>
                    <a:pt x="20308" y="4395"/>
                    <a:pt x="20427" y="4299"/>
                    <a:pt x="20516" y="4066"/>
                  </a:cubicBezTo>
                  <a:cubicBezTo>
                    <a:pt x="20492" y="4051"/>
                    <a:pt x="20463" y="4044"/>
                    <a:pt x="20431" y="4044"/>
                  </a:cubicBezTo>
                  <a:cubicBezTo>
                    <a:pt x="20326" y="4044"/>
                    <a:pt x="20185" y="4112"/>
                    <a:pt x="20077" y="4112"/>
                  </a:cubicBezTo>
                  <a:cubicBezTo>
                    <a:pt x="20000" y="4112"/>
                    <a:pt x="19940" y="4078"/>
                    <a:pt x="19921" y="3961"/>
                  </a:cubicBezTo>
                  <a:cubicBezTo>
                    <a:pt x="20089" y="3877"/>
                    <a:pt x="20266" y="3266"/>
                    <a:pt x="20444" y="3266"/>
                  </a:cubicBezTo>
                  <a:cubicBezTo>
                    <a:pt x="20490" y="3266"/>
                    <a:pt x="20536" y="3306"/>
                    <a:pt x="20582" y="3406"/>
                  </a:cubicBezTo>
                  <a:cubicBezTo>
                    <a:pt x="20557" y="3576"/>
                    <a:pt x="20591" y="3640"/>
                    <a:pt x="20663" y="3640"/>
                  </a:cubicBezTo>
                  <a:cubicBezTo>
                    <a:pt x="20889" y="3640"/>
                    <a:pt x="21496" y="3008"/>
                    <a:pt x="21907" y="3008"/>
                  </a:cubicBezTo>
                  <a:cubicBezTo>
                    <a:pt x="22008" y="3008"/>
                    <a:pt x="22097" y="3047"/>
                    <a:pt x="22166" y="3142"/>
                  </a:cubicBezTo>
                  <a:cubicBezTo>
                    <a:pt x="21954" y="2363"/>
                    <a:pt x="22615" y="2640"/>
                    <a:pt x="22390" y="2086"/>
                  </a:cubicBezTo>
                  <a:lnTo>
                    <a:pt x="22390" y="2086"/>
                  </a:lnTo>
                  <a:cubicBezTo>
                    <a:pt x="22285" y="2205"/>
                    <a:pt x="22060" y="2205"/>
                    <a:pt x="21730" y="2310"/>
                  </a:cubicBezTo>
                  <a:cubicBezTo>
                    <a:pt x="21677" y="2086"/>
                    <a:pt x="21624" y="1928"/>
                    <a:pt x="21572" y="1822"/>
                  </a:cubicBezTo>
                  <a:lnTo>
                    <a:pt x="21572" y="1822"/>
                  </a:lnTo>
                  <a:cubicBezTo>
                    <a:pt x="21671" y="1872"/>
                    <a:pt x="21797" y="1933"/>
                    <a:pt x="21897" y="1933"/>
                  </a:cubicBezTo>
                  <a:cubicBezTo>
                    <a:pt x="22009" y="1933"/>
                    <a:pt x="22088" y="1856"/>
                    <a:pt x="22060" y="1598"/>
                  </a:cubicBezTo>
                  <a:cubicBezTo>
                    <a:pt x="21930" y="1521"/>
                    <a:pt x="21800" y="1485"/>
                    <a:pt x="21671" y="1485"/>
                  </a:cubicBezTo>
                  <a:cubicBezTo>
                    <a:pt x="21423" y="1485"/>
                    <a:pt x="21182" y="1622"/>
                    <a:pt x="20964" y="1875"/>
                  </a:cubicBezTo>
                  <a:cubicBezTo>
                    <a:pt x="21123" y="2086"/>
                    <a:pt x="21453" y="1875"/>
                    <a:pt x="21506" y="2310"/>
                  </a:cubicBezTo>
                  <a:cubicBezTo>
                    <a:pt x="21400" y="2310"/>
                    <a:pt x="21453" y="2640"/>
                    <a:pt x="21347" y="2693"/>
                  </a:cubicBezTo>
                  <a:cubicBezTo>
                    <a:pt x="21283" y="2715"/>
                    <a:pt x="21226" y="2725"/>
                    <a:pt x="21174" y="2725"/>
                  </a:cubicBezTo>
                  <a:cubicBezTo>
                    <a:pt x="20818" y="2725"/>
                    <a:pt x="20720" y="2255"/>
                    <a:pt x="20582" y="1875"/>
                  </a:cubicBezTo>
                  <a:cubicBezTo>
                    <a:pt x="20555" y="1873"/>
                    <a:pt x="20531" y="1872"/>
                    <a:pt x="20507" y="1872"/>
                  </a:cubicBezTo>
                  <a:cubicBezTo>
                    <a:pt x="19866" y="1872"/>
                    <a:pt x="20024" y="2492"/>
                    <a:pt x="19353" y="2492"/>
                  </a:cubicBezTo>
                  <a:cubicBezTo>
                    <a:pt x="19305" y="2492"/>
                    <a:pt x="19253" y="2489"/>
                    <a:pt x="19195" y="2482"/>
                  </a:cubicBezTo>
                  <a:cubicBezTo>
                    <a:pt x="19095" y="2063"/>
                    <a:pt x="19079" y="1931"/>
                    <a:pt x="18957" y="1931"/>
                  </a:cubicBezTo>
                  <a:cubicBezTo>
                    <a:pt x="18886" y="1931"/>
                    <a:pt x="18780" y="1975"/>
                    <a:pt x="18601" y="2033"/>
                  </a:cubicBezTo>
                  <a:cubicBezTo>
                    <a:pt x="18601" y="1756"/>
                    <a:pt x="18707" y="1703"/>
                    <a:pt x="18760" y="1492"/>
                  </a:cubicBezTo>
                  <a:cubicBezTo>
                    <a:pt x="18608" y="1492"/>
                    <a:pt x="18410" y="1561"/>
                    <a:pt x="18245" y="1561"/>
                  </a:cubicBezTo>
                  <a:cubicBezTo>
                    <a:pt x="18052" y="1561"/>
                    <a:pt x="17905" y="1465"/>
                    <a:pt x="17941" y="1043"/>
                  </a:cubicBezTo>
                  <a:lnTo>
                    <a:pt x="17941" y="1043"/>
                  </a:lnTo>
                  <a:cubicBezTo>
                    <a:pt x="17955" y="1048"/>
                    <a:pt x="17968" y="1050"/>
                    <a:pt x="17980" y="1050"/>
                  </a:cubicBezTo>
                  <a:cubicBezTo>
                    <a:pt x="18100" y="1050"/>
                    <a:pt x="18109" y="821"/>
                    <a:pt x="18205" y="713"/>
                  </a:cubicBezTo>
                  <a:cubicBezTo>
                    <a:pt x="18297" y="754"/>
                    <a:pt x="18349" y="866"/>
                    <a:pt x="18472" y="866"/>
                  </a:cubicBezTo>
                  <a:cubicBezTo>
                    <a:pt x="18508" y="866"/>
                    <a:pt x="18550" y="856"/>
                    <a:pt x="18601" y="832"/>
                  </a:cubicBezTo>
                  <a:cubicBezTo>
                    <a:pt x="18654" y="502"/>
                    <a:pt x="18760" y="277"/>
                    <a:pt x="18812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 rot="-376">
              <a:off x="3955284" y="2887371"/>
              <a:ext cx="2202834" cy="1204747"/>
            </a:xfrm>
            <a:custGeom>
              <a:avLst/>
              <a:gdLst/>
              <a:ahLst/>
              <a:cxnLst/>
              <a:rect l="l" t="t" r="r" b="b"/>
              <a:pathLst>
                <a:path w="48239" h="28332" extrusionOk="0">
                  <a:moveTo>
                    <a:pt x="3921" y="648"/>
                  </a:moveTo>
                  <a:cubicBezTo>
                    <a:pt x="4123" y="648"/>
                    <a:pt x="4230" y="782"/>
                    <a:pt x="4185" y="1162"/>
                  </a:cubicBezTo>
                  <a:cubicBezTo>
                    <a:pt x="4168" y="1158"/>
                    <a:pt x="4153" y="1156"/>
                    <a:pt x="4138" y="1156"/>
                  </a:cubicBezTo>
                  <a:cubicBezTo>
                    <a:pt x="3989" y="1156"/>
                    <a:pt x="3951" y="1347"/>
                    <a:pt x="3794" y="1347"/>
                  </a:cubicBezTo>
                  <a:cubicBezTo>
                    <a:pt x="3762" y="1347"/>
                    <a:pt x="3726" y="1339"/>
                    <a:pt x="3683" y="1321"/>
                  </a:cubicBezTo>
                  <a:cubicBezTo>
                    <a:pt x="3802" y="1162"/>
                    <a:pt x="3802" y="938"/>
                    <a:pt x="3802" y="661"/>
                  </a:cubicBezTo>
                  <a:cubicBezTo>
                    <a:pt x="3845" y="653"/>
                    <a:pt x="3884" y="648"/>
                    <a:pt x="3921" y="648"/>
                  </a:cubicBezTo>
                  <a:close/>
                  <a:moveTo>
                    <a:pt x="16933" y="1315"/>
                  </a:moveTo>
                  <a:cubicBezTo>
                    <a:pt x="17110" y="1315"/>
                    <a:pt x="17270" y="1340"/>
                    <a:pt x="17387" y="1492"/>
                  </a:cubicBezTo>
                  <a:cubicBezTo>
                    <a:pt x="17387" y="1789"/>
                    <a:pt x="17226" y="1847"/>
                    <a:pt x="17038" y="1847"/>
                  </a:cubicBezTo>
                  <a:cubicBezTo>
                    <a:pt x="16916" y="1847"/>
                    <a:pt x="16783" y="1822"/>
                    <a:pt x="16674" y="1822"/>
                  </a:cubicBezTo>
                  <a:lnTo>
                    <a:pt x="16674" y="1321"/>
                  </a:lnTo>
                  <a:cubicBezTo>
                    <a:pt x="16762" y="1321"/>
                    <a:pt x="16850" y="1315"/>
                    <a:pt x="16933" y="1315"/>
                  </a:cubicBezTo>
                  <a:close/>
                  <a:moveTo>
                    <a:pt x="8700" y="2588"/>
                  </a:moveTo>
                  <a:cubicBezTo>
                    <a:pt x="8700" y="2760"/>
                    <a:pt x="8581" y="2760"/>
                    <a:pt x="8634" y="2918"/>
                  </a:cubicBezTo>
                  <a:cubicBezTo>
                    <a:pt x="8819" y="2918"/>
                    <a:pt x="9027" y="2748"/>
                    <a:pt x="9228" y="2748"/>
                  </a:cubicBezTo>
                  <a:cubicBezTo>
                    <a:pt x="9328" y="2748"/>
                    <a:pt x="9426" y="2790"/>
                    <a:pt x="9518" y="2918"/>
                  </a:cubicBezTo>
                  <a:cubicBezTo>
                    <a:pt x="9354" y="3105"/>
                    <a:pt x="9168" y="3192"/>
                    <a:pt x="8982" y="3192"/>
                  </a:cubicBezTo>
                  <a:cubicBezTo>
                    <a:pt x="8736" y="3192"/>
                    <a:pt x="8492" y="3038"/>
                    <a:pt x="8304" y="2760"/>
                  </a:cubicBezTo>
                  <a:cubicBezTo>
                    <a:pt x="8370" y="2535"/>
                    <a:pt x="8581" y="2641"/>
                    <a:pt x="8700" y="2588"/>
                  </a:cubicBezTo>
                  <a:close/>
                  <a:moveTo>
                    <a:pt x="2923" y="3160"/>
                  </a:moveTo>
                  <a:cubicBezTo>
                    <a:pt x="3143" y="3160"/>
                    <a:pt x="3349" y="3256"/>
                    <a:pt x="3419" y="3525"/>
                  </a:cubicBezTo>
                  <a:cubicBezTo>
                    <a:pt x="3307" y="3431"/>
                    <a:pt x="3204" y="3399"/>
                    <a:pt x="3105" y="3399"/>
                  </a:cubicBezTo>
                  <a:cubicBezTo>
                    <a:pt x="2893" y="3399"/>
                    <a:pt x="2692" y="3542"/>
                    <a:pt x="2419" y="3542"/>
                  </a:cubicBezTo>
                  <a:cubicBezTo>
                    <a:pt x="2368" y="3542"/>
                    <a:pt x="2314" y="3537"/>
                    <a:pt x="2258" y="3525"/>
                  </a:cubicBezTo>
                  <a:cubicBezTo>
                    <a:pt x="2258" y="3361"/>
                    <a:pt x="2604" y="3160"/>
                    <a:pt x="2923" y="3160"/>
                  </a:cubicBezTo>
                  <a:close/>
                  <a:moveTo>
                    <a:pt x="1545" y="3024"/>
                  </a:moveTo>
                  <a:cubicBezTo>
                    <a:pt x="1677" y="3079"/>
                    <a:pt x="1699" y="3393"/>
                    <a:pt x="1896" y="3393"/>
                  </a:cubicBezTo>
                  <a:cubicBezTo>
                    <a:pt x="1935" y="3393"/>
                    <a:pt x="1979" y="3382"/>
                    <a:pt x="2033" y="3354"/>
                  </a:cubicBezTo>
                  <a:lnTo>
                    <a:pt x="2033" y="3354"/>
                  </a:lnTo>
                  <a:cubicBezTo>
                    <a:pt x="1927" y="3631"/>
                    <a:pt x="1597" y="3525"/>
                    <a:pt x="1439" y="3684"/>
                  </a:cubicBezTo>
                  <a:cubicBezTo>
                    <a:pt x="1373" y="3354"/>
                    <a:pt x="1492" y="3248"/>
                    <a:pt x="1545" y="3024"/>
                  </a:cubicBezTo>
                  <a:close/>
                  <a:moveTo>
                    <a:pt x="10659" y="3590"/>
                  </a:moveTo>
                  <a:cubicBezTo>
                    <a:pt x="10719" y="3590"/>
                    <a:pt x="10795" y="3636"/>
                    <a:pt x="10891" y="3750"/>
                  </a:cubicBezTo>
                  <a:cubicBezTo>
                    <a:pt x="10786" y="3961"/>
                    <a:pt x="10680" y="4238"/>
                    <a:pt x="10403" y="4238"/>
                  </a:cubicBezTo>
                  <a:cubicBezTo>
                    <a:pt x="10442" y="3992"/>
                    <a:pt x="10482" y="3590"/>
                    <a:pt x="10659" y="3590"/>
                  </a:cubicBezTo>
                  <a:close/>
                  <a:moveTo>
                    <a:pt x="9743" y="3420"/>
                  </a:moveTo>
                  <a:cubicBezTo>
                    <a:pt x="9848" y="3473"/>
                    <a:pt x="9796" y="3855"/>
                    <a:pt x="9848" y="4133"/>
                  </a:cubicBezTo>
                  <a:cubicBezTo>
                    <a:pt x="9571" y="3961"/>
                    <a:pt x="9624" y="4080"/>
                    <a:pt x="9241" y="3961"/>
                  </a:cubicBezTo>
                  <a:lnTo>
                    <a:pt x="9241" y="3961"/>
                  </a:lnTo>
                  <a:cubicBezTo>
                    <a:pt x="9188" y="4080"/>
                    <a:pt x="9241" y="4080"/>
                    <a:pt x="9294" y="4133"/>
                  </a:cubicBezTo>
                  <a:cubicBezTo>
                    <a:pt x="9281" y="4257"/>
                    <a:pt x="9257" y="4307"/>
                    <a:pt x="9231" y="4307"/>
                  </a:cubicBezTo>
                  <a:cubicBezTo>
                    <a:pt x="9154" y="4307"/>
                    <a:pt x="9057" y="3877"/>
                    <a:pt x="9136" y="3631"/>
                  </a:cubicBezTo>
                  <a:cubicBezTo>
                    <a:pt x="9413" y="3473"/>
                    <a:pt x="9624" y="3578"/>
                    <a:pt x="9743" y="3420"/>
                  </a:cubicBezTo>
                  <a:close/>
                  <a:moveTo>
                    <a:pt x="7815" y="2971"/>
                  </a:moveTo>
                  <a:cubicBezTo>
                    <a:pt x="7763" y="3473"/>
                    <a:pt x="7485" y="3525"/>
                    <a:pt x="7433" y="3961"/>
                  </a:cubicBezTo>
                  <a:cubicBezTo>
                    <a:pt x="7445" y="3963"/>
                    <a:pt x="7458" y="3963"/>
                    <a:pt x="7469" y="3963"/>
                  </a:cubicBezTo>
                  <a:cubicBezTo>
                    <a:pt x="7860" y="3963"/>
                    <a:pt x="7724" y="3137"/>
                    <a:pt x="8198" y="2971"/>
                  </a:cubicBezTo>
                  <a:lnTo>
                    <a:pt x="8198" y="2971"/>
                  </a:lnTo>
                  <a:cubicBezTo>
                    <a:pt x="8145" y="3195"/>
                    <a:pt x="8093" y="3354"/>
                    <a:pt x="8040" y="3631"/>
                  </a:cubicBezTo>
                  <a:cubicBezTo>
                    <a:pt x="8096" y="3528"/>
                    <a:pt x="8150" y="3493"/>
                    <a:pt x="8206" y="3493"/>
                  </a:cubicBezTo>
                  <a:cubicBezTo>
                    <a:pt x="8329" y="3493"/>
                    <a:pt x="8462" y="3665"/>
                    <a:pt x="8656" y="3665"/>
                  </a:cubicBezTo>
                  <a:cubicBezTo>
                    <a:pt x="8702" y="3665"/>
                    <a:pt x="8752" y="3655"/>
                    <a:pt x="8806" y="3631"/>
                  </a:cubicBezTo>
                  <a:cubicBezTo>
                    <a:pt x="8806" y="3834"/>
                    <a:pt x="8862" y="4066"/>
                    <a:pt x="8893" y="4066"/>
                  </a:cubicBezTo>
                  <a:cubicBezTo>
                    <a:pt x="8904" y="4066"/>
                    <a:pt x="8911" y="4035"/>
                    <a:pt x="8911" y="3961"/>
                  </a:cubicBezTo>
                  <a:cubicBezTo>
                    <a:pt x="9030" y="3961"/>
                    <a:pt x="8964" y="4133"/>
                    <a:pt x="8911" y="4133"/>
                  </a:cubicBezTo>
                  <a:lnTo>
                    <a:pt x="8911" y="4463"/>
                  </a:lnTo>
                  <a:cubicBezTo>
                    <a:pt x="8474" y="4225"/>
                    <a:pt x="8180" y="4042"/>
                    <a:pt x="7764" y="4042"/>
                  </a:cubicBezTo>
                  <a:cubicBezTo>
                    <a:pt x="7603" y="4042"/>
                    <a:pt x="7423" y="4070"/>
                    <a:pt x="7208" y="4133"/>
                  </a:cubicBezTo>
                  <a:cubicBezTo>
                    <a:pt x="7380" y="3803"/>
                    <a:pt x="7155" y="3803"/>
                    <a:pt x="7314" y="3473"/>
                  </a:cubicBezTo>
                  <a:cubicBezTo>
                    <a:pt x="7180" y="3421"/>
                    <a:pt x="7020" y="3402"/>
                    <a:pt x="6839" y="3402"/>
                  </a:cubicBezTo>
                  <a:cubicBezTo>
                    <a:pt x="6336" y="3402"/>
                    <a:pt x="5671" y="3548"/>
                    <a:pt x="4965" y="3548"/>
                  </a:cubicBezTo>
                  <a:cubicBezTo>
                    <a:pt x="4566" y="3548"/>
                    <a:pt x="4153" y="3501"/>
                    <a:pt x="3749" y="3354"/>
                  </a:cubicBezTo>
                  <a:cubicBezTo>
                    <a:pt x="5003" y="2971"/>
                    <a:pt x="6878" y="3143"/>
                    <a:pt x="7815" y="2971"/>
                  </a:cubicBezTo>
                  <a:close/>
                  <a:moveTo>
                    <a:pt x="0" y="4846"/>
                  </a:moveTo>
                  <a:lnTo>
                    <a:pt x="0" y="4846"/>
                  </a:lnTo>
                  <a:cubicBezTo>
                    <a:pt x="0" y="4846"/>
                    <a:pt x="0" y="4846"/>
                    <a:pt x="0" y="4846"/>
                  </a:cubicBezTo>
                  <a:close/>
                  <a:moveTo>
                    <a:pt x="0" y="4846"/>
                  </a:moveTo>
                  <a:lnTo>
                    <a:pt x="0" y="4846"/>
                  </a:lnTo>
                  <a:cubicBezTo>
                    <a:pt x="0" y="4846"/>
                    <a:pt x="0" y="4846"/>
                    <a:pt x="0" y="4846"/>
                  </a:cubicBezTo>
                  <a:close/>
                  <a:moveTo>
                    <a:pt x="790" y="3991"/>
                  </a:moveTo>
                  <a:cubicBezTo>
                    <a:pt x="834" y="3991"/>
                    <a:pt x="883" y="3998"/>
                    <a:pt x="937" y="4014"/>
                  </a:cubicBezTo>
                  <a:cubicBezTo>
                    <a:pt x="885" y="4185"/>
                    <a:pt x="779" y="4515"/>
                    <a:pt x="937" y="4515"/>
                  </a:cubicBezTo>
                  <a:cubicBezTo>
                    <a:pt x="779" y="4793"/>
                    <a:pt x="449" y="4793"/>
                    <a:pt x="172" y="4898"/>
                  </a:cubicBezTo>
                  <a:cubicBezTo>
                    <a:pt x="362" y="4601"/>
                    <a:pt x="381" y="3991"/>
                    <a:pt x="790" y="3991"/>
                  </a:cubicBezTo>
                  <a:close/>
                  <a:moveTo>
                    <a:pt x="42470" y="4238"/>
                  </a:moveTo>
                  <a:cubicBezTo>
                    <a:pt x="42351" y="4814"/>
                    <a:pt x="42055" y="4960"/>
                    <a:pt x="41718" y="4960"/>
                  </a:cubicBezTo>
                  <a:cubicBezTo>
                    <a:pt x="41568" y="4960"/>
                    <a:pt x="41410" y="4931"/>
                    <a:pt x="41255" y="4898"/>
                  </a:cubicBezTo>
                  <a:cubicBezTo>
                    <a:pt x="41191" y="4953"/>
                    <a:pt x="41139" y="5009"/>
                    <a:pt x="41096" y="5068"/>
                  </a:cubicBezTo>
                  <a:lnTo>
                    <a:pt x="41096" y="5068"/>
                  </a:lnTo>
                  <a:cubicBezTo>
                    <a:pt x="41053" y="4842"/>
                    <a:pt x="40930" y="4722"/>
                    <a:pt x="40764" y="4722"/>
                  </a:cubicBezTo>
                  <a:cubicBezTo>
                    <a:pt x="40727" y="4722"/>
                    <a:pt x="40689" y="4728"/>
                    <a:pt x="40648" y="4740"/>
                  </a:cubicBezTo>
                  <a:cubicBezTo>
                    <a:pt x="41255" y="4515"/>
                    <a:pt x="41915" y="4846"/>
                    <a:pt x="42470" y="4238"/>
                  </a:cubicBezTo>
                  <a:close/>
                  <a:moveTo>
                    <a:pt x="1545" y="5004"/>
                  </a:moveTo>
                  <a:lnTo>
                    <a:pt x="1545" y="5004"/>
                  </a:lnTo>
                  <a:cubicBezTo>
                    <a:pt x="1501" y="5346"/>
                    <a:pt x="1308" y="5418"/>
                    <a:pt x="1076" y="5418"/>
                  </a:cubicBezTo>
                  <a:cubicBezTo>
                    <a:pt x="909" y="5418"/>
                    <a:pt x="721" y="5380"/>
                    <a:pt x="555" y="5380"/>
                  </a:cubicBezTo>
                  <a:cubicBezTo>
                    <a:pt x="393" y="5380"/>
                    <a:pt x="252" y="5416"/>
                    <a:pt x="172" y="5558"/>
                  </a:cubicBezTo>
                  <a:cubicBezTo>
                    <a:pt x="215" y="5129"/>
                    <a:pt x="390" y="5027"/>
                    <a:pt x="608" y="5027"/>
                  </a:cubicBezTo>
                  <a:cubicBezTo>
                    <a:pt x="809" y="5027"/>
                    <a:pt x="1046" y="5114"/>
                    <a:pt x="1249" y="5114"/>
                  </a:cubicBezTo>
                  <a:cubicBezTo>
                    <a:pt x="1362" y="5114"/>
                    <a:pt x="1464" y="5087"/>
                    <a:pt x="1545" y="5004"/>
                  </a:cubicBezTo>
                  <a:close/>
                  <a:moveTo>
                    <a:pt x="42406" y="4932"/>
                  </a:moveTo>
                  <a:cubicBezTo>
                    <a:pt x="42593" y="4932"/>
                    <a:pt x="42739" y="5490"/>
                    <a:pt x="43056" y="5490"/>
                  </a:cubicBezTo>
                  <a:cubicBezTo>
                    <a:pt x="43125" y="5490"/>
                    <a:pt x="43201" y="5464"/>
                    <a:pt x="43288" y="5400"/>
                  </a:cubicBezTo>
                  <a:lnTo>
                    <a:pt x="43288" y="5400"/>
                  </a:lnTo>
                  <a:cubicBezTo>
                    <a:pt x="43318" y="5698"/>
                    <a:pt x="43210" y="5770"/>
                    <a:pt x="43058" y="5770"/>
                  </a:cubicBezTo>
                  <a:cubicBezTo>
                    <a:pt x="42916" y="5770"/>
                    <a:pt x="42736" y="5709"/>
                    <a:pt x="42592" y="5709"/>
                  </a:cubicBezTo>
                  <a:cubicBezTo>
                    <a:pt x="42547" y="5709"/>
                    <a:pt x="42506" y="5715"/>
                    <a:pt x="42470" y="5730"/>
                  </a:cubicBezTo>
                  <a:cubicBezTo>
                    <a:pt x="42470" y="5453"/>
                    <a:pt x="42417" y="5176"/>
                    <a:pt x="42245" y="5070"/>
                  </a:cubicBezTo>
                  <a:cubicBezTo>
                    <a:pt x="42304" y="4971"/>
                    <a:pt x="42357" y="4932"/>
                    <a:pt x="42406" y="4932"/>
                  </a:cubicBezTo>
                  <a:close/>
                  <a:moveTo>
                    <a:pt x="41643" y="5414"/>
                  </a:moveTo>
                  <a:cubicBezTo>
                    <a:pt x="41848" y="5414"/>
                    <a:pt x="42070" y="5456"/>
                    <a:pt x="42245" y="5558"/>
                  </a:cubicBezTo>
                  <a:cubicBezTo>
                    <a:pt x="42175" y="5753"/>
                    <a:pt x="42004" y="5829"/>
                    <a:pt x="41807" y="5829"/>
                  </a:cubicBezTo>
                  <a:cubicBezTo>
                    <a:pt x="41563" y="5829"/>
                    <a:pt x="41280" y="5712"/>
                    <a:pt x="41097" y="5558"/>
                  </a:cubicBezTo>
                  <a:cubicBezTo>
                    <a:pt x="41183" y="5473"/>
                    <a:pt x="41401" y="5414"/>
                    <a:pt x="41643" y="5414"/>
                  </a:cubicBezTo>
                  <a:close/>
                  <a:moveTo>
                    <a:pt x="10617" y="4727"/>
                  </a:moveTo>
                  <a:cubicBezTo>
                    <a:pt x="10865" y="4727"/>
                    <a:pt x="11089" y="4880"/>
                    <a:pt x="11063" y="5281"/>
                  </a:cubicBezTo>
                  <a:cubicBezTo>
                    <a:pt x="10994" y="5238"/>
                    <a:pt x="10932" y="5219"/>
                    <a:pt x="10875" y="5219"/>
                  </a:cubicBezTo>
                  <a:cubicBezTo>
                    <a:pt x="10543" y="5219"/>
                    <a:pt x="10393" y="5861"/>
                    <a:pt x="10043" y="5861"/>
                  </a:cubicBezTo>
                  <a:cubicBezTo>
                    <a:pt x="9929" y="5861"/>
                    <a:pt x="9794" y="5793"/>
                    <a:pt x="9624" y="5611"/>
                  </a:cubicBezTo>
                  <a:cubicBezTo>
                    <a:pt x="9624" y="5211"/>
                    <a:pt x="9680" y="4945"/>
                    <a:pt x="9893" y="4945"/>
                  </a:cubicBezTo>
                  <a:cubicBezTo>
                    <a:pt x="9912" y="4945"/>
                    <a:pt x="9933" y="4947"/>
                    <a:pt x="9954" y="4951"/>
                  </a:cubicBezTo>
                  <a:cubicBezTo>
                    <a:pt x="9597" y="5279"/>
                    <a:pt x="9853" y="5600"/>
                    <a:pt x="10146" y="5600"/>
                  </a:cubicBezTo>
                  <a:cubicBezTo>
                    <a:pt x="10254" y="5600"/>
                    <a:pt x="10367" y="5556"/>
                    <a:pt x="10456" y="5453"/>
                  </a:cubicBezTo>
                  <a:cubicBezTo>
                    <a:pt x="10350" y="5228"/>
                    <a:pt x="10231" y="5123"/>
                    <a:pt x="10020" y="5123"/>
                  </a:cubicBezTo>
                  <a:cubicBezTo>
                    <a:pt x="10074" y="4894"/>
                    <a:pt x="10358" y="4727"/>
                    <a:pt x="10617" y="4727"/>
                  </a:cubicBezTo>
                  <a:close/>
                  <a:moveTo>
                    <a:pt x="41001" y="5063"/>
                  </a:moveTo>
                  <a:cubicBezTo>
                    <a:pt x="41030" y="5063"/>
                    <a:pt x="41062" y="5065"/>
                    <a:pt x="41095" y="5070"/>
                  </a:cubicBezTo>
                  <a:lnTo>
                    <a:pt x="41095" y="5070"/>
                  </a:lnTo>
                  <a:cubicBezTo>
                    <a:pt x="40923" y="5310"/>
                    <a:pt x="40915" y="5592"/>
                    <a:pt x="40872" y="5941"/>
                  </a:cubicBezTo>
                  <a:cubicBezTo>
                    <a:pt x="40818" y="5950"/>
                    <a:pt x="40768" y="5954"/>
                    <a:pt x="40722" y="5954"/>
                  </a:cubicBezTo>
                  <a:cubicBezTo>
                    <a:pt x="40491" y="5954"/>
                    <a:pt x="40364" y="5843"/>
                    <a:pt x="40265" y="5611"/>
                  </a:cubicBezTo>
                  <a:cubicBezTo>
                    <a:pt x="40521" y="5416"/>
                    <a:pt x="40631" y="5063"/>
                    <a:pt x="41001" y="5063"/>
                  </a:cubicBezTo>
                  <a:close/>
                  <a:moveTo>
                    <a:pt x="39777" y="5611"/>
                  </a:moveTo>
                  <a:lnTo>
                    <a:pt x="39777" y="5611"/>
                  </a:lnTo>
                  <a:cubicBezTo>
                    <a:pt x="39801" y="5895"/>
                    <a:pt x="39633" y="5985"/>
                    <a:pt x="39436" y="5985"/>
                  </a:cubicBezTo>
                  <a:cubicBezTo>
                    <a:pt x="39211" y="5985"/>
                    <a:pt x="38948" y="5867"/>
                    <a:pt x="38892" y="5783"/>
                  </a:cubicBezTo>
                  <a:cubicBezTo>
                    <a:pt x="38934" y="5689"/>
                    <a:pt x="38992" y="5658"/>
                    <a:pt x="39060" y="5658"/>
                  </a:cubicBezTo>
                  <a:cubicBezTo>
                    <a:pt x="39192" y="5658"/>
                    <a:pt x="39360" y="5775"/>
                    <a:pt x="39519" y="5775"/>
                  </a:cubicBezTo>
                  <a:cubicBezTo>
                    <a:pt x="39611" y="5775"/>
                    <a:pt x="39700" y="5735"/>
                    <a:pt x="39777" y="5611"/>
                  </a:cubicBezTo>
                  <a:close/>
                  <a:moveTo>
                    <a:pt x="37348" y="5281"/>
                  </a:moveTo>
                  <a:cubicBezTo>
                    <a:pt x="37295" y="5994"/>
                    <a:pt x="38008" y="5281"/>
                    <a:pt x="37796" y="6113"/>
                  </a:cubicBezTo>
                  <a:cubicBezTo>
                    <a:pt x="37606" y="5951"/>
                    <a:pt x="37468" y="5886"/>
                    <a:pt x="37343" y="5886"/>
                  </a:cubicBezTo>
                  <a:cubicBezTo>
                    <a:pt x="37173" y="5886"/>
                    <a:pt x="37027" y="6006"/>
                    <a:pt x="36806" y="6166"/>
                  </a:cubicBezTo>
                  <a:lnTo>
                    <a:pt x="36806" y="5453"/>
                  </a:lnTo>
                  <a:cubicBezTo>
                    <a:pt x="36950" y="5505"/>
                    <a:pt x="37022" y="5529"/>
                    <a:pt x="37066" y="5529"/>
                  </a:cubicBezTo>
                  <a:cubicBezTo>
                    <a:pt x="37154" y="5529"/>
                    <a:pt x="37126" y="5432"/>
                    <a:pt x="37348" y="5281"/>
                  </a:cubicBezTo>
                  <a:close/>
                  <a:moveTo>
                    <a:pt x="5127" y="6288"/>
                  </a:moveTo>
                  <a:cubicBezTo>
                    <a:pt x="5327" y="6288"/>
                    <a:pt x="5505" y="6384"/>
                    <a:pt x="5452" y="6654"/>
                  </a:cubicBezTo>
                  <a:cubicBezTo>
                    <a:pt x="5003" y="6601"/>
                    <a:pt x="5122" y="6549"/>
                    <a:pt x="4673" y="6496"/>
                  </a:cubicBezTo>
                  <a:cubicBezTo>
                    <a:pt x="4706" y="6384"/>
                    <a:pt x="4928" y="6288"/>
                    <a:pt x="5127" y="6288"/>
                  </a:cubicBezTo>
                  <a:close/>
                  <a:moveTo>
                    <a:pt x="26388" y="6252"/>
                  </a:moveTo>
                  <a:cubicBezTo>
                    <a:pt x="26484" y="6252"/>
                    <a:pt x="26605" y="6295"/>
                    <a:pt x="26697" y="6295"/>
                  </a:cubicBezTo>
                  <a:cubicBezTo>
                    <a:pt x="26732" y="6295"/>
                    <a:pt x="26763" y="6289"/>
                    <a:pt x="26786" y="6271"/>
                  </a:cubicBezTo>
                  <a:lnTo>
                    <a:pt x="26786" y="6271"/>
                  </a:lnTo>
                  <a:cubicBezTo>
                    <a:pt x="26749" y="6505"/>
                    <a:pt x="26573" y="6738"/>
                    <a:pt x="26417" y="6738"/>
                  </a:cubicBezTo>
                  <a:cubicBezTo>
                    <a:pt x="26352" y="6738"/>
                    <a:pt x="26291" y="6698"/>
                    <a:pt x="26245" y="6601"/>
                  </a:cubicBezTo>
                  <a:cubicBezTo>
                    <a:pt x="26189" y="6316"/>
                    <a:pt x="26270" y="6252"/>
                    <a:pt x="26388" y="6252"/>
                  </a:cubicBezTo>
                  <a:close/>
                  <a:moveTo>
                    <a:pt x="38016" y="6049"/>
                  </a:moveTo>
                  <a:cubicBezTo>
                    <a:pt x="38263" y="6049"/>
                    <a:pt x="38749" y="6557"/>
                    <a:pt x="39169" y="6601"/>
                  </a:cubicBezTo>
                  <a:cubicBezTo>
                    <a:pt x="39064" y="6736"/>
                    <a:pt x="38954" y="6789"/>
                    <a:pt x="38844" y="6789"/>
                  </a:cubicBezTo>
                  <a:cubicBezTo>
                    <a:pt x="38500" y="6789"/>
                    <a:pt x="38152" y="6273"/>
                    <a:pt x="37902" y="6113"/>
                  </a:cubicBezTo>
                  <a:cubicBezTo>
                    <a:pt x="37930" y="6068"/>
                    <a:pt x="37969" y="6049"/>
                    <a:pt x="38016" y="6049"/>
                  </a:cubicBezTo>
                  <a:close/>
                  <a:moveTo>
                    <a:pt x="28389" y="6635"/>
                  </a:moveTo>
                  <a:cubicBezTo>
                    <a:pt x="28578" y="6635"/>
                    <a:pt x="28737" y="6757"/>
                    <a:pt x="28714" y="7050"/>
                  </a:cubicBezTo>
                  <a:lnTo>
                    <a:pt x="27842" y="7103"/>
                  </a:lnTo>
                  <a:cubicBezTo>
                    <a:pt x="27872" y="6824"/>
                    <a:pt x="28153" y="6635"/>
                    <a:pt x="28389" y="6635"/>
                  </a:cubicBezTo>
                  <a:close/>
                  <a:moveTo>
                    <a:pt x="27393" y="5558"/>
                  </a:moveTo>
                  <a:cubicBezTo>
                    <a:pt x="27512" y="5611"/>
                    <a:pt x="27446" y="5888"/>
                    <a:pt x="27618" y="5888"/>
                  </a:cubicBezTo>
                  <a:cubicBezTo>
                    <a:pt x="27724" y="6496"/>
                    <a:pt x="27116" y="6601"/>
                    <a:pt x="27393" y="6931"/>
                  </a:cubicBezTo>
                  <a:cubicBezTo>
                    <a:pt x="27368" y="7078"/>
                    <a:pt x="27349" y="7131"/>
                    <a:pt x="27330" y="7131"/>
                  </a:cubicBezTo>
                  <a:cubicBezTo>
                    <a:pt x="27280" y="7131"/>
                    <a:pt x="27235" y="6739"/>
                    <a:pt x="27089" y="6739"/>
                  </a:cubicBezTo>
                  <a:cubicBezTo>
                    <a:pt x="27066" y="6739"/>
                    <a:pt x="27040" y="6749"/>
                    <a:pt x="27011" y="6773"/>
                  </a:cubicBezTo>
                  <a:cubicBezTo>
                    <a:pt x="26958" y="5994"/>
                    <a:pt x="27565" y="6601"/>
                    <a:pt x="27235" y="5888"/>
                  </a:cubicBezTo>
                  <a:cubicBezTo>
                    <a:pt x="27235" y="5730"/>
                    <a:pt x="27393" y="5783"/>
                    <a:pt x="27393" y="5558"/>
                  </a:cubicBezTo>
                  <a:close/>
                  <a:moveTo>
                    <a:pt x="1043" y="6879"/>
                  </a:moveTo>
                  <a:cubicBezTo>
                    <a:pt x="1320" y="6879"/>
                    <a:pt x="1492" y="7103"/>
                    <a:pt x="1492" y="7539"/>
                  </a:cubicBezTo>
                  <a:cubicBezTo>
                    <a:pt x="1215" y="7539"/>
                    <a:pt x="1109" y="7314"/>
                    <a:pt x="1043" y="6879"/>
                  </a:cubicBezTo>
                  <a:close/>
                  <a:moveTo>
                    <a:pt x="25670" y="6333"/>
                  </a:moveTo>
                  <a:cubicBezTo>
                    <a:pt x="25783" y="6333"/>
                    <a:pt x="26169" y="7332"/>
                    <a:pt x="26403" y="7433"/>
                  </a:cubicBezTo>
                  <a:cubicBezTo>
                    <a:pt x="26363" y="7615"/>
                    <a:pt x="26294" y="7682"/>
                    <a:pt x="26206" y="7682"/>
                  </a:cubicBezTo>
                  <a:cubicBezTo>
                    <a:pt x="25950" y="7682"/>
                    <a:pt x="25540" y="7103"/>
                    <a:pt x="25255" y="7103"/>
                  </a:cubicBezTo>
                  <a:cubicBezTo>
                    <a:pt x="25285" y="6960"/>
                    <a:pt x="25325" y="6911"/>
                    <a:pt x="25371" y="6911"/>
                  </a:cubicBezTo>
                  <a:cubicBezTo>
                    <a:pt x="25469" y="6911"/>
                    <a:pt x="25597" y="7128"/>
                    <a:pt x="25725" y="7128"/>
                  </a:cubicBezTo>
                  <a:cubicBezTo>
                    <a:pt x="25749" y="7128"/>
                    <a:pt x="25772" y="7121"/>
                    <a:pt x="25796" y="7103"/>
                  </a:cubicBezTo>
                  <a:cubicBezTo>
                    <a:pt x="25796" y="6773"/>
                    <a:pt x="25743" y="6549"/>
                    <a:pt x="25638" y="6443"/>
                  </a:cubicBezTo>
                  <a:cubicBezTo>
                    <a:pt x="25638" y="6366"/>
                    <a:pt x="25649" y="6333"/>
                    <a:pt x="25670" y="6333"/>
                  </a:cubicBezTo>
                  <a:close/>
                  <a:moveTo>
                    <a:pt x="32366" y="6675"/>
                  </a:moveTo>
                  <a:cubicBezTo>
                    <a:pt x="32540" y="6675"/>
                    <a:pt x="32724" y="6940"/>
                    <a:pt x="33028" y="6940"/>
                  </a:cubicBezTo>
                  <a:cubicBezTo>
                    <a:pt x="33132" y="6940"/>
                    <a:pt x="33250" y="6909"/>
                    <a:pt x="33387" y="6826"/>
                  </a:cubicBezTo>
                  <a:lnTo>
                    <a:pt x="33387" y="6826"/>
                  </a:lnTo>
                  <a:cubicBezTo>
                    <a:pt x="33176" y="7209"/>
                    <a:pt x="33506" y="7380"/>
                    <a:pt x="33334" y="7710"/>
                  </a:cubicBezTo>
                  <a:cubicBezTo>
                    <a:pt x="33224" y="7448"/>
                    <a:pt x="33005" y="7352"/>
                    <a:pt x="32782" y="7352"/>
                  </a:cubicBezTo>
                  <a:cubicBezTo>
                    <a:pt x="32578" y="7352"/>
                    <a:pt x="32371" y="7432"/>
                    <a:pt x="32238" y="7539"/>
                  </a:cubicBezTo>
                  <a:cubicBezTo>
                    <a:pt x="32285" y="7340"/>
                    <a:pt x="32549" y="6852"/>
                    <a:pt x="32271" y="6852"/>
                  </a:cubicBezTo>
                  <a:cubicBezTo>
                    <a:pt x="32235" y="6852"/>
                    <a:pt x="32189" y="6860"/>
                    <a:pt x="32133" y="6879"/>
                  </a:cubicBezTo>
                  <a:cubicBezTo>
                    <a:pt x="32215" y="6728"/>
                    <a:pt x="32290" y="6675"/>
                    <a:pt x="32366" y="6675"/>
                  </a:cubicBezTo>
                  <a:close/>
                  <a:moveTo>
                    <a:pt x="13149" y="6931"/>
                  </a:moveTo>
                  <a:cubicBezTo>
                    <a:pt x="13202" y="7156"/>
                    <a:pt x="13255" y="7261"/>
                    <a:pt x="13373" y="7763"/>
                  </a:cubicBezTo>
                  <a:lnTo>
                    <a:pt x="13043" y="7763"/>
                  </a:lnTo>
                  <a:cubicBezTo>
                    <a:pt x="12924" y="7209"/>
                    <a:pt x="12990" y="7314"/>
                    <a:pt x="13149" y="6931"/>
                  </a:cubicBezTo>
                  <a:close/>
                  <a:moveTo>
                    <a:pt x="2902" y="7201"/>
                  </a:moveTo>
                  <a:cubicBezTo>
                    <a:pt x="3084" y="7201"/>
                    <a:pt x="3235" y="7301"/>
                    <a:pt x="3300" y="7710"/>
                  </a:cubicBezTo>
                  <a:cubicBezTo>
                    <a:pt x="3279" y="7714"/>
                    <a:pt x="3258" y="7715"/>
                    <a:pt x="3239" y="7715"/>
                  </a:cubicBezTo>
                  <a:cubicBezTo>
                    <a:pt x="3014" y="7715"/>
                    <a:pt x="2928" y="7500"/>
                    <a:pt x="2737" y="7500"/>
                  </a:cubicBezTo>
                  <a:cubicBezTo>
                    <a:pt x="2694" y="7500"/>
                    <a:pt x="2645" y="7511"/>
                    <a:pt x="2588" y="7539"/>
                  </a:cubicBezTo>
                  <a:cubicBezTo>
                    <a:pt x="2588" y="7710"/>
                    <a:pt x="2693" y="7644"/>
                    <a:pt x="2759" y="7710"/>
                  </a:cubicBezTo>
                  <a:cubicBezTo>
                    <a:pt x="2741" y="7782"/>
                    <a:pt x="2680" y="7814"/>
                    <a:pt x="2602" y="7814"/>
                  </a:cubicBezTo>
                  <a:cubicBezTo>
                    <a:pt x="2390" y="7814"/>
                    <a:pt x="2051" y="7575"/>
                    <a:pt x="2099" y="7209"/>
                  </a:cubicBezTo>
                  <a:lnTo>
                    <a:pt x="2099" y="7209"/>
                  </a:lnTo>
                  <a:cubicBezTo>
                    <a:pt x="2172" y="7271"/>
                    <a:pt x="2255" y="7293"/>
                    <a:pt x="2342" y="7293"/>
                  </a:cubicBezTo>
                  <a:cubicBezTo>
                    <a:pt x="2525" y="7293"/>
                    <a:pt x="2727" y="7201"/>
                    <a:pt x="2902" y="7201"/>
                  </a:cubicBezTo>
                  <a:close/>
                  <a:moveTo>
                    <a:pt x="38008" y="6601"/>
                  </a:moveTo>
                  <a:cubicBezTo>
                    <a:pt x="38285" y="6879"/>
                    <a:pt x="38562" y="7103"/>
                    <a:pt x="38615" y="7816"/>
                  </a:cubicBezTo>
                  <a:cubicBezTo>
                    <a:pt x="38232" y="7710"/>
                    <a:pt x="38179" y="7050"/>
                    <a:pt x="37796" y="6984"/>
                  </a:cubicBezTo>
                  <a:cubicBezTo>
                    <a:pt x="37849" y="6826"/>
                    <a:pt x="37902" y="6654"/>
                    <a:pt x="38008" y="6601"/>
                  </a:cubicBezTo>
                  <a:close/>
                  <a:moveTo>
                    <a:pt x="7433" y="4463"/>
                  </a:moveTo>
                  <a:cubicBezTo>
                    <a:pt x="7636" y="4634"/>
                    <a:pt x="7694" y="4720"/>
                    <a:pt x="7811" y="4720"/>
                  </a:cubicBezTo>
                  <a:cubicBezTo>
                    <a:pt x="7884" y="4720"/>
                    <a:pt x="7979" y="4687"/>
                    <a:pt x="8145" y="4621"/>
                  </a:cubicBezTo>
                  <a:lnTo>
                    <a:pt x="8145" y="4621"/>
                  </a:lnTo>
                  <a:cubicBezTo>
                    <a:pt x="8145" y="4846"/>
                    <a:pt x="8093" y="4898"/>
                    <a:pt x="8040" y="4951"/>
                  </a:cubicBezTo>
                  <a:cubicBezTo>
                    <a:pt x="8040" y="5048"/>
                    <a:pt x="8073" y="5088"/>
                    <a:pt x="8116" y="5088"/>
                  </a:cubicBezTo>
                  <a:cubicBezTo>
                    <a:pt x="8221" y="5088"/>
                    <a:pt x="8388" y="4854"/>
                    <a:pt x="8304" y="4621"/>
                  </a:cubicBezTo>
                  <a:lnTo>
                    <a:pt x="8304" y="4621"/>
                  </a:lnTo>
                  <a:cubicBezTo>
                    <a:pt x="8716" y="4730"/>
                    <a:pt x="8839" y="5295"/>
                    <a:pt x="9326" y="5295"/>
                  </a:cubicBezTo>
                  <a:cubicBezTo>
                    <a:pt x="9369" y="5295"/>
                    <a:pt x="9416" y="5291"/>
                    <a:pt x="9466" y="5281"/>
                  </a:cubicBezTo>
                  <a:lnTo>
                    <a:pt x="9466" y="5281"/>
                  </a:lnTo>
                  <a:cubicBezTo>
                    <a:pt x="9294" y="5783"/>
                    <a:pt x="8858" y="5888"/>
                    <a:pt x="8634" y="6271"/>
                  </a:cubicBezTo>
                  <a:cubicBezTo>
                    <a:pt x="8964" y="5664"/>
                    <a:pt x="8198" y="5888"/>
                    <a:pt x="8040" y="5611"/>
                  </a:cubicBezTo>
                  <a:lnTo>
                    <a:pt x="8040" y="5611"/>
                  </a:lnTo>
                  <a:cubicBezTo>
                    <a:pt x="7868" y="5664"/>
                    <a:pt x="8145" y="6271"/>
                    <a:pt x="8145" y="6496"/>
                  </a:cubicBezTo>
                  <a:cubicBezTo>
                    <a:pt x="8349" y="6439"/>
                    <a:pt x="8493" y="6365"/>
                    <a:pt x="8623" y="6365"/>
                  </a:cubicBezTo>
                  <a:cubicBezTo>
                    <a:pt x="8737" y="6365"/>
                    <a:pt x="8841" y="6422"/>
                    <a:pt x="8964" y="6601"/>
                  </a:cubicBezTo>
                  <a:cubicBezTo>
                    <a:pt x="9241" y="6443"/>
                    <a:pt x="8806" y="6166"/>
                    <a:pt x="9030" y="5941"/>
                  </a:cubicBezTo>
                  <a:lnTo>
                    <a:pt x="9030" y="5941"/>
                  </a:lnTo>
                  <a:cubicBezTo>
                    <a:pt x="9188" y="6113"/>
                    <a:pt x="9413" y="6113"/>
                    <a:pt x="9360" y="6601"/>
                  </a:cubicBezTo>
                  <a:cubicBezTo>
                    <a:pt x="9561" y="6601"/>
                    <a:pt x="9642" y="6543"/>
                    <a:pt x="9696" y="6543"/>
                  </a:cubicBezTo>
                  <a:cubicBezTo>
                    <a:pt x="9746" y="6543"/>
                    <a:pt x="9773" y="6591"/>
                    <a:pt x="9848" y="6773"/>
                  </a:cubicBezTo>
                  <a:cubicBezTo>
                    <a:pt x="10066" y="6615"/>
                    <a:pt x="10249" y="6475"/>
                    <a:pt x="10447" y="6475"/>
                  </a:cubicBezTo>
                  <a:cubicBezTo>
                    <a:pt x="10597" y="6475"/>
                    <a:pt x="10756" y="6556"/>
                    <a:pt x="10944" y="6773"/>
                  </a:cubicBezTo>
                  <a:cubicBezTo>
                    <a:pt x="10891" y="6984"/>
                    <a:pt x="10786" y="7209"/>
                    <a:pt x="10680" y="7261"/>
                  </a:cubicBezTo>
                  <a:cubicBezTo>
                    <a:pt x="10680" y="7433"/>
                    <a:pt x="10786" y="7433"/>
                    <a:pt x="10786" y="7591"/>
                  </a:cubicBezTo>
                  <a:cubicBezTo>
                    <a:pt x="11340" y="7539"/>
                    <a:pt x="10944" y="6113"/>
                    <a:pt x="11221" y="5941"/>
                  </a:cubicBezTo>
                  <a:lnTo>
                    <a:pt x="11221" y="5941"/>
                  </a:lnTo>
                  <a:cubicBezTo>
                    <a:pt x="11439" y="6241"/>
                    <a:pt x="11551" y="6509"/>
                    <a:pt x="11805" y="6509"/>
                  </a:cubicBezTo>
                  <a:cubicBezTo>
                    <a:pt x="11875" y="6509"/>
                    <a:pt x="11956" y="6489"/>
                    <a:pt x="12053" y="6443"/>
                  </a:cubicBezTo>
                  <a:cubicBezTo>
                    <a:pt x="12159" y="7209"/>
                    <a:pt x="12713" y="7261"/>
                    <a:pt x="12766" y="8093"/>
                  </a:cubicBezTo>
                  <a:cubicBezTo>
                    <a:pt x="12220" y="8124"/>
                    <a:pt x="11768" y="8414"/>
                    <a:pt x="11366" y="8414"/>
                  </a:cubicBezTo>
                  <a:cubicBezTo>
                    <a:pt x="11078" y="8414"/>
                    <a:pt x="10815" y="8265"/>
                    <a:pt x="10561" y="7763"/>
                  </a:cubicBezTo>
                  <a:cubicBezTo>
                    <a:pt x="10541" y="7969"/>
                    <a:pt x="10400" y="8026"/>
                    <a:pt x="10219" y="8026"/>
                  </a:cubicBezTo>
                  <a:cubicBezTo>
                    <a:pt x="9997" y="8026"/>
                    <a:pt x="9715" y="7941"/>
                    <a:pt x="9519" y="7941"/>
                  </a:cubicBezTo>
                  <a:cubicBezTo>
                    <a:pt x="9455" y="7941"/>
                    <a:pt x="9400" y="7950"/>
                    <a:pt x="9360" y="7974"/>
                  </a:cubicBezTo>
                  <a:cubicBezTo>
                    <a:pt x="9301" y="7677"/>
                    <a:pt x="9383" y="7611"/>
                    <a:pt x="9500" y="7611"/>
                  </a:cubicBezTo>
                  <a:cubicBezTo>
                    <a:pt x="9594" y="7611"/>
                    <a:pt x="9710" y="7654"/>
                    <a:pt x="9793" y="7654"/>
                  </a:cubicBezTo>
                  <a:cubicBezTo>
                    <a:pt x="9814" y="7654"/>
                    <a:pt x="9833" y="7651"/>
                    <a:pt x="9848" y="7644"/>
                  </a:cubicBezTo>
                  <a:cubicBezTo>
                    <a:pt x="9954" y="6984"/>
                    <a:pt x="9624" y="7103"/>
                    <a:pt x="9571" y="6773"/>
                  </a:cubicBezTo>
                  <a:cubicBezTo>
                    <a:pt x="9486" y="7008"/>
                    <a:pt x="9371" y="7068"/>
                    <a:pt x="9246" y="7068"/>
                  </a:cubicBezTo>
                  <a:cubicBezTo>
                    <a:pt x="9117" y="7068"/>
                    <a:pt x="8978" y="7004"/>
                    <a:pt x="8849" y="7004"/>
                  </a:cubicBezTo>
                  <a:cubicBezTo>
                    <a:pt x="8697" y="7004"/>
                    <a:pt x="8560" y="7094"/>
                    <a:pt x="8476" y="7486"/>
                  </a:cubicBezTo>
                  <a:cubicBezTo>
                    <a:pt x="8076" y="7210"/>
                    <a:pt x="7683" y="6728"/>
                    <a:pt x="7223" y="6728"/>
                  </a:cubicBezTo>
                  <a:cubicBezTo>
                    <a:pt x="7044" y="6728"/>
                    <a:pt x="6856" y="6800"/>
                    <a:pt x="6654" y="6984"/>
                  </a:cubicBezTo>
                  <a:cubicBezTo>
                    <a:pt x="6625" y="6452"/>
                    <a:pt x="6898" y="6431"/>
                    <a:pt x="7183" y="6431"/>
                  </a:cubicBezTo>
                  <a:cubicBezTo>
                    <a:pt x="7208" y="6431"/>
                    <a:pt x="7233" y="6431"/>
                    <a:pt x="7257" y="6431"/>
                  </a:cubicBezTo>
                  <a:cubicBezTo>
                    <a:pt x="7478" y="6431"/>
                    <a:pt x="7691" y="6418"/>
                    <a:pt x="7763" y="6166"/>
                  </a:cubicBezTo>
                  <a:cubicBezTo>
                    <a:pt x="7723" y="5998"/>
                    <a:pt x="7660" y="5943"/>
                    <a:pt x="7588" y="5943"/>
                  </a:cubicBezTo>
                  <a:cubicBezTo>
                    <a:pt x="7443" y="5943"/>
                    <a:pt x="7261" y="6166"/>
                    <a:pt x="7155" y="6166"/>
                  </a:cubicBezTo>
                  <a:cubicBezTo>
                    <a:pt x="7103" y="5783"/>
                    <a:pt x="7314" y="5888"/>
                    <a:pt x="7314" y="5611"/>
                  </a:cubicBezTo>
                  <a:cubicBezTo>
                    <a:pt x="7332" y="5535"/>
                    <a:pt x="7303" y="5518"/>
                    <a:pt x="7252" y="5518"/>
                  </a:cubicBezTo>
                  <a:cubicBezTo>
                    <a:pt x="7209" y="5518"/>
                    <a:pt x="7149" y="5530"/>
                    <a:pt x="7089" y="5530"/>
                  </a:cubicBezTo>
                  <a:cubicBezTo>
                    <a:pt x="6960" y="5530"/>
                    <a:pt x="6825" y="5474"/>
                    <a:pt x="6825" y="5123"/>
                  </a:cubicBezTo>
                  <a:cubicBezTo>
                    <a:pt x="7314" y="5004"/>
                    <a:pt x="7433" y="5123"/>
                    <a:pt x="7433" y="4463"/>
                  </a:cubicBezTo>
                  <a:close/>
                  <a:moveTo>
                    <a:pt x="10323" y="8294"/>
                  </a:moveTo>
                  <a:cubicBezTo>
                    <a:pt x="10413" y="8294"/>
                    <a:pt x="10500" y="8349"/>
                    <a:pt x="10561" y="8476"/>
                  </a:cubicBezTo>
                  <a:cubicBezTo>
                    <a:pt x="10561" y="8634"/>
                    <a:pt x="10403" y="8582"/>
                    <a:pt x="10403" y="8806"/>
                  </a:cubicBezTo>
                  <a:cubicBezTo>
                    <a:pt x="10202" y="8806"/>
                    <a:pt x="10181" y="8626"/>
                    <a:pt x="10018" y="8626"/>
                  </a:cubicBezTo>
                  <a:cubicBezTo>
                    <a:pt x="9999" y="8626"/>
                    <a:pt x="9978" y="8629"/>
                    <a:pt x="9954" y="8634"/>
                  </a:cubicBezTo>
                  <a:cubicBezTo>
                    <a:pt x="10027" y="8432"/>
                    <a:pt x="10180" y="8294"/>
                    <a:pt x="10323" y="8294"/>
                  </a:cubicBezTo>
                  <a:close/>
                  <a:moveTo>
                    <a:pt x="34377" y="5994"/>
                  </a:moveTo>
                  <a:cubicBezTo>
                    <a:pt x="34879" y="6271"/>
                    <a:pt x="35486" y="6549"/>
                    <a:pt x="36199" y="6826"/>
                  </a:cubicBezTo>
                  <a:cubicBezTo>
                    <a:pt x="36199" y="7209"/>
                    <a:pt x="36199" y="7486"/>
                    <a:pt x="36305" y="7644"/>
                  </a:cubicBezTo>
                  <a:cubicBezTo>
                    <a:pt x="36506" y="7517"/>
                    <a:pt x="36702" y="7469"/>
                    <a:pt x="36893" y="7469"/>
                  </a:cubicBezTo>
                  <a:cubicBezTo>
                    <a:pt x="37278" y="7469"/>
                    <a:pt x="37646" y="7666"/>
                    <a:pt x="38008" y="7816"/>
                  </a:cubicBezTo>
                  <a:cubicBezTo>
                    <a:pt x="37955" y="8199"/>
                    <a:pt x="37902" y="8476"/>
                    <a:pt x="37796" y="8806"/>
                  </a:cubicBezTo>
                  <a:cubicBezTo>
                    <a:pt x="37642" y="8716"/>
                    <a:pt x="37540" y="8698"/>
                    <a:pt x="37443" y="8698"/>
                  </a:cubicBezTo>
                  <a:cubicBezTo>
                    <a:pt x="37382" y="8698"/>
                    <a:pt x="37323" y="8705"/>
                    <a:pt x="37255" y="8705"/>
                  </a:cubicBezTo>
                  <a:cubicBezTo>
                    <a:pt x="37165" y="8705"/>
                    <a:pt x="37060" y="8693"/>
                    <a:pt x="36912" y="8634"/>
                  </a:cubicBezTo>
                  <a:cubicBezTo>
                    <a:pt x="37083" y="8304"/>
                    <a:pt x="36859" y="8304"/>
                    <a:pt x="37017" y="7974"/>
                  </a:cubicBezTo>
                  <a:lnTo>
                    <a:pt x="37017" y="7974"/>
                  </a:lnTo>
                  <a:cubicBezTo>
                    <a:pt x="36957" y="8042"/>
                    <a:pt x="36914" y="8106"/>
                    <a:pt x="36878" y="8106"/>
                  </a:cubicBezTo>
                  <a:cubicBezTo>
                    <a:pt x="36851" y="8106"/>
                    <a:pt x="36829" y="8070"/>
                    <a:pt x="36806" y="7974"/>
                  </a:cubicBezTo>
                  <a:lnTo>
                    <a:pt x="36806" y="7974"/>
                  </a:lnTo>
                  <a:cubicBezTo>
                    <a:pt x="36859" y="8806"/>
                    <a:pt x="35975" y="8199"/>
                    <a:pt x="35922" y="8806"/>
                  </a:cubicBezTo>
                  <a:cubicBezTo>
                    <a:pt x="35912" y="8808"/>
                    <a:pt x="35904" y="8809"/>
                    <a:pt x="35896" y="8809"/>
                  </a:cubicBezTo>
                  <a:cubicBezTo>
                    <a:pt x="35711" y="8809"/>
                    <a:pt x="35867" y="8240"/>
                    <a:pt x="35816" y="7974"/>
                  </a:cubicBezTo>
                  <a:cubicBezTo>
                    <a:pt x="35688" y="7974"/>
                    <a:pt x="35560" y="8000"/>
                    <a:pt x="35444" y="8000"/>
                  </a:cubicBezTo>
                  <a:cubicBezTo>
                    <a:pt x="35308" y="8000"/>
                    <a:pt x="35189" y="7965"/>
                    <a:pt x="35103" y="7816"/>
                  </a:cubicBezTo>
                  <a:cubicBezTo>
                    <a:pt x="35103" y="7539"/>
                    <a:pt x="35209" y="7539"/>
                    <a:pt x="35314" y="7486"/>
                  </a:cubicBezTo>
                  <a:cubicBezTo>
                    <a:pt x="35262" y="7261"/>
                    <a:pt x="35156" y="7261"/>
                    <a:pt x="35103" y="6984"/>
                  </a:cubicBezTo>
                  <a:cubicBezTo>
                    <a:pt x="34826" y="6984"/>
                    <a:pt x="34661" y="7180"/>
                    <a:pt x="34388" y="7180"/>
                  </a:cubicBezTo>
                  <a:cubicBezTo>
                    <a:pt x="34336" y="7180"/>
                    <a:pt x="34280" y="7173"/>
                    <a:pt x="34219" y="7156"/>
                  </a:cubicBezTo>
                  <a:cubicBezTo>
                    <a:pt x="34467" y="7002"/>
                    <a:pt x="34619" y="6638"/>
                    <a:pt x="34262" y="6638"/>
                  </a:cubicBezTo>
                  <a:cubicBezTo>
                    <a:pt x="34220" y="6638"/>
                    <a:pt x="34170" y="6643"/>
                    <a:pt x="34113" y="6654"/>
                  </a:cubicBezTo>
                  <a:cubicBezTo>
                    <a:pt x="34219" y="6443"/>
                    <a:pt x="34272" y="6166"/>
                    <a:pt x="34377" y="5994"/>
                  </a:cubicBezTo>
                  <a:close/>
                  <a:moveTo>
                    <a:pt x="34707" y="8199"/>
                  </a:moveTo>
                  <a:cubicBezTo>
                    <a:pt x="34984" y="8199"/>
                    <a:pt x="35103" y="8423"/>
                    <a:pt x="35156" y="8859"/>
                  </a:cubicBezTo>
                  <a:lnTo>
                    <a:pt x="34602" y="8859"/>
                  </a:lnTo>
                  <a:cubicBezTo>
                    <a:pt x="34826" y="8476"/>
                    <a:pt x="34549" y="8529"/>
                    <a:pt x="34707" y="8199"/>
                  </a:cubicBezTo>
                  <a:close/>
                  <a:moveTo>
                    <a:pt x="32316" y="8556"/>
                  </a:moveTo>
                  <a:cubicBezTo>
                    <a:pt x="32452" y="8556"/>
                    <a:pt x="32640" y="8704"/>
                    <a:pt x="32802" y="8704"/>
                  </a:cubicBezTo>
                  <a:cubicBezTo>
                    <a:pt x="32817" y="8704"/>
                    <a:pt x="32831" y="8703"/>
                    <a:pt x="32846" y="8700"/>
                  </a:cubicBezTo>
                  <a:lnTo>
                    <a:pt x="32846" y="8700"/>
                  </a:lnTo>
                  <a:cubicBezTo>
                    <a:pt x="32825" y="8851"/>
                    <a:pt x="32743" y="8891"/>
                    <a:pt x="32639" y="8891"/>
                  </a:cubicBezTo>
                  <a:cubicBezTo>
                    <a:pt x="32517" y="8891"/>
                    <a:pt x="32365" y="8837"/>
                    <a:pt x="32243" y="8837"/>
                  </a:cubicBezTo>
                  <a:cubicBezTo>
                    <a:pt x="32202" y="8837"/>
                    <a:pt x="32165" y="8843"/>
                    <a:pt x="32133" y="8859"/>
                  </a:cubicBezTo>
                  <a:cubicBezTo>
                    <a:pt x="32153" y="8625"/>
                    <a:pt x="32222" y="8556"/>
                    <a:pt x="32316" y="8556"/>
                  </a:cubicBezTo>
                  <a:close/>
                  <a:moveTo>
                    <a:pt x="2205" y="7869"/>
                  </a:moveTo>
                  <a:cubicBezTo>
                    <a:pt x="2205" y="8040"/>
                    <a:pt x="2310" y="7974"/>
                    <a:pt x="2363" y="8040"/>
                  </a:cubicBezTo>
                  <a:cubicBezTo>
                    <a:pt x="2363" y="8753"/>
                    <a:pt x="1822" y="8529"/>
                    <a:pt x="1597" y="8912"/>
                  </a:cubicBezTo>
                  <a:cubicBezTo>
                    <a:pt x="1597" y="8423"/>
                    <a:pt x="1769" y="8529"/>
                    <a:pt x="1597" y="8199"/>
                  </a:cubicBezTo>
                  <a:cubicBezTo>
                    <a:pt x="1320" y="8199"/>
                    <a:pt x="1267" y="8582"/>
                    <a:pt x="990" y="8582"/>
                  </a:cubicBezTo>
                  <a:cubicBezTo>
                    <a:pt x="885" y="7922"/>
                    <a:pt x="1545" y="8476"/>
                    <a:pt x="1492" y="7869"/>
                  </a:cubicBezTo>
                  <a:lnTo>
                    <a:pt x="1492" y="7869"/>
                  </a:lnTo>
                  <a:cubicBezTo>
                    <a:pt x="1549" y="8107"/>
                    <a:pt x="1615" y="8187"/>
                    <a:pt x="1691" y="8187"/>
                  </a:cubicBezTo>
                  <a:cubicBezTo>
                    <a:pt x="1826" y="8187"/>
                    <a:pt x="1994" y="7936"/>
                    <a:pt x="2205" y="7869"/>
                  </a:cubicBezTo>
                  <a:close/>
                  <a:moveTo>
                    <a:pt x="3008" y="7839"/>
                  </a:moveTo>
                  <a:cubicBezTo>
                    <a:pt x="3097" y="7839"/>
                    <a:pt x="3210" y="7891"/>
                    <a:pt x="3288" y="7891"/>
                  </a:cubicBezTo>
                  <a:cubicBezTo>
                    <a:pt x="3315" y="7891"/>
                    <a:pt x="3337" y="7885"/>
                    <a:pt x="3353" y="7869"/>
                  </a:cubicBezTo>
                  <a:lnTo>
                    <a:pt x="3353" y="7869"/>
                  </a:lnTo>
                  <a:cubicBezTo>
                    <a:pt x="3142" y="8476"/>
                    <a:pt x="3089" y="8304"/>
                    <a:pt x="3578" y="8529"/>
                  </a:cubicBezTo>
                  <a:cubicBezTo>
                    <a:pt x="3631" y="9083"/>
                    <a:pt x="3089" y="8582"/>
                    <a:pt x="3195" y="9189"/>
                  </a:cubicBezTo>
                  <a:cubicBezTo>
                    <a:pt x="3146" y="9218"/>
                    <a:pt x="3106" y="9230"/>
                    <a:pt x="3072" y="9230"/>
                  </a:cubicBezTo>
                  <a:cubicBezTo>
                    <a:pt x="2877" y="9230"/>
                    <a:pt x="2905" y="8818"/>
                    <a:pt x="2710" y="8818"/>
                  </a:cubicBezTo>
                  <a:cubicBezTo>
                    <a:pt x="2677" y="8818"/>
                    <a:pt x="2637" y="8830"/>
                    <a:pt x="2588" y="8859"/>
                  </a:cubicBezTo>
                  <a:lnTo>
                    <a:pt x="2588" y="8199"/>
                  </a:lnTo>
                  <a:cubicBezTo>
                    <a:pt x="2606" y="8316"/>
                    <a:pt x="2696" y="8364"/>
                    <a:pt x="2786" y="8364"/>
                  </a:cubicBezTo>
                  <a:cubicBezTo>
                    <a:pt x="2948" y="8364"/>
                    <a:pt x="3111" y="8210"/>
                    <a:pt x="2865" y="8040"/>
                  </a:cubicBezTo>
                  <a:cubicBezTo>
                    <a:pt x="2865" y="7881"/>
                    <a:pt x="2927" y="7839"/>
                    <a:pt x="3008" y="7839"/>
                  </a:cubicBezTo>
                  <a:close/>
                  <a:moveTo>
                    <a:pt x="42138" y="9242"/>
                  </a:moveTo>
                  <a:cubicBezTo>
                    <a:pt x="42138" y="9243"/>
                    <a:pt x="42139" y="9243"/>
                    <a:pt x="42139" y="9244"/>
                  </a:cubicBezTo>
                  <a:lnTo>
                    <a:pt x="42139" y="9244"/>
                  </a:lnTo>
                  <a:cubicBezTo>
                    <a:pt x="42139" y="9243"/>
                    <a:pt x="42139" y="9243"/>
                    <a:pt x="42140" y="9242"/>
                  </a:cubicBezTo>
                  <a:cubicBezTo>
                    <a:pt x="42139" y="9242"/>
                    <a:pt x="42139" y="9242"/>
                    <a:pt x="42138" y="9242"/>
                  </a:cubicBezTo>
                  <a:close/>
                  <a:moveTo>
                    <a:pt x="34707" y="7314"/>
                  </a:moveTo>
                  <a:cubicBezTo>
                    <a:pt x="34707" y="7932"/>
                    <a:pt x="34433" y="8268"/>
                    <a:pt x="34155" y="8268"/>
                  </a:cubicBezTo>
                  <a:cubicBezTo>
                    <a:pt x="34082" y="8268"/>
                    <a:pt x="34010" y="8245"/>
                    <a:pt x="33941" y="8199"/>
                  </a:cubicBezTo>
                  <a:lnTo>
                    <a:pt x="33941" y="8199"/>
                  </a:lnTo>
                  <a:cubicBezTo>
                    <a:pt x="34166" y="8582"/>
                    <a:pt x="34324" y="9030"/>
                    <a:pt x="34826" y="9030"/>
                  </a:cubicBezTo>
                  <a:cubicBezTo>
                    <a:pt x="34643" y="9165"/>
                    <a:pt x="34480" y="9170"/>
                    <a:pt x="34329" y="9170"/>
                  </a:cubicBezTo>
                  <a:cubicBezTo>
                    <a:pt x="34316" y="9170"/>
                    <a:pt x="34303" y="9170"/>
                    <a:pt x="34290" y="9170"/>
                  </a:cubicBezTo>
                  <a:cubicBezTo>
                    <a:pt x="34095" y="9170"/>
                    <a:pt x="33919" y="9179"/>
                    <a:pt x="33743" y="9473"/>
                  </a:cubicBezTo>
                  <a:lnTo>
                    <a:pt x="33743" y="9473"/>
                  </a:lnTo>
                  <a:cubicBezTo>
                    <a:pt x="34017" y="8968"/>
                    <a:pt x="33506" y="9016"/>
                    <a:pt x="33506" y="8529"/>
                  </a:cubicBezTo>
                  <a:lnTo>
                    <a:pt x="33506" y="8529"/>
                  </a:lnTo>
                  <a:cubicBezTo>
                    <a:pt x="33526" y="8531"/>
                    <a:pt x="33545" y="8532"/>
                    <a:pt x="33563" y="8532"/>
                  </a:cubicBezTo>
                  <a:cubicBezTo>
                    <a:pt x="33931" y="8532"/>
                    <a:pt x="33813" y="8040"/>
                    <a:pt x="33334" y="8040"/>
                  </a:cubicBezTo>
                  <a:cubicBezTo>
                    <a:pt x="33439" y="7898"/>
                    <a:pt x="33549" y="7872"/>
                    <a:pt x="33653" y="7872"/>
                  </a:cubicBezTo>
                  <a:cubicBezTo>
                    <a:pt x="33710" y="7872"/>
                    <a:pt x="33766" y="7880"/>
                    <a:pt x="33817" y="7880"/>
                  </a:cubicBezTo>
                  <a:cubicBezTo>
                    <a:pt x="33965" y="7880"/>
                    <a:pt x="34080" y="7816"/>
                    <a:pt x="34113" y="7314"/>
                  </a:cubicBezTo>
                  <a:close/>
                  <a:moveTo>
                    <a:pt x="11882" y="8912"/>
                  </a:moveTo>
                  <a:cubicBezTo>
                    <a:pt x="11829" y="9083"/>
                    <a:pt x="11776" y="9189"/>
                    <a:pt x="11776" y="9466"/>
                  </a:cubicBezTo>
                  <a:cubicBezTo>
                    <a:pt x="11517" y="9435"/>
                    <a:pt x="11468" y="9246"/>
                    <a:pt x="11424" y="9246"/>
                  </a:cubicBezTo>
                  <a:cubicBezTo>
                    <a:pt x="11394" y="9246"/>
                    <a:pt x="11366" y="9335"/>
                    <a:pt x="11274" y="9625"/>
                  </a:cubicBezTo>
                  <a:lnTo>
                    <a:pt x="11063" y="9625"/>
                  </a:lnTo>
                  <a:lnTo>
                    <a:pt x="11063" y="9136"/>
                  </a:lnTo>
                  <a:cubicBezTo>
                    <a:pt x="11499" y="8964"/>
                    <a:pt x="11499" y="9136"/>
                    <a:pt x="11882" y="8912"/>
                  </a:cubicBezTo>
                  <a:close/>
                  <a:moveTo>
                    <a:pt x="35314" y="8700"/>
                  </a:moveTo>
                  <a:lnTo>
                    <a:pt x="35314" y="8700"/>
                  </a:lnTo>
                  <a:cubicBezTo>
                    <a:pt x="35592" y="8912"/>
                    <a:pt x="35816" y="9294"/>
                    <a:pt x="35922" y="9849"/>
                  </a:cubicBezTo>
                  <a:cubicBezTo>
                    <a:pt x="35849" y="9721"/>
                    <a:pt x="35769" y="9679"/>
                    <a:pt x="35687" y="9679"/>
                  </a:cubicBezTo>
                  <a:cubicBezTo>
                    <a:pt x="35530" y="9679"/>
                    <a:pt x="35365" y="9831"/>
                    <a:pt x="35223" y="9831"/>
                  </a:cubicBezTo>
                  <a:cubicBezTo>
                    <a:pt x="35154" y="9831"/>
                    <a:pt x="35091" y="9795"/>
                    <a:pt x="35037" y="9691"/>
                  </a:cubicBezTo>
                  <a:cubicBezTo>
                    <a:pt x="35103" y="9030"/>
                    <a:pt x="35367" y="9242"/>
                    <a:pt x="35314" y="8700"/>
                  </a:cubicBezTo>
                  <a:close/>
                  <a:moveTo>
                    <a:pt x="17505" y="9478"/>
                  </a:moveTo>
                  <a:cubicBezTo>
                    <a:pt x="17616" y="9478"/>
                    <a:pt x="17710" y="9491"/>
                    <a:pt x="17769" y="9519"/>
                  </a:cubicBezTo>
                  <a:cubicBezTo>
                    <a:pt x="17670" y="9788"/>
                    <a:pt x="17486" y="9862"/>
                    <a:pt x="17282" y="9862"/>
                  </a:cubicBezTo>
                  <a:cubicBezTo>
                    <a:pt x="17026" y="9862"/>
                    <a:pt x="16739" y="9743"/>
                    <a:pt x="16555" y="9743"/>
                  </a:cubicBezTo>
                  <a:cubicBezTo>
                    <a:pt x="16759" y="9578"/>
                    <a:pt x="17197" y="9478"/>
                    <a:pt x="17505" y="9478"/>
                  </a:cubicBezTo>
                  <a:close/>
                  <a:moveTo>
                    <a:pt x="21696" y="9245"/>
                  </a:moveTo>
                  <a:cubicBezTo>
                    <a:pt x="22098" y="9245"/>
                    <a:pt x="22471" y="9470"/>
                    <a:pt x="22719" y="9470"/>
                  </a:cubicBezTo>
                  <a:cubicBezTo>
                    <a:pt x="22738" y="9470"/>
                    <a:pt x="22756" y="9469"/>
                    <a:pt x="22773" y="9466"/>
                  </a:cubicBezTo>
                  <a:lnTo>
                    <a:pt x="22773" y="9466"/>
                  </a:lnTo>
                  <a:cubicBezTo>
                    <a:pt x="22614" y="9902"/>
                    <a:pt x="21783" y="9413"/>
                    <a:pt x="21572" y="10021"/>
                  </a:cubicBezTo>
                  <a:cubicBezTo>
                    <a:pt x="21370" y="9772"/>
                    <a:pt x="21838" y="9343"/>
                    <a:pt x="21422" y="9343"/>
                  </a:cubicBezTo>
                  <a:cubicBezTo>
                    <a:pt x="21374" y="9343"/>
                    <a:pt x="21315" y="9348"/>
                    <a:pt x="21242" y="9360"/>
                  </a:cubicBezTo>
                  <a:cubicBezTo>
                    <a:pt x="21394" y="9276"/>
                    <a:pt x="21547" y="9245"/>
                    <a:pt x="21696" y="9245"/>
                  </a:cubicBezTo>
                  <a:close/>
                  <a:moveTo>
                    <a:pt x="36199" y="8964"/>
                  </a:moveTo>
                  <a:cubicBezTo>
                    <a:pt x="36668" y="9311"/>
                    <a:pt x="37067" y="9753"/>
                    <a:pt x="37552" y="9753"/>
                  </a:cubicBezTo>
                  <a:cubicBezTo>
                    <a:pt x="37695" y="9753"/>
                    <a:pt x="37846" y="9715"/>
                    <a:pt x="38008" y="9625"/>
                  </a:cubicBezTo>
                  <a:lnTo>
                    <a:pt x="38008" y="9625"/>
                  </a:lnTo>
                  <a:cubicBezTo>
                    <a:pt x="38074" y="10179"/>
                    <a:pt x="37678" y="10073"/>
                    <a:pt x="37519" y="10351"/>
                  </a:cubicBezTo>
                  <a:cubicBezTo>
                    <a:pt x="37224" y="10137"/>
                    <a:pt x="36991" y="9726"/>
                    <a:pt x="36645" y="9726"/>
                  </a:cubicBezTo>
                  <a:cubicBezTo>
                    <a:pt x="36543" y="9726"/>
                    <a:pt x="36431" y="9762"/>
                    <a:pt x="36305" y="9849"/>
                  </a:cubicBezTo>
                  <a:cubicBezTo>
                    <a:pt x="36529" y="9242"/>
                    <a:pt x="36199" y="9519"/>
                    <a:pt x="35922" y="9360"/>
                  </a:cubicBezTo>
                  <a:cubicBezTo>
                    <a:pt x="35975" y="9189"/>
                    <a:pt x="36093" y="9083"/>
                    <a:pt x="36199" y="8964"/>
                  </a:cubicBezTo>
                  <a:close/>
                  <a:moveTo>
                    <a:pt x="32899" y="9852"/>
                  </a:moveTo>
                  <a:cubicBezTo>
                    <a:pt x="32965" y="9852"/>
                    <a:pt x="33024" y="9898"/>
                    <a:pt x="33057" y="10021"/>
                  </a:cubicBezTo>
                  <a:lnTo>
                    <a:pt x="33057" y="10403"/>
                  </a:lnTo>
                  <a:cubicBezTo>
                    <a:pt x="33024" y="10416"/>
                    <a:pt x="32996" y="10422"/>
                    <a:pt x="32970" y="10422"/>
                  </a:cubicBezTo>
                  <a:cubicBezTo>
                    <a:pt x="32815" y="10422"/>
                    <a:pt x="32775" y="10213"/>
                    <a:pt x="32642" y="10213"/>
                  </a:cubicBezTo>
                  <a:cubicBezTo>
                    <a:pt x="32620" y="10213"/>
                    <a:pt x="32596" y="10219"/>
                    <a:pt x="32569" y="10232"/>
                  </a:cubicBezTo>
                  <a:cubicBezTo>
                    <a:pt x="32569" y="10086"/>
                    <a:pt x="32751" y="9852"/>
                    <a:pt x="32899" y="9852"/>
                  </a:cubicBezTo>
                  <a:close/>
                  <a:moveTo>
                    <a:pt x="33941" y="10021"/>
                  </a:moveTo>
                  <a:lnTo>
                    <a:pt x="33941" y="10021"/>
                  </a:lnTo>
                  <a:cubicBezTo>
                    <a:pt x="33824" y="10216"/>
                    <a:pt x="33577" y="10448"/>
                    <a:pt x="33392" y="10448"/>
                  </a:cubicBezTo>
                  <a:cubicBezTo>
                    <a:pt x="33327" y="10448"/>
                    <a:pt x="33270" y="10419"/>
                    <a:pt x="33229" y="10351"/>
                  </a:cubicBezTo>
                  <a:cubicBezTo>
                    <a:pt x="33263" y="10061"/>
                    <a:pt x="33434" y="10030"/>
                    <a:pt x="33625" y="10030"/>
                  </a:cubicBezTo>
                  <a:cubicBezTo>
                    <a:pt x="33679" y="10030"/>
                    <a:pt x="33734" y="10032"/>
                    <a:pt x="33788" y="10032"/>
                  </a:cubicBezTo>
                  <a:cubicBezTo>
                    <a:pt x="33841" y="10032"/>
                    <a:pt x="33893" y="10030"/>
                    <a:pt x="33941" y="10021"/>
                  </a:cubicBezTo>
                  <a:close/>
                  <a:moveTo>
                    <a:pt x="10123" y="8948"/>
                  </a:moveTo>
                  <a:cubicBezTo>
                    <a:pt x="10231" y="8948"/>
                    <a:pt x="10269" y="9294"/>
                    <a:pt x="10509" y="9294"/>
                  </a:cubicBezTo>
                  <a:cubicBezTo>
                    <a:pt x="10126" y="10232"/>
                    <a:pt x="10944" y="9625"/>
                    <a:pt x="10891" y="10456"/>
                  </a:cubicBezTo>
                  <a:cubicBezTo>
                    <a:pt x="10850" y="10468"/>
                    <a:pt x="10813" y="10473"/>
                    <a:pt x="10780" y="10473"/>
                  </a:cubicBezTo>
                  <a:cubicBezTo>
                    <a:pt x="10505" y="10473"/>
                    <a:pt x="10473" y="10126"/>
                    <a:pt x="10179" y="10126"/>
                  </a:cubicBezTo>
                  <a:cubicBezTo>
                    <a:pt x="10350" y="9466"/>
                    <a:pt x="9954" y="9625"/>
                    <a:pt x="9954" y="9136"/>
                  </a:cubicBezTo>
                  <a:cubicBezTo>
                    <a:pt x="10030" y="8998"/>
                    <a:pt x="10082" y="8948"/>
                    <a:pt x="10123" y="8948"/>
                  </a:cubicBezTo>
                  <a:close/>
                  <a:moveTo>
                    <a:pt x="20133" y="9030"/>
                  </a:moveTo>
                  <a:cubicBezTo>
                    <a:pt x="20327" y="9122"/>
                    <a:pt x="20471" y="9381"/>
                    <a:pt x="20721" y="9381"/>
                  </a:cubicBezTo>
                  <a:cubicBezTo>
                    <a:pt x="20759" y="9381"/>
                    <a:pt x="20801" y="9375"/>
                    <a:pt x="20845" y="9360"/>
                  </a:cubicBezTo>
                  <a:cubicBezTo>
                    <a:pt x="20845" y="9519"/>
                    <a:pt x="20911" y="9625"/>
                    <a:pt x="20964" y="9691"/>
                  </a:cubicBezTo>
                  <a:cubicBezTo>
                    <a:pt x="20581" y="9849"/>
                    <a:pt x="20515" y="10351"/>
                    <a:pt x="20687" y="10681"/>
                  </a:cubicBezTo>
                  <a:cubicBezTo>
                    <a:pt x="20652" y="10821"/>
                    <a:pt x="20540" y="10845"/>
                    <a:pt x="20439" y="10845"/>
                  </a:cubicBezTo>
                  <a:cubicBezTo>
                    <a:pt x="20388" y="10845"/>
                    <a:pt x="20339" y="10839"/>
                    <a:pt x="20304" y="10839"/>
                  </a:cubicBezTo>
                  <a:cubicBezTo>
                    <a:pt x="20400" y="10416"/>
                    <a:pt x="20274" y="10364"/>
                    <a:pt x="20118" y="10364"/>
                  </a:cubicBezTo>
                  <a:cubicBezTo>
                    <a:pt x="20067" y="10364"/>
                    <a:pt x="20013" y="10370"/>
                    <a:pt x="19962" y="10370"/>
                  </a:cubicBezTo>
                  <a:cubicBezTo>
                    <a:pt x="19823" y="10370"/>
                    <a:pt x="19707" y="10328"/>
                    <a:pt x="19750" y="10021"/>
                  </a:cubicBezTo>
                  <a:lnTo>
                    <a:pt x="19750" y="10021"/>
                  </a:lnTo>
                  <a:cubicBezTo>
                    <a:pt x="19591" y="10232"/>
                    <a:pt x="19142" y="10126"/>
                    <a:pt x="19195" y="10681"/>
                  </a:cubicBezTo>
                  <a:cubicBezTo>
                    <a:pt x="18931" y="10562"/>
                    <a:pt x="18865" y="10179"/>
                    <a:pt x="18760" y="9849"/>
                  </a:cubicBezTo>
                  <a:cubicBezTo>
                    <a:pt x="18550" y="9916"/>
                    <a:pt x="18543" y="10121"/>
                    <a:pt x="18508" y="10121"/>
                  </a:cubicBezTo>
                  <a:cubicBezTo>
                    <a:pt x="18488" y="10121"/>
                    <a:pt x="18459" y="10052"/>
                    <a:pt x="18377" y="9849"/>
                  </a:cubicBezTo>
                  <a:cubicBezTo>
                    <a:pt x="18205" y="9902"/>
                    <a:pt x="18324" y="10456"/>
                    <a:pt x="18152" y="10562"/>
                  </a:cubicBezTo>
                  <a:cubicBezTo>
                    <a:pt x="17941" y="9902"/>
                    <a:pt x="17994" y="9572"/>
                    <a:pt x="17994" y="9360"/>
                  </a:cubicBezTo>
                  <a:cubicBezTo>
                    <a:pt x="18087" y="9292"/>
                    <a:pt x="18193" y="9267"/>
                    <a:pt x="18309" y="9267"/>
                  </a:cubicBezTo>
                  <a:cubicBezTo>
                    <a:pt x="18635" y="9267"/>
                    <a:pt x="19034" y="9468"/>
                    <a:pt x="19409" y="9468"/>
                  </a:cubicBezTo>
                  <a:cubicBezTo>
                    <a:pt x="19673" y="9468"/>
                    <a:pt x="19925" y="9369"/>
                    <a:pt x="20133" y="9030"/>
                  </a:cubicBezTo>
                  <a:close/>
                  <a:moveTo>
                    <a:pt x="36965" y="10509"/>
                  </a:moveTo>
                  <a:cubicBezTo>
                    <a:pt x="36965" y="10960"/>
                    <a:pt x="36725" y="11018"/>
                    <a:pt x="36445" y="11018"/>
                  </a:cubicBezTo>
                  <a:cubicBezTo>
                    <a:pt x="36347" y="11018"/>
                    <a:pt x="36245" y="11011"/>
                    <a:pt x="36146" y="11011"/>
                  </a:cubicBezTo>
                  <a:cubicBezTo>
                    <a:pt x="36423" y="10839"/>
                    <a:pt x="36582" y="10509"/>
                    <a:pt x="36965" y="10509"/>
                  </a:cubicBezTo>
                  <a:close/>
                  <a:moveTo>
                    <a:pt x="28249" y="9075"/>
                  </a:moveTo>
                  <a:cubicBezTo>
                    <a:pt x="28406" y="9075"/>
                    <a:pt x="28436" y="9534"/>
                    <a:pt x="28436" y="9743"/>
                  </a:cubicBezTo>
                  <a:cubicBezTo>
                    <a:pt x="28637" y="9575"/>
                    <a:pt x="28959" y="9304"/>
                    <a:pt x="29232" y="9304"/>
                  </a:cubicBezTo>
                  <a:cubicBezTo>
                    <a:pt x="29408" y="9304"/>
                    <a:pt x="29563" y="9417"/>
                    <a:pt x="29651" y="9743"/>
                  </a:cubicBezTo>
                  <a:cubicBezTo>
                    <a:pt x="29556" y="9743"/>
                    <a:pt x="29455" y="9723"/>
                    <a:pt x="29368" y="9723"/>
                  </a:cubicBezTo>
                  <a:cubicBezTo>
                    <a:pt x="29200" y="9723"/>
                    <a:pt x="29084" y="9798"/>
                    <a:pt x="29162" y="10232"/>
                  </a:cubicBezTo>
                  <a:cubicBezTo>
                    <a:pt x="29090" y="10251"/>
                    <a:pt x="29026" y="10258"/>
                    <a:pt x="28967" y="10258"/>
                  </a:cubicBezTo>
                  <a:cubicBezTo>
                    <a:pt x="28753" y="10258"/>
                    <a:pt x="28615" y="10159"/>
                    <a:pt x="28473" y="10159"/>
                  </a:cubicBezTo>
                  <a:cubicBezTo>
                    <a:pt x="28411" y="10159"/>
                    <a:pt x="28348" y="10178"/>
                    <a:pt x="28278" y="10232"/>
                  </a:cubicBezTo>
                  <a:cubicBezTo>
                    <a:pt x="28172" y="10786"/>
                    <a:pt x="28555" y="10562"/>
                    <a:pt x="28436" y="11116"/>
                  </a:cubicBezTo>
                  <a:cubicBezTo>
                    <a:pt x="28106" y="10681"/>
                    <a:pt x="27948" y="10786"/>
                    <a:pt x="27671" y="10456"/>
                  </a:cubicBezTo>
                  <a:cubicBezTo>
                    <a:pt x="27565" y="10456"/>
                    <a:pt x="27565" y="10615"/>
                    <a:pt x="27565" y="10786"/>
                  </a:cubicBezTo>
                  <a:cubicBezTo>
                    <a:pt x="27490" y="10694"/>
                    <a:pt x="27452" y="10663"/>
                    <a:pt x="27425" y="10663"/>
                  </a:cubicBezTo>
                  <a:cubicBezTo>
                    <a:pt x="27370" y="10663"/>
                    <a:pt x="27358" y="10786"/>
                    <a:pt x="27182" y="10786"/>
                  </a:cubicBezTo>
                  <a:cubicBezTo>
                    <a:pt x="26905" y="10615"/>
                    <a:pt x="27565" y="10562"/>
                    <a:pt x="27446" y="10126"/>
                  </a:cubicBezTo>
                  <a:cubicBezTo>
                    <a:pt x="27428" y="9894"/>
                    <a:pt x="27390" y="9832"/>
                    <a:pt x="27338" y="9832"/>
                  </a:cubicBezTo>
                  <a:cubicBezTo>
                    <a:pt x="27278" y="9832"/>
                    <a:pt x="27200" y="9917"/>
                    <a:pt x="27115" y="9917"/>
                  </a:cubicBezTo>
                  <a:cubicBezTo>
                    <a:pt x="27064" y="9917"/>
                    <a:pt x="27011" y="9888"/>
                    <a:pt x="26958" y="9796"/>
                  </a:cubicBezTo>
                  <a:cubicBezTo>
                    <a:pt x="27054" y="9686"/>
                    <a:pt x="27147" y="9648"/>
                    <a:pt x="27239" y="9648"/>
                  </a:cubicBezTo>
                  <a:cubicBezTo>
                    <a:pt x="27445" y="9648"/>
                    <a:pt x="27646" y="9840"/>
                    <a:pt x="27853" y="9840"/>
                  </a:cubicBezTo>
                  <a:cubicBezTo>
                    <a:pt x="27974" y="9840"/>
                    <a:pt x="28097" y="9776"/>
                    <a:pt x="28225" y="9572"/>
                  </a:cubicBezTo>
                  <a:cubicBezTo>
                    <a:pt x="28278" y="9294"/>
                    <a:pt x="28172" y="9294"/>
                    <a:pt x="28054" y="9242"/>
                  </a:cubicBezTo>
                  <a:cubicBezTo>
                    <a:pt x="28134" y="9123"/>
                    <a:pt x="28198" y="9075"/>
                    <a:pt x="28249" y="9075"/>
                  </a:cubicBezTo>
                  <a:close/>
                  <a:moveTo>
                    <a:pt x="11167" y="10657"/>
                  </a:moveTo>
                  <a:cubicBezTo>
                    <a:pt x="11255" y="10657"/>
                    <a:pt x="11336" y="10694"/>
                    <a:pt x="11393" y="10786"/>
                  </a:cubicBezTo>
                  <a:cubicBezTo>
                    <a:pt x="11362" y="11012"/>
                    <a:pt x="11192" y="11142"/>
                    <a:pt x="11015" y="11142"/>
                  </a:cubicBezTo>
                  <a:cubicBezTo>
                    <a:pt x="10893" y="11142"/>
                    <a:pt x="10767" y="11080"/>
                    <a:pt x="10680" y="10945"/>
                  </a:cubicBezTo>
                  <a:cubicBezTo>
                    <a:pt x="10786" y="10804"/>
                    <a:pt x="10991" y="10657"/>
                    <a:pt x="11167" y="10657"/>
                  </a:cubicBezTo>
                  <a:close/>
                  <a:moveTo>
                    <a:pt x="22892" y="10351"/>
                  </a:moveTo>
                  <a:cubicBezTo>
                    <a:pt x="22945" y="10509"/>
                    <a:pt x="22997" y="10786"/>
                    <a:pt x="22997" y="11169"/>
                  </a:cubicBezTo>
                  <a:cubicBezTo>
                    <a:pt x="22892" y="11169"/>
                    <a:pt x="22892" y="10945"/>
                    <a:pt x="22892" y="10839"/>
                  </a:cubicBezTo>
                  <a:cubicBezTo>
                    <a:pt x="22503" y="10959"/>
                    <a:pt x="22114" y="11099"/>
                    <a:pt x="21748" y="11099"/>
                  </a:cubicBezTo>
                  <a:cubicBezTo>
                    <a:pt x="21592" y="11099"/>
                    <a:pt x="21440" y="11074"/>
                    <a:pt x="21294" y="11011"/>
                  </a:cubicBezTo>
                  <a:cubicBezTo>
                    <a:pt x="21277" y="10750"/>
                    <a:pt x="21302" y="10670"/>
                    <a:pt x="21355" y="10670"/>
                  </a:cubicBezTo>
                  <a:cubicBezTo>
                    <a:pt x="21442" y="10670"/>
                    <a:pt x="21603" y="10879"/>
                    <a:pt x="21777" y="10879"/>
                  </a:cubicBezTo>
                  <a:cubicBezTo>
                    <a:pt x="21818" y="10879"/>
                    <a:pt x="21860" y="10867"/>
                    <a:pt x="21902" y="10839"/>
                  </a:cubicBezTo>
                  <a:cubicBezTo>
                    <a:pt x="21860" y="10698"/>
                    <a:pt x="21782" y="10672"/>
                    <a:pt x="21703" y="10672"/>
                  </a:cubicBezTo>
                  <a:cubicBezTo>
                    <a:pt x="21657" y="10672"/>
                    <a:pt x="21611" y="10681"/>
                    <a:pt x="21572" y="10681"/>
                  </a:cubicBezTo>
                  <a:cubicBezTo>
                    <a:pt x="21605" y="10521"/>
                    <a:pt x="21667" y="10463"/>
                    <a:pt x="21735" y="10463"/>
                  </a:cubicBezTo>
                  <a:cubicBezTo>
                    <a:pt x="21882" y="10463"/>
                    <a:pt x="22060" y="10731"/>
                    <a:pt x="22060" y="10839"/>
                  </a:cubicBezTo>
                  <a:cubicBezTo>
                    <a:pt x="22232" y="10786"/>
                    <a:pt x="22060" y="10615"/>
                    <a:pt x="22060" y="10351"/>
                  </a:cubicBezTo>
                  <a:close/>
                  <a:moveTo>
                    <a:pt x="12872" y="10615"/>
                  </a:moveTo>
                  <a:lnTo>
                    <a:pt x="12872" y="10615"/>
                  </a:lnTo>
                  <a:cubicBezTo>
                    <a:pt x="12954" y="11034"/>
                    <a:pt x="12765" y="11245"/>
                    <a:pt x="12589" y="11245"/>
                  </a:cubicBezTo>
                  <a:cubicBezTo>
                    <a:pt x="12509" y="11245"/>
                    <a:pt x="12432" y="11202"/>
                    <a:pt x="12383" y="11116"/>
                  </a:cubicBezTo>
                  <a:cubicBezTo>
                    <a:pt x="12383" y="10615"/>
                    <a:pt x="12713" y="10786"/>
                    <a:pt x="12872" y="10615"/>
                  </a:cubicBezTo>
                  <a:close/>
                  <a:moveTo>
                    <a:pt x="7481" y="10243"/>
                  </a:moveTo>
                  <a:cubicBezTo>
                    <a:pt x="7555" y="10243"/>
                    <a:pt x="7591" y="10333"/>
                    <a:pt x="7591" y="10681"/>
                  </a:cubicBezTo>
                  <a:cubicBezTo>
                    <a:pt x="7552" y="10649"/>
                    <a:pt x="7512" y="10636"/>
                    <a:pt x="7476" y="10636"/>
                  </a:cubicBezTo>
                  <a:cubicBezTo>
                    <a:pt x="7328" y="10636"/>
                    <a:pt x="7233" y="10844"/>
                    <a:pt x="7428" y="10844"/>
                  </a:cubicBezTo>
                  <a:cubicBezTo>
                    <a:pt x="7445" y="10844"/>
                    <a:pt x="7464" y="10843"/>
                    <a:pt x="7485" y="10839"/>
                  </a:cubicBezTo>
                  <a:lnTo>
                    <a:pt x="7485" y="10839"/>
                  </a:lnTo>
                  <a:cubicBezTo>
                    <a:pt x="7415" y="11131"/>
                    <a:pt x="7314" y="11257"/>
                    <a:pt x="7173" y="11257"/>
                  </a:cubicBezTo>
                  <a:cubicBezTo>
                    <a:pt x="7103" y="11257"/>
                    <a:pt x="7023" y="11226"/>
                    <a:pt x="6931" y="11169"/>
                  </a:cubicBezTo>
                  <a:cubicBezTo>
                    <a:pt x="6984" y="10733"/>
                    <a:pt x="7314" y="10945"/>
                    <a:pt x="7103" y="10351"/>
                  </a:cubicBezTo>
                  <a:cubicBezTo>
                    <a:pt x="7275" y="10351"/>
                    <a:pt x="7400" y="10243"/>
                    <a:pt x="7481" y="10243"/>
                  </a:cubicBezTo>
                  <a:close/>
                  <a:moveTo>
                    <a:pt x="40648" y="9955"/>
                  </a:moveTo>
                  <a:lnTo>
                    <a:pt x="40648" y="9955"/>
                  </a:lnTo>
                  <a:cubicBezTo>
                    <a:pt x="40595" y="10456"/>
                    <a:pt x="40212" y="10232"/>
                    <a:pt x="40212" y="10786"/>
                  </a:cubicBezTo>
                  <a:cubicBezTo>
                    <a:pt x="40064" y="10707"/>
                    <a:pt x="39958" y="10675"/>
                    <a:pt x="39881" y="10675"/>
                  </a:cubicBezTo>
                  <a:cubicBezTo>
                    <a:pt x="39547" y="10675"/>
                    <a:pt x="39745" y="11278"/>
                    <a:pt x="39283" y="11278"/>
                  </a:cubicBezTo>
                  <a:cubicBezTo>
                    <a:pt x="39264" y="11278"/>
                    <a:pt x="39244" y="11277"/>
                    <a:pt x="39222" y="11275"/>
                  </a:cubicBezTo>
                  <a:cubicBezTo>
                    <a:pt x="39275" y="11222"/>
                    <a:pt x="39499" y="10681"/>
                    <a:pt x="39222" y="10615"/>
                  </a:cubicBezTo>
                  <a:lnTo>
                    <a:pt x="39064" y="10615"/>
                  </a:lnTo>
                  <a:cubicBezTo>
                    <a:pt x="39275" y="9902"/>
                    <a:pt x="40159" y="10285"/>
                    <a:pt x="40648" y="9955"/>
                  </a:cubicBezTo>
                  <a:close/>
                  <a:moveTo>
                    <a:pt x="6112" y="10021"/>
                  </a:moveTo>
                  <a:lnTo>
                    <a:pt x="6112" y="10021"/>
                  </a:lnTo>
                  <a:cubicBezTo>
                    <a:pt x="6165" y="10126"/>
                    <a:pt x="6271" y="10179"/>
                    <a:pt x="6390" y="10179"/>
                  </a:cubicBezTo>
                  <a:cubicBezTo>
                    <a:pt x="6218" y="11116"/>
                    <a:pt x="6878" y="10615"/>
                    <a:pt x="6825" y="11341"/>
                  </a:cubicBezTo>
                  <a:cubicBezTo>
                    <a:pt x="6660" y="11255"/>
                    <a:pt x="6578" y="11212"/>
                    <a:pt x="6502" y="11212"/>
                  </a:cubicBezTo>
                  <a:cubicBezTo>
                    <a:pt x="6426" y="11212"/>
                    <a:pt x="6357" y="11255"/>
                    <a:pt x="6218" y="11341"/>
                  </a:cubicBezTo>
                  <a:cubicBezTo>
                    <a:pt x="6271" y="10786"/>
                    <a:pt x="6165" y="10403"/>
                    <a:pt x="6112" y="10021"/>
                  </a:cubicBezTo>
                  <a:close/>
                  <a:moveTo>
                    <a:pt x="18707" y="10562"/>
                  </a:moveTo>
                  <a:cubicBezTo>
                    <a:pt x="18842" y="10663"/>
                    <a:pt x="18910" y="10917"/>
                    <a:pt x="19130" y="10917"/>
                  </a:cubicBezTo>
                  <a:cubicBezTo>
                    <a:pt x="19169" y="10917"/>
                    <a:pt x="19212" y="10910"/>
                    <a:pt x="19261" y="10892"/>
                  </a:cubicBezTo>
                  <a:lnTo>
                    <a:pt x="19261" y="10892"/>
                  </a:lnTo>
                  <a:cubicBezTo>
                    <a:pt x="19340" y="11143"/>
                    <a:pt x="19215" y="11268"/>
                    <a:pt x="19083" y="11268"/>
                  </a:cubicBezTo>
                  <a:cubicBezTo>
                    <a:pt x="18951" y="11268"/>
                    <a:pt x="18812" y="11143"/>
                    <a:pt x="18865" y="10892"/>
                  </a:cubicBezTo>
                  <a:cubicBezTo>
                    <a:pt x="18760" y="10892"/>
                    <a:pt x="18812" y="11169"/>
                    <a:pt x="18812" y="11394"/>
                  </a:cubicBezTo>
                  <a:lnTo>
                    <a:pt x="18377" y="11394"/>
                  </a:lnTo>
                  <a:cubicBezTo>
                    <a:pt x="18601" y="10945"/>
                    <a:pt x="18654" y="11011"/>
                    <a:pt x="18707" y="10562"/>
                  </a:cubicBezTo>
                  <a:close/>
                  <a:moveTo>
                    <a:pt x="35481" y="11152"/>
                  </a:moveTo>
                  <a:cubicBezTo>
                    <a:pt x="35653" y="11152"/>
                    <a:pt x="35818" y="11246"/>
                    <a:pt x="35763" y="11499"/>
                  </a:cubicBezTo>
                  <a:cubicBezTo>
                    <a:pt x="35695" y="11535"/>
                    <a:pt x="35638" y="11549"/>
                    <a:pt x="35589" y="11549"/>
                  </a:cubicBezTo>
                  <a:cubicBezTo>
                    <a:pt x="35400" y="11549"/>
                    <a:pt x="35324" y="11341"/>
                    <a:pt x="35156" y="11341"/>
                  </a:cubicBezTo>
                  <a:cubicBezTo>
                    <a:pt x="35156" y="11233"/>
                    <a:pt x="35321" y="11152"/>
                    <a:pt x="35481" y="11152"/>
                  </a:cubicBezTo>
                  <a:close/>
                  <a:moveTo>
                    <a:pt x="38074" y="11011"/>
                  </a:moveTo>
                  <a:cubicBezTo>
                    <a:pt x="38008" y="11169"/>
                    <a:pt x="38074" y="11275"/>
                    <a:pt x="38126" y="11341"/>
                  </a:cubicBezTo>
                  <a:cubicBezTo>
                    <a:pt x="38126" y="11517"/>
                    <a:pt x="38047" y="11594"/>
                    <a:pt x="37948" y="11594"/>
                  </a:cubicBezTo>
                  <a:cubicBezTo>
                    <a:pt x="37773" y="11594"/>
                    <a:pt x="37538" y="11356"/>
                    <a:pt x="37572" y="11011"/>
                  </a:cubicBezTo>
                  <a:close/>
                  <a:moveTo>
                    <a:pt x="33754" y="10822"/>
                  </a:moveTo>
                  <a:cubicBezTo>
                    <a:pt x="33778" y="10822"/>
                    <a:pt x="33805" y="10828"/>
                    <a:pt x="33836" y="10839"/>
                  </a:cubicBezTo>
                  <a:cubicBezTo>
                    <a:pt x="34047" y="11011"/>
                    <a:pt x="33783" y="11064"/>
                    <a:pt x="33664" y="11064"/>
                  </a:cubicBezTo>
                  <a:cubicBezTo>
                    <a:pt x="33453" y="11064"/>
                    <a:pt x="33453" y="11499"/>
                    <a:pt x="33334" y="11724"/>
                  </a:cubicBezTo>
                  <a:cubicBezTo>
                    <a:pt x="33229" y="11552"/>
                    <a:pt x="33387" y="11446"/>
                    <a:pt x="33229" y="11064"/>
                  </a:cubicBezTo>
                  <a:lnTo>
                    <a:pt x="33229" y="11064"/>
                  </a:lnTo>
                  <a:cubicBezTo>
                    <a:pt x="33265" y="11075"/>
                    <a:pt x="33297" y="11080"/>
                    <a:pt x="33326" y="11080"/>
                  </a:cubicBezTo>
                  <a:cubicBezTo>
                    <a:pt x="33533" y="11080"/>
                    <a:pt x="33579" y="10822"/>
                    <a:pt x="33754" y="10822"/>
                  </a:cubicBezTo>
                  <a:close/>
                  <a:moveTo>
                    <a:pt x="5782" y="10351"/>
                  </a:moveTo>
                  <a:cubicBezTo>
                    <a:pt x="5673" y="10593"/>
                    <a:pt x="5720" y="10846"/>
                    <a:pt x="5932" y="10846"/>
                  </a:cubicBezTo>
                  <a:cubicBezTo>
                    <a:pt x="5951" y="10846"/>
                    <a:pt x="5972" y="10843"/>
                    <a:pt x="5994" y="10839"/>
                  </a:cubicBezTo>
                  <a:lnTo>
                    <a:pt x="5994" y="10839"/>
                  </a:lnTo>
                  <a:cubicBezTo>
                    <a:pt x="5730" y="11169"/>
                    <a:pt x="5122" y="10892"/>
                    <a:pt x="5122" y="11724"/>
                  </a:cubicBezTo>
                  <a:cubicBezTo>
                    <a:pt x="5112" y="11726"/>
                    <a:pt x="5103" y="11727"/>
                    <a:pt x="5094" y="11727"/>
                  </a:cubicBezTo>
                  <a:cubicBezTo>
                    <a:pt x="4907" y="11727"/>
                    <a:pt x="4994" y="11222"/>
                    <a:pt x="4792" y="11222"/>
                  </a:cubicBezTo>
                  <a:cubicBezTo>
                    <a:pt x="4819" y="11116"/>
                    <a:pt x="4871" y="11064"/>
                    <a:pt x="4918" y="11064"/>
                  </a:cubicBezTo>
                  <a:cubicBezTo>
                    <a:pt x="4964" y="11064"/>
                    <a:pt x="5003" y="11116"/>
                    <a:pt x="5003" y="11222"/>
                  </a:cubicBezTo>
                  <a:cubicBezTo>
                    <a:pt x="5069" y="10786"/>
                    <a:pt x="5505" y="11064"/>
                    <a:pt x="5400" y="10351"/>
                  </a:cubicBezTo>
                  <a:close/>
                  <a:moveTo>
                    <a:pt x="27512" y="7433"/>
                  </a:moveTo>
                  <a:cubicBezTo>
                    <a:pt x="28278" y="7974"/>
                    <a:pt x="29427" y="7922"/>
                    <a:pt x="30034" y="8753"/>
                  </a:cubicBezTo>
                  <a:cubicBezTo>
                    <a:pt x="29859" y="8617"/>
                    <a:pt x="29663" y="8571"/>
                    <a:pt x="29458" y="8571"/>
                  </a:cubicBezTo>
                  <a:cubicBezTo>
                    <a:pt x="29087" y="8571"/>
                    <a:pt x="28687" y="8719"/>
                    <a:pt x="28331" y="8753"/>
                  </a:cubicBezTo>
                  <a:cubicBezTo>
                    <a:pt x="28331" y="8601"/>
                    <a:pt x="28410" y="8576"/>
                    <a:pt x="28511" y="8576"/>
                  </a:cubicBezTo>
                  <a:cubicBezTo>
                    <a:pt x="28558" y="8576"/>
                    <a:pt x="28610" y="8582"/>
                    <a:pt x="28661" y="8582"/>
                  </a:cubicBezTo>
                  <a:cubicBezTo>
                    <a:pt x="28513" y="8371"/>
                    <a:pt x="28376" y="8291"/>
                    <a:pt x="28247" y="8291"/>
                  </a:cubicBezTo>
                  <a:cubicBezTo>
                    <a:pt x="27837" y="8291"/>
                    <a:pt x="27508" y="9102"/>
                    <a:pt x="27155" y="9102"/>
                  </a:cubicBezTo>
                  <a:cubicBezTo>
                    <a:pt x="27125" y="9102"/>
                    <a:pt x="27094" y="9096"/>
                    <a:pt x="27063" y="9083"/>
                  </a:cubicBezTo>
                  <a:cubicBezTo>
                    <a:pt x="27011" y="8476"/>
                    <a:pt x="27446" y="8700"/>
                    <a:pt x="27618" y="8423"/>
                  </a:cubicBezTo>
                  <a:cubicBezTo>
                    <a:pt x="27512" y="7816"/>
                    <a:pt x="27671" y="8093"/>
                    <a:pt x="27235" y="7922"/>
                  </a:cubicBezTo>
                  <a:lnTo>
                    <a:pt x="27235" y="7922"/>
                  </a:lnTo>
                  <a:cubicBezTo>
                    <a:pt x="27288" y="8093"/>
                    <a:pt x="27341" y="8199"/>
                    <a:pt x="27446" y="8252"/>
                  </a:cubicBezTo>
                  <a:cubicBezTo>
                    <a:pt x="27618" y="8252"/>
                    <a:pt x="26575" y="8252"/>
                    <a:pt x="26733" y="8912"/>
                  </a:cubicBezTo>
                  <a:cubicBezTo>
                    <a:pt x="26721" y="8992"/>
                    <a:pt x="26688" y="9024"/>
                    <a:pt x="26645" y="9024"/>
                  </a:cubicBezTo>
                  <a:cubicBezTo>
                    <a:pt x="26507" y="9024"/>
                    <a:pt x="26256" y="8712"/>
                    <a:pt x="26126" y="8582"/>
                  </a:cubicBezTo>
                  <a:cubicBezTo>
                    <a:pt x="26080" y="8627"/>
                    <a:pt x="26034" y="8763"/>
                    <a:pt x="25988" y="8763"/>
                  </a:cubicBezTo>
                  <a:cubicBezTo>
                    <a:pt x="25981" y="8763"/>
                    <a:pt x="25975" y="8760"/>
                    <a:pt x="25968" y="8753"/>
                  </a:cubicBezTo>
                  <a:lnTo>
                    <a:pt x="25968" y="8753"/>
                  </a:lnTo>
                  <a:cubicBezTo>
                    <a:pt x="26073" y="9360"/>
                    <a:pt x="26852" y="9360"/>
                    <a:pt x="26628" y="9466"/>
                  </a:cubicBezTo>
                  <a:cubicBezTo>
                    <a:pt x="27056" y="9589"/>
                    <a:pt x="26657" y="9885"/>
                    <a:pt x="26173" y="9885"/>
                  </a:cubicBezTo>
                  <a:cubicBezTo>
                    <a:pt x="26030" y="9885"/>
                    <a:pt x="25881" y="9859"/>
                    <a:pt x="25743" y="9796"/>
                  </a:cubicBezTo>
                  <a:lnTo>
                    <a:pt x="25743" y="9796"/>
                  </a:lnTo>
                  <a:cubicBezTo>
                    <a:pt x="25796" y="10073"/>
                    <a:pt x="26073" y="9902"/>
                    <a:pt x="26192" y="10126"/>
                  </a:cubicBezTo>
                  <a:cubicBezTo>
                    <a:pt x="26029" y="10339"/>
                    <a:pt x="26069" y="10790"/>
                    <a:pt x="25791" y="10790"/>
                  </a:cubicBezTo>
                  <a:cubicBezTo>
                    <a:pt x="25776" y="10790"/>
                    <a:pt x="25760" y="10789"/>
                    <a:pt x="25743" y="10786"/>
                  </a:cubicBezTo>
                  <a:lnTo>
                    <a:pt x="25743" y="10786"/>
                  </a:lnTo>
                  <a:cubicBezTo>
                    <a:pt x="25862" y="10945"/>
                    <a:pt x="25968" y="11116"/>
                    <a:pt x="26073" y="11275"/>
                  </a:cubicBezTo>
                  <a:cubicBezTo>
                    <a:pt x="25948" y="11515"/>
                    <a:pt x="25826" y="11584"/>
                    <a:pt x="25710" y="11584"/>
                  </a:cubicBezTo>
                  <a:cubicBezTo>
                    <a:pt x="25551" y="11584"/>
                    <a:pt x="25403" y="11453"/>
                    <a:pt x="25268" y="11453"/>
                  </a:cubicBezTo>
                  <a:cubicBezTo>
                    <a:pt x="25162" y="11453"/>
                    <a:pt x="25065" y="11535"/>
                    <a:pt x="24978" y="11829"/>
                  </a:cubicBezTo>
                  <a:cubicBezTo>
                    <a:pt x="24775" y="11734"/>
                    <a:pt x="24938" y="11092"/>
                    <a:pt x="25175" y="11092"/>
                  </a:cubicBezTo>
                  <a:cubicBezTo>
                    <a:pt x="25201" y="11092"/>
                    <a:pt x="25227" y="11099"/>
                    <a:pt x="25255" y="11116"/>
                  </a:cubicBezTo>
                  <a:cubicBezTo>
                    <a:pt x="25202" y="10786"/>
                    <a:pt x="24872" y="10786"/>
                    <a:pt x="24595" y="10786"/>
                  </a:cubicBezTo>
                  <a:cubicBezTo>
                    <a:pt x="24648" y="10403"/>
                    <a:pt x="25202" y="10786"/>
                    <a:pt x="25136" y="10126"/>
                  </a:cubicBezTo>
                  <a:cubicBezTo>
                    <a:pt x="25083" y="9955"/>
                    <a:pt x="24806" y="10179"/>
                    <a:pt x="24648" y="9796"/>
                  </a:cubicBezTo>
                  <a:cubicBezTo>
                    <a:pt x="24420" y="9839"/>
                    <a:pt x="24344" y="10184"/>
                    <a:pt x="24084" y="10184"/>
                  </a:cubicBezTo>
                  <a:cubicBezTo>
                    <a:pt x="24027" y="10184"/>
                    <a:pt x="23961" y="10167"/>
                    <a:pt x="23882" y="10126"/>
                  </a:cubicBezTo>
                  <a:cubicBezTo>
                    <a:pt x="23935" y="9625"/>
                    <a:pt x="23657" y="9625"/>
                    <a:pt x="23882" y="9294"/>
                  </a:cubicBezTo>
                  <a:lnTo>
                    <a:pt x="23882" y="9294"/>
                  </a:lnTo>
                  <a:cubicBezTo>
                    <a:pt x="23987" y="9466"/>
                    <a:pt x="23882" y="9691"/>
                    <a:pt x="24040" y="9955"/>
                  </a:cubicBezTo>
                  <a:cubicBezTo>
                    <a:pt x="23978" y="9603"/>
                    <a:pt x="24469" y="9321"/>
                    <a:pt x="24917" y="9321"/>
                  </a:cubicBezTo>
                  <a:cubicBezTo>
                    <a:pt x="25226" y="9321"/>
                    <a:pt x="25515" y="9456"/>
                    <a:pt x="25585" y="9796"/>
                  </a:cubicBezTo>
                  <a:cubicBezTo>
                    <a:pt x="25762" y="9796"/>
                    <a:pt x="25837" y="9601"/>
                    <a:pt x="26013" y="9601"/>
                  </a:cubicBezTo>
                  <a:cubicBezTo>
                    <a:pt x="26047" y="9601"/>
                    <a:pt x="26084" y="9608"/>
                    <a:pt x="26126" y="9625"/>
                  </a:cubicBezTo>
                  <a:cubicBezTo>
                    <a:pt x="26192" y="9030"/>
                    <a:pt x="25796" y="9136"/>
                    <a:pt x="25532" y="8964"/>
                  </a:cubicBezTo>
                  <a:cubicBezTo>
                    <a:pt x="25532" y="8806"/>
                    <a:pt x="25532" y="8634"/>
                    <a:pt x="25585" y="8582"/>
                  </a:cubicBezTo>
                  <a:lnTo>
                    <a:pt x="25585" y="8582"/>
                  </a:lnTo>
                  <a:cubicBezTo>
                    <a:pt x="25467" y="8645"/>
                    <a:pt x="25345" y="8673"/>
                    <a:pt x="25221" y="8673"/>
                  </a:cubicBezTo>
                  <a:cubicBezTo>
                    <a:pt x="24597" y="8673"/>
                    <a:pt x="23905" y="7975"/>
                    <a:pt x="23222" y="7644"/>
                  </a:cubicBezTo>
                  <a:cubicBezTo>
                    <a:pt x="23086" y="7482"/>
                    <a:pt x="23226" y="7441"/>
                    <a:pt x="23431" y="7441"/>
                  </a:cubicBezTo>
                  <a:cubicBezTo>
                    <a:pt x="23643" y="7441"/>
                    <a:pt x="23926" y="7486"/>
                    <a:pt x="24040" y="7486"/>
                  </a:cubicBezTo>
                  <a:cubicBezTo>
                    <a:pt x="23987" y="7816"/>
                    <a:pt x="24093" y="7922"/>
                    <a:pt x="24146" y="8146"/>
                  </a:cubicBezTo>
                  <a:cubicBezTo>
                    <a:pt x="24189" y="8112"/>
                    <a:pt x="24341" y="7940"/>
                    <a:pt x="24444" y="7940"/>
                  </a:cubicBezTo>
                  <a:cubicBezTo>
                    <a:pt x="24501" y="7940"/>
                    <a:pt x="24542" y="7992"/>
                    <a:pt x="24542" y="8146"/>
                  </a:cubicBezTo>
                  <a:cubicBezTo>
                    <a:pt x="24648" y="8093"/>
                    <a:pt x="24595" y="7974"/>
                    <a:pt x="24542" y="7974"/>
                  </a:cubicBezTo>
                  <a:cubicBezTo>
                    <a:pt x="24579" y="7846"/>
                    <a:pt x="24618" y="7797"/>
                    <a:pt x="24656" y="7797"/>
                  </a:cubicBezTo>
                  <a:cubicBezTo>
                    <a:pt x="24781" y="7797"/>
                    <a:pt x="24910" y="8304"/>
                    <a:pt x="25030" y="8304"/>
                  </a:cubicBezTo>
                  <a:cubicBezTo>
                    <a:pt x="25308" y="8199"/>
                    <a:pt x="25585" y="8199"/>
                    <a:pt x="25743" y="7922"/>
                  </a:cubicBezTo>
                  <a:cubicBezTo>
                    <a:pt x="25915" y="8157"/>
                    <a:pt x="26091" y="8246"/>
                    <a:pt x="26266" y="8246"/>
                  </a:cubicBezTo>
                  <a:cubicBezTo>
                    <a:pt x="26711" y="8246"/>
                    <a:pt x="27152" y="7670"/>
                    <a:pt x="27512" y="7433"/>
                  </a:cubicBezTo>
                  <a:close/>
                  <a:moveTo>
                    <a:pt x="38338" y="11011"/>
                  </a:moveTo>
                  <a:cubicBezTo>
                    <a:pt x="38509" y="11116"/>
                    <a:pt x="38892" y="10945"/>
                    <a:pt x="38839" y="11499"/>
                  </a:cubicBezTo>
                  <a:cubicBezTo>
                    <a:pt x="38737" y="11409"/>
                    <a:pt x="38663" y="11373"/>
                    <a:pt x="38607" y="11373"/>
                  </a:cubicBezTo>
                  <a:cubicBezTo>
                    <a:pt x="38371" y="11373"/>
                    <a:pt x="38441" y="12008"/>
                    <a:pt x="38034" y="12008"/>
                  </a:cubicBezTo>
                  <a:cubicBezTo>
                    <a:pt x="38009" y="12008"/>
                    <a:pt x="37983" y="12006"/>
                    <a:pt x="37955" y="12001"/>
                  </a:cubicBezTo>
                  <a:cubicBezTo>
                    <a:pt x="38179" y="11552"/>
                    <a:pt x="38338" y="11499"/>
                    <a:pt x="38338" y="11011"/>
                  </a:cubicBezTo>
                  <a:close/>
                  <a:moveTo>
                    <a:pt x="7921" y="10839"/>
                  </a:moveTo>
                  <a:cubicBezTo>
                    <a:pt x="8031" y="10888"/>
                    <a:pt x="8130" y="12024"/>
                    <a:pt x="7882" y="12024"/>
                  </a:cubicBezTo>
                  <a:cubicBezTo>
                    <a:pt x="7862" y="12024"/>
                    <a:pt x="7840" y="12016"/>
                    <a:pt x="7815" y="12001"/>
                  </a:cubicBezTo>
                  <a:cubicBezTo>
                    <a:pt x="7591" y="11605"/>
                    <a:pt x="7974" y="11446"/>
                    <a:pt x="7921" y="10839"/>
                  </a:cubicBezTo>
                  <a:close/>
                  <a:moveTo>
                    <a:pt x="30093" y="10204"/>
                  </a:moveTo>
                  <a:cubicBezTo>
                    <a:pt x="30368" y="10204"/>
                    <a:pt x="30675" y="10472"/>
                    <a:pt x="30747" y="10733"/>
                  </a:cubicBezTo>
                  <a:cubicBezTo>
                    <a:pt x="30153" y="11605"/>
                    <a:pt x="31526" y="11671"/>
                    <a:pt x="32186" y="11882"/>
                  </a:cubicBezTo>
                  <a:cubicBezTo>
                    <a:pt x="32036" y="12005"/>
                    <a:pt x="31873" y="12048"/>
                    <a:pt x="31704" y="12048"/>
                  </a:cubicBezTo>
                  <a:cubicBezTo>
                    <a:pt x="31321" y="12048"/>
                    <a:pt x="30904" y="11830"/>
                    <a:pt x="30532" y="11830"/>
                  </a:cubicBezTo>
                  <a:cubicBezTo>
                    <a:pt x="30399" y="11830"/>
                    <a:pt x="30271" y="11859"/>
                    <a:pt x="30153" y="11935"/>
                  </a:cubicBezTo>
                  <a:cubicBezTo>
                    <a:pt x="30694" y="11064"/>
                    <a:pt x="29981" y="10615"/>
                    <a:pt x="29757" y="10403"/>
                  </a:cubicBezTo>
                  <a:cubicBezTo>
                    <a:pt x="29844" y="10261"/>
                    <a:pt x="29965" y="10204"/>
                    <a:pt x="30093" y="10204"/>
                  </a:cubicBezTo>
                  <a:close/>
                  <a:moveTo>
                    <a:pt x="24595" y="11499"/>
                  </a:moveTo>
                  <a:lnTo>
                    <a:pt x="24595" y="11499"/>
                  </a:lnTo>
                  <a:cubicBezTo>
                    <a:pt x="24423" y="11935"/>
                    <a:pt x="23987" y="12054"/>
                    <a:pt x="23605" y="12159"/>
                  </a:cubicBezTo>
                  <a:cubicBezTo>
                    <a:pt x="23605" y="11446"/>
                    <a:pt x="24146" y="11552"/>
                    <a:pt x="24595" y="11499"/>
                  </a:cubicBezTo>
                  <a:close/>
                  <a:moveTo>
                    <a:pt x="22284" y="11671"/>
                  </a:moveTo>
                  <a:cubicBezTo>
                    <a:pt x="22614" y="11829"/>
                    <a:pt x="22007" y="11724"/>
                    <a:pt x="22166" y="12159"/>
                  </a:cubicBezTo>
                  <a:cubicBezTo>
                    <a:pt x="22118" y="12190"/>
                    <a:pt x="22080" y="12203"/>
                    <a:pt x="22050" y="12203"/>
                  </a:cubicBezTo>
                  <a:cubicBezTo>
                    <a:pt x="21923" y="12203"/>
                    <a:pt x="21907" y="11993"/>
                    <a:pt x="21736" y="11993"/>
                  </a:cubicBezTo>
                  <a:cubicBezTo>
                    <a:pt x="21719" y="11993"/>
                    <a:pt x="21699" y="11996"/>
                    <a:pt x="21677" y="12001"/>
                  </a:cubicBezTo>
                  <a:cubicBezTo>
                    <a:pt x="21699" y="11836"/>
                    <a:pt x="21798" y="11808"/>
                    <a:pt x="21911" y="11808"/>
                  </a:cubicBezTo>
                  <a:cubicBezTo>
                    <a:pt x="21969" y="11808"/>
                    <a:pt x="22030" y="11816"/>
                    <a:pt x="22086" y="11816"/>
                  </a:cubicBezTo>
                  <a:cubicBezTo>
                    <a:pt x="22183" y="11816"/>
                    <a:pt x="22265" y="11793"/>
                    <a:pt x="22284" y="11671"/>
                  </a:cubicBezTo>
                  <a:close/>
                  <a:moveTo>
                    <a:pt x="20463" y="11499"/>
                  </a:moveTo>
                  <a:lnTo>
                    <a:pt x="20463" y="11499"/>
                  </a:lnTo>
                  <a:cubicBezTo>
                    <a:pt x="20845" y="11882"/>
                    <a:pt x="20304" y="12054"/>
                    <a:pt x="20304" y="12384"/>
                  </a:cubicBezTo>
                  <a:cubicBezTo>
                    <a:pt x="20196" y="12275"/>
                    <a:pt x="20186" y="12047"/>
                    <a:pt x="20026" y="12047"/>
                  </a:cubicBezTo>
                  <a:cubicBezTo>
                    <a:pt x="20010" y="12047"/>
                    <a:pt x="19993" y="12049"/>
                    <a:pt x="19974" y="12054"/>
                  </a:cubicBezTo>
                  <a:cubicBezTo>
                    <a:pt x="20027" y="11671"/>
                    <a:pt x="20515" y="12054"/>
                    <a:pt x="20463" y="11499"/>
                  </a:cubicBezTo>
                  <a:close/>
                  <a:moveTo>
                    <a:pt x="13291" y="12284"/>
                  </a:moveTo>
                  <a:cubicBezTo>
                    <a:pt x="13229" y="12325"/>
                    <a:pt x="13164" y="12376"/>
                    <a:pt x="13096" y="12436"/>
                  </a:cubicBezTo>
                  <a:cubicBezTo>
                    <a:pt x="13096" y="12287"/>
                    <a:pt x="13217" y="12318"/>
                    <a:pt x="13291" y="12284"/>
                  </a:cubicBezTo>
                  <a:close/>
                  <a:moveTo>
                    <a:pt x="26562" y="11208"/>
                  </a:moveTo>
                  <a:cubicBezTo>
                    <a:pt x="26833" y="11208"/>
                    <a:pt x="27076" y="11869"/>
                    <a:pt x="27277" y="11869"/>
                  </a:cubicBezTo>
                  <a:cubicBezTo>
                    <a:pt x="27318" y="11869"/>
                    <a:pt x="27356" y="11842"/>
                    <a:pt x="27393" y="11776"/>
                  </a:cubicBezTo>
                  <a:cubicBezTo>
                    <a:pt x="27618" y="11776"/>
                    <a:pt x="27446" y="12384"/>
                    <a:pt x="27512" y="12595"/>
                  </a:cubicBezTo>
                  <a:lnTo>
                    <a:pt x="26786" y="12595"/>
                  </a:lnTo>
                  <a:cubicBezTo>
                    <a:pt x="26841" y="12279"/>
                    <a:pt x="26855" y="12171"/>
                    <a:pt x="26839" y="12171"/>
                  </a:cubicBezTo>
                  <a:cubicBezTo>
                    <a:pt x="26804" y="12171"/>
                    <a:pt x="26628" y="12661"/>
                    <a:pt x="26403" y="12661"/>
                  </a:cubicBezTo>
                  <a:cubicBezTo>
                    <a:pt x="26403" y="12384"/>
                    <a:pt x="26298" y="12331"/>
                    <a:pt x="26298" y="12106"/>
                  </a:cubicBezTo>
                  <a:cubicBezTo>
                    <a:pt x="26147" y="12257"/>
                    <a:pt x="25934" y="12408"/>
                    <a:pt x="25743" y="12408"/>
                  </a:cubicBezTo>
                  <a:cubicBezTo>
                    <a:pt x="25583" y="12408"/>
                    <a:pt x="25439" y="12302"/>
                    <a:pt x="25360" y="12001"/>
                  </a:cubicBezTo>
                  <a:cubicBezTo>
                    <a:pt x="25384" y="11988"/>
                    <a:pt x="25416" y="11983"/>
                    <a:pt x="25453" y="11983"/>
                  </a:cubicBezTo>
                  <a:cubicBezTo>
                    <a:pt x="25588" y="11983"/>
                    <a:pt x="25795" y="12050"/>
                    <a:pt x="25973" y="12050"/>
                  </a:cubicBezTo>
                  <a:cubicBezTo>
                    <a:pt x="26199" y="12050"/>
                    <a:pt x="26377" y="11941"/>
                    <a:pt x="26298" y="11446"/>
                  </a:cubicBezTo>
                  <a:cubicBezTo>
                    <a:pt x="26388" y="11274"/>
                    <a:pt x="26476" y="11208"/>
                    <a:pt x="26562" y="11208"/>
                  </a:cubicBezTo>
                  <a:close/>
                  <a:moveTo>
                    <a:pt x="19697" y="11724"/>
                  </a:moveTo>
                  <a:lnTo>
                    <a:pt x="19697" y="11724"/>
                  </a:lnTo>
                  <a:cubicBezTo>
                    <a:pt x="19855" y="12436"/>
                    <a:pt x="19420" y="12212"/>
                    <a:pt x="19525" y="12872"/>
                  </a:cubicBezTo>
                  <a:lnTo>
                    <a:pt x="19090" y="12872"/>
                  </a:lnTo>
                  <a:cubicBezTo>
                    <a:pt x="19037" y="12436"/>
                    <a:pt x="19314" y="12542"/>
                    <a:pt x="19314" y="12212"/>
                  </a:cubicBezTo>
                  <a:cubicBezTo>
                    <a:pt x="19259" y="12185"/>
                    <a:pt x="19212" y="12176"/>
                    <a:pt x="19172" y="12176"/>
                  </a:cubicBezTo>
                  <a:cubicBezTo>
                    <a:pt x="19059" y="12176"/>
                    <a:pt x="18992" y="12254"/>
                    <a:pt x="18898" y="12254"/>
                  </a:cubicBezTo>
                  <a:cubicBezTo>
                    <a:pt x="18826" y="12254"/>
                    <a:pt x="18738" y="12209"/>
                    <a:pt x="18601" y="12054"/>
                  </a:cubicBezTo>
                  <a:cubicBezTo>
                    <a:pt x="18805" y="11777"/>
                    <a:pt x="18963" y="11756"/>
                    <a:pt x="19185" y="11756"/>
                  </a:cubicBezTo>
                  <a:cubicBezTo>
                    <a:pt x="19224" y="11756"/>
                    <a:pt x="19265" y="11757"/>
                    <a:pt x="19308" y="11757"/>
                  </a:cubicBezTo>
                  <a:cubicBezTo>
                    <a:pt x="19418" y="11757"/>
                    <a:pt x="19545" y="11753"/>
                    <a:pt x="19697" y="11724"/>
                  </a:cubicBezTo>
                  <a:close/>
                  <a:moveTo>
                    <a:pt x="15357" y="8929"/>
                  </a:moveTo>
                  <a:cubicBezTo>
                    <a:pt x="15483" y="8929"/>
                    <a:pt x="15639" y="8972"/>
                    <a:pt x="15842" y="9083"/>
                  </a:cubicBezTo>
                  <a:cubicBezTo>
                    <a:pt x="15736" y="9519"/>
                    <a:pt x="16014" y="9796"/>
                    <a:pt x="15789" y="10232"/>
                  </a:cubicBezTo>
                  <a:cubicBezTo>
                    <a:pt x="15565" y="10179"/>
                    <a:pt x="15512" y="9902"/>
                    <a:pt x="15301" y="9902"/>
                  </a:cubicBezTo>
                  <a:cubicBezTo>
                    <a:pt x="15182" y="9955"/>
                    <a:pt x="15076" y="10073"/>
                    <a:pt x="15076" y="10232"/>
                  </a:cubicBezTo>
                  <a:cubicBezTo>
                    <a:pt x="15164" y="10488"/>
                    <a:pt x="15249" y="10553"/>
                    <a:pt x="15343" y="10553"/>
                  </a:cubicBezTo>
                  <a:cubicBezTo>
                    <a:pt x="15440" y="10553"/>
                    <a:pt x="15546" y="10484"/>
                    <a:pt x="15674" y="10484"/>
                  </a:cubicBezTo>
                  <a:cubicBezTo>
                    <a:pt x="15741" y="10484"/>
                    <a:pt x="15814" y="10503"/>
                    <a:pt x="15895" y="10562"/>
                  </a:cubicBezTo>
                  <a:cubicBezTo>
                    <a:pt x="15842" y="10839"/>
                    <a:pt x="15565" y="10733"/>
                    <a:pt x="15684" y="11222"/>
                  </a:cubicBezTo>
                  <a:cubicBezTo>
                    <a:pt x="15359" y="11060"/>
                    <a:pt x="15301" y="10879"/>
                    <a:pt x="15254" y="10879"/>
                  </a:cubicBezTo>
                  <a:cubicBezTo>
                    <a:pt x="15220" y="10879"/>
                    <a:pt x="15191" y="10970"/>
                    <a:pt x="15076" y="11222"/>
                  </a:cubicBezTo>
                  <a:cubicBezTo>
                    <a:pt x="15191" y="11559"/>
                    <a:pt x="15474" y="11597"/>
                    <a:pt x="15740" y="11597"/>
                  </a:cubicBezTo>
                  <a:cubicBezTo>
                    <a:pt x="15816" y="11597"/>
                    <a:pt x="15891" y="11593"/>
                    <a:pt x="15960" y="11593"/>
                  </a:cubicBezTo>
                  <a:cubicBezTo>
                    <a:pt x="16121" y="11593"/>
                    <a:pt x="16250" y="11610"/>
                    <a:pt x="16291" y="11724"/>
                  </a:cubicBezTo>
                  <a:cubicBezTo>
                    <a:pt x="16538" y="11465"/>
                    <a:pt x="16323" y="10722"/>
                    <a:pt x="16068" y="10722"/>
                  </a:cubicBezTo>
                  <a:cubicBezTo>
                    <a:pt x="16050" y="10722"/>
                    <a:pt x="16032" y="10726"/>
                    <a:pt x="16014" y="10733"/>
                  </a:cubicBezTo>
                  <a:cubicBezTo>
                    <a:pt x="16153" y="10512"/>
                    <a:pt x="16283" y="10433"/>
                    <a:pt x="16416" y="10433"/>
                  </a:cubicBezTo>
                  <a:cubicBezTo>
                    <a:pt x="16740" y="10433"/>
                    <a:pt x="17081" y="10894"/>
                    <a:pt x="17603" y="10894"/>
                  </a:cubicBezTo>
                  <a:cubicBezTo>
                    <a:pt x="17623" y="10894"/>
                    <a:pt x="17643" y="10893"/>
                    <a:pt x="17664" y="10892"/>
                  </a:cubicBezTo>
                  <a:cubicBezTo>
                    <a:pt x="17664" y="11235"/>
                    <a:pt x="17678" y="11325"/>
                    <a:pt x="17731" y="11325"/>
                  </a:cubicBezTo>
                  <a:cubicBezTo>
                    <a:pt x="17779" y="11325"/>
                    <a:pt x="17861" y="11247"/>
                    <a:pt x="17994" y="11222"/>
                  </a:cubicBezTo>
                  <a:lnTo>
                    <a:pt x="17994" y="11222"/>
                  </a:lnTo>
                  <a:cubicBezTo>
                    <a:pt x="18377" y="11446"/>
                    <a:pt x="17717" y="11222"/>
                    <a:pt x="17769" y="11552"/>
                  </a:cubicBezTo>
                  <a:cubicBezTo>
                    <a:pt x="18100" y="11671"/>
                    <a:pt x="18812" y="11724"/>
                    <a:pt x="17875" y="12054"/>
                  </a:cubicBezTo>
                  <a:cubicBezTo>
                    <a:pt x="17769" y="12001"/>
                    <a:pt x="17717" y="11776"/>
                    <a:pt x="17611" y="11724"/>
                  </a:cubicBezTo>
                  <a:cubicBezTo>
                    <a:pt x="17328" y="12222"/>
                    <a:pt x="16990" y="12359"/>
                    <a:pt x="16652" y="12359"/>
                  </a:cubicBezTo>
                  <a:cubicBezTo>
                    <a:pt x="16239" y="12359"/>
                    <a:pt x="15826" y="12153"/>
                    <a:pt x="15519" y="12153"/>
                  </a:cubicBezTo>
                  <a:cubicBezTo>
                    <a:pt x="15247" y="12153"/>
                    <a:pt x="15058" y="12315"/>
                    <a:pt x="15024" y="12925"/>
                  </a:cubicBezTo>
                  <a:cubicBezTo>
                    <a:pt x="15007" y="12929"/>
                    <a:pt x="14990" y="12932"/>
                    <a:pt x="14973" y="12932"/>
                  </a:cubicBezTo>
                  <a:cubicBezTo>
                    <a:pt x="14647" y="12932"/>
                    <a:pt x="14315" y="12133"/>
                    <a:pt x="13739" y="12133"/>
                  </a:cubicBezTo>
                  <a:cubicBezTo>
                    <a:pt x="13611" y="12133"/>
                    <a:pt x="13472" y="12172"/>
                    <a:pt x="13317" y="12268"/>
                  </a:cubicBezTo>
                  <a:lnTo>
                    <a:pt x="13317" y="12268"/>
                  </a:lnTo>
                  <a:cubicBezTo>
                    <a:pt x="13319" y="12267"/>
                    <a:pt x="13320" y="12266"/>
                    <a:pt x="13321" y="12265"/>
                  </a:cubicBezTo>
                  <a:cubicBezTo>
                    <a:pt x="13202" y="12159"/>
                    <a:pt x="13255" y="11829"/>
                    <a:pt x="13096" y="11776"/>
                  </a:cubicBezTo>
                  <a:cubicBezTo>
                    <a:pt x="13311" y="11710"/>
                    <a:pt x="13524" y="11687"/>
                    <a:pt x="13746" y="11687"/>
                  </a:cubicBezTo>
                  <a:cubicBezTo>
                    <a:pt x="14096" y="11687"/>
                    <a:pt x="14468" y="11744"/>
                    <a:pt x="14905" y="11776"/>
                  </a:cubicBezTo>
                  <a:cubicBezTo>
                    <a:pt x="15076" y="11724"/>
                    <a:pt x="14971" y="11169"/>
                    <a:pt x="15076" y="11064"/>
                  </a:cubicBezTo>
                  <a:cubicBezTo>
                    <a:pt x="14746" y="11011"/>
                    <a:pt x="14852" y="10126"/>
                    <a:pt x="14469" y="10073"/>
                  </a:cubicBezTo>
                  <a:cubicBezTo>
                    <a:pt x="14417" y="10292"/>
                    <a:pt x="14315" y="10383"/>
                    <a:pt x="14202" y="10383"/>
                  </a:cubicBezTo>
                  <a:cubicBezTo>
                    <a:pt x="13975" y="10383"/>
                    <a:pt x="13703" y="10013"/>
                    <a:pt x="13703" y="9572"/>
                  </a:cubicBezTo>
                  <a:cubicBezTo>
                    <a:pt x="13756" y="9572"/>
                    <a:pt x="13756" y="9796"/>
                    <a:pt x="13756" y="9902"/>
                  </a:cubicBezTo>
                  <a:cubicBezTo>
                    <a:pt x="13844" y="9814"/>
                    <a:pt x="13933" y="9784"/>
                    <a:pt x="14020" y="9784"/>
                  </a:cubicBezTo>
                  <a:cubicBezTo>
                    <a:pt x="14208" y="9784"/>
                    <a:pt x="14392" y="9922"/>
                    <a:pt x="14567" y="9922"/>
                  </a:cubicBezTo>
                  <a:cubicBezTo>
                    <a:pt x="14666" y="9922"/>
                    <a:pt x="14761" y="9878"/>
                    <a:pt x="14852" y="9743"/>
                  </a:cubicBezTo>
                  <a:cubicBezTo>
                    <a:pt x="14833" y="9523"/>
                    <a:pt x="14770" y="9483"/>
                    <a:pt x="14695" y="9483"/>
                  </a:cubicBezTo>
                  <a:cubicBezTo>
                    <a:pt x="14654" y="9483"/>
                    <a:pt x="14609" y="9496"/>
                    <a:pt x="14565" y="9496"/>
                  </a:cubicBezTo>
                  <a:cubicBezTo>
                    <a:pt x="14472" y="9496"/>
                    <a:pt x="14386" y="9439"/>
                    <a:pt x="14363" y="9083"/>
                  </a:cubicBezTo>
                  <a:cubicBezTo>
                    <a:pt x="14384" y="9076"/>
                    <a:pt x="14403" y="9073"/>
                    <a:pt x="14420" y="9073"/>
                  </a:cubicBezTo>
                  <a:cubicBezTo>
                    <a:pt x="14535" y="9073"/>
                    <a:pt x="14575" y="9218"/>
                    <a:pt x="14575" y="9413"/>
                  </a:cubicBezTo>
                  <a:cubicBezTo>
                    <a:pt x="14872" y="9324"/>
                    <a:pt x="14976" y="8929"/>
                    <a:pt x="15357" y="8929"/>
                  </a:cubicBezTo>
                  <a:close/>
                  <a:moveTo>
                    <a:pt x="30087" y="12925"/>
                  </a:moveTo>
                  <a:lnTo>
                    <a:pt x="30087" y="12925"/>
                  </a:lnTo>
                  <a:cubicBezTo>
                    <a:pt x="30087" y="12940"/>
                    <a:pt x="30089" y="12954"/>
                    <a:pt x="30095" y="12968"/>
                  </a:cubicBezTo>
                  <a:lnTo>
                    <a:pt x="30095" y="12968"/>
                  </a:lnTo>
                  <a:cubicBezTo>
                    <a:pt x="30092" y="12954"/>
                    <a:pt x="30089" y="12939"/>
                    <a:pt x="30087" y="12925"/>
                  </a:cubicBezTo>
                  <a:close/>
                  <a:moveTo>
                    <a:pt x="20738" y="12331"/>
                  </a:moveTo>
                  <a:cubicBezTo>
                    <a:pt x="20954" y="12331"/>
                    <a:pt x="20946" y="12740"/>
                    <a:pt x="21123" y="12872"/>
                  </a:cubicBezTo>
                  <a:cubicBezTo>
                    <a:pt x="21077" y="13077"/>
                    <a:pt x="21035" y="13147"/>
                    <a:pt x="20990" y="13147"/>
                  </a:cubicBezTo>
                  <a:cubicBezTo>
                    <a:pt x="20895" y="13147"/>
                    <a:pt x="20788" y="12840"/>
                    <a:pt x="20614" y="12840"/>
                  </a:cubicBezTo>
                  <a:cubicBezTo>
                    <a:pt x="20584" y="12840"/>
                    <a:pt x="20551" y="12850"/>
                    <a:pt x="20515" y="12872"/>
                  </a:cubicBezTo>
                  <a:cubicBezTo>
                    <a:pt x="20463" y="12595"/>
                    <a:pt x="20581" y="12595"/>
                    <a:pt x="20581" y="12384"/>
                  </a:cubicBezTo>
                  <a:cubicBezTo>
                    <a:pt x="20644" y="12347"/>
                    <a:pt x="20696" y="12331"/>
                    <a:pt x="20738" y="12331"/>
                  </a:cubicBezTo>
                  <a:close/>
                  <a:moveTo>
                    <a:pt x="24969" y="12673"/>
                  </a:moveTo>
                  <a:cubicBezTo>
                    <a:pt x="25054" y="12673"/>
                    <a:pt x="25141" y="12721"/>
                    <a:pt x="25202" y="12819"/>
                  </a:cubicBezTo>
                  <a:cubicBezTo>
                    <a:pt x="25235" y="13162"/>
                    <a:pt x="25101" y="13313"/>
                    <a:pt x="24953" y="13313"/>
                  </a:cubicBezTo>
                  <a:cubicBezTo>
                    <a:pt x="24862" y="13313"/>
                    <a:pt x="24766" y="13255"/>
                    <a:pt x="24700" y="13149"/>
                  </a:cubicBezTo>
                  <a:cubicBezTo>
                    <a:pt x="24666" y="12834"/>
                    <a:pt x="24814" y="12673"/>
                    <a:pt x="24969" y="12673"/>
                  </a:cubicBezTo>
                  <a:close/>
                  <a:moveTo>
                    <a:pt x="31803" y="12872"/>
                  </a:moveTo>
                  <a:cubicBezTo>
                    <a:pt x="32100" y="12979"/>
                    <a:pt x="31991" y="13610"/>
                    <a:pt x="31687" y="13610"/>
                  </a:cubicBezTo>
                  <a:cubicBezTo>
                    <a:pt x="31653" y="13610"/>
                    <a:pt x="31617" y="13602"/>
                    <a:pt x="31578" y="13585"/>
                  </a:cubicBezTo>
                  <a:cubicBezTo>
                    <a:pt x="31473" y="13044"/>
                    <a:pt x="31908" y="13427"/>
                    <a:pt x="31803" y="12872"/>
                  </a:cubicBezTo>
                  <a:close/>
                  <a:moveTo>
                    <a:pt x="18687" y="13689"/>
                  </a:moveTo>
                  <a:cubicBezTo>
                    <a:pt x="18815" y="13689"/>
                    <a:pt x="18983" y="13900"/>
                    <a:pt x="19092" y="13900"/>
                  </a:cubicBezTo>
                  <a:cubicBezTo>
                    <a:pt x="19144" y="13900"/>
                    <a:pt x="19182" y="13851"/>
                    <a:pt x="19195" y="13704"/>
                  </a:cubicBezTo>
                  <a:cubicBezTo>
                    <a:pt x="19335" y="13956"/>
                    <a:pt x="19309" y="14015"/>
                    <a:pt x="19218" y="14015"/>
                  </a:cubicBezTo>
                  <a:cubicBezTo>
                    <a:pt x="19138" y="14015"/>
                    <a:pt x="19010" y="13970"/>
                    <a:pt x="18901" y="13970"/>
                  </a:cubicBezTo>
                  <a:cubicBezTo>
                    <a:pt x="18783" y="13970"/>
                    <a:pt x="18689" y="14023"/>
                    <a:pt x="18707" y="14245"/>
                  </a:cubicBezTo>
                  <a:cubicBezTo>
                    <a:pt x="18654" y="14245"/>
                    <a:pt x="18654" y="14139"/>
                    <a:pt x="18601" y="14087"/>
                  </a:cubicBezTo>
                  <a:cubicBezTo>
                    <a:pt x="18654" y="13915"/>
                    <a:pt x="18601" y="13915"/>
                    <a:pt x="18535" y="13915"/>
                  </a:cubicBezTo>
                  <a:cubicBezTo>
                    <a:pt x="18566" y="13745"/>
                    <a:pt x="18621" y="13689"/>
                    <a:pt x="18687" y="13689"/>
                  </a:cubicBezTo>
                  <a:close/>
                  <a:moveTo>
                    <a:pt x="30483" y="13255"/>
                  </a:moveTo>
                  <a:cubicBezTo>
                    <a:pt x="30622" y="13552"/>
                    <a:pt x="30722" y="13676"/>
                    <a:pt x="30884" y="13676"/>
                  </a:cubicBezTo>
                  <a:cubicBezTo>
                    <a:pt x="30967" y="13676"/>
                    <a:pt x="31066" y="13643"/>
                    <a:pt x="31196" y="13585"/>
                  </a:cubicBezTo>
                  <a:lnTo>
                    <a:pt x="31196" y="13585"/>
                  </a:lnTo>
                  <a:cubicBezTo>
                    <a:pt x="31301" y="14139"/>
                    <a:pt x="30866" y="13809"/>
                    <a:pt x="30918" y="14245"/>
                  </a:cubicBezTo>
                  <a:cubicBezTo>
                    <a:pt x="30813" y="13809"/>
                    <a:pt x="30535" y="13809"/>
                    <a:pt x="30483" y="13255"/>
                  </a:cubicBezTo>
                  <a:close/>
                  <a:moveTo>
                    <a:pt x="33140" y="12381"/>
                  </a:moveTo>
                  <a:cubicBezTo>
                    <a:pt x="33151" y="12381"/>
                    <a:pt x="33163" y="12382"/>
                    <a:pt x="33176" y="12384"/>
                  </a:cubicBezTo>
                  <a:cubicBezTo>
                    <a:pt x="32951" y="12819"/>
                    <a:pt x="33229" y="13427"/>
                    <a:pt x="33387" y="13704"/>
                  </a:cubicBezTo>
                  <a:cubicBezTo>
                    <a:pt x="33318" y="14078"/>
                    <a:pt x="33196" y="14185"/>
                    <a:pt x="33053" y="14185"/>
                  </a:cubicBezTo>
                  <a:cubicBezTo>
                    <a:pt x="32864" y="14185"/>
                    <a:pt x="32639" y="13999"/>
                    <a:pt x="32452" y="13999"/>
                  </a:cubicBezTo>
                  <a:cubicBezTo>
                    <a:pt x="32347" y="13999"/>
                    <a:pt x="32253" y="14058"/>
                    <a:pt x="32186" y="14245"/>
                  </a:cubicBezTo>
                  <a:cubicBezTo>
                    <a:pt x="32014" y="14192"/>
                    <a:pt x="32291" y="13915"/>
                    <a:pt x="32067" y="13915"/>
                  </a:cubicBezTo>
                  <a:cubicBezTo>
                    <a:pt x="32186" y="13704"/>
                    <a:pt x="32397" y="13704"/>
                    <a:pt x="32463" y="13427"/>
                  </a:cubicBezTo>
                  <a:cubicBezTo>
                    <a:pt x="32463" y="13269"/>
                    <a:pt x="32391" y="13235"/>
                    <a:pt x="32297" y="13235"/>
                  </a:cubicBezTo>
                  <a:cubicBezTo>
                    <a:pt x="32225" y="13235"/>
                    <a:pt x="32141" y="13255"/>
                    <a:pt x="32067" y="13255"/>
                  </a:cubicBezTo>
                  <a:cubicBezTo>
                    <a:pt x="32133" y="13097"/>
                    <a:pt x="32186" y="12925"/>
                    <a:pt x="32067" y="12872"/>
                  </a:cubicBezTo>
                  <a:cubicBezTo>
                    <a:pt x="32150" y="12758"/>
                    <a:pt x="32220" y="12711"/>
                    <a:pt x="32282" y="12711"/>
                  </a:cubicBezTo>
                  <a:cubicBezTo>
                    <a:pt x="32567" y="12711"/>
                    <a:pt x="32668" y="13719"/>
                    <a:pt x="32948" y="13719"/>
                  </a:cubicBezTo>
                  <a:cubicBezTo>
                    <a:pt x="33013" y="13719"/>
                    <a:pt x="33087" y="13665"/>
                    <a:pt x="33176" y="13532"/>
                  </a:cubicBezTo>
                  <a:cubicBezTo>
                    <a:pt x="33176" y="13202"/>
                    <a:pt x="32899" y="13202"/>
                    <a:pt x="32793" y="13044"/>
                  </a:cubicBezTo>
                  <a:cubicBezTo>
                    <a:pt x="32996" y="12993"/>
                    <a:pt x="32857" y="12381"/>
                    <a:pt x="33140" y="12381"/>
                  </a:cubicBezTo>
                  <a:close/>
                  <a:moveTo>
                    <a:pt x="27862" y="13682"/>
                  </a:moveTo>
                  <a:cubicBezTo>
                    <a:pt x="28197" y="13682"/>
                    <a:pt x="28502" y="13835"/>
                    <a:pt x="28502" y="14139"/>
                  </a:cubicBezTo>
                  <a:cubicBezTo>
                    <a:pt x="28208" y="14139"/>
                    <a:pt x="27992" y="14076"/>
                    <a:pt x="27754" y="14076"/>
                  </a:cubicBezTo>
                  <a:cubicBezTo>
                    <a:pt x="27545" y="14076"/>
                    <a:pt x="27320" y="14125"/>
                    <a:pt x="27011" y="14311"/>
                  </a:cubicBezTo>
                  <a:cubicBezTo>
                    <a:pt x="27039" y="13891"/>
                    <a:pt x="27470" y="13682"/>
                    <a:pt x="27862" y="13682"/>
                  </a:cubicBezTo>
                  <a:close/>
                  <a:moveTo>
                    <a:pt x="29268" y="11064"/>
                  </a:moveTo>
                  <a:cubicBezTo>
                    <a:pt x="29044" y="11446"/>
                    <a:pt x="29215" y="11882"/>
                    <a:pt x="29493" y="11935"/>
                  </a:cubicBezTo>
                  <a:cubicBezTo>
                    <a:pt x="29474" y="12078"/>
                    <a:pt x="29447" y="12126"/>
                    <a:pt x="29414" y="12126"/>
                  </a:cubicBezTo>
                  <a:cubicBezTo>
                    <a:pt x="29344" y="12126"/>
                    <a:pt x="29243" y="11910"/>
                    <a:pt x="29117" y="11910"/>
                  </a:cubicBezTo>
                  <a:cubicBezTo>
                    <a:pt x="29093" y="11910"/>
                    <a:pt x="29069" y="11917"/>
                    <a:pt x="29044" y="11935"/>
                  </a:cubicBezTo>
                  <a:cubicBezTo>
                    <a:pt x="29374" y="12489"/>
                    <a:pt x="30205" y="12212"/>
                    <a:pt x="30364" y="12925"/>
                  </a:cubicBezTo>
                  <a:cubicBezTo>
                    <a:pt x="30529" y="13037"/>
                    <a:pt x="30460" y="13093"/>
                    <a:pt x="30349" y="13093"/>
                  </a:cubicBezTo>
                  <a:cubicBezTo>
                    <a:pt x="30253" y="13093"/>
                    <a:pt x="30127" y="13051"/>
                    <a:pt x="30095" y="12968"/>
                  </a:cubicBezTo>
                  <a:lnTo>
                    <a:pt x="30095" y="12968"/>
                  </a:lnTo>
                  <a:cubicBezTo>
                    <a:pt x="30171" y="13340"/>
                    <a:pt x="30401" y="13591"/>
                    <a:pt x="29981" y="13757"/>
                  </a:cubicBezTo>
                  <a:cubicBezTo>
                    <a:pt x="30087" y="13981"/>
                    <a:pt x="30153" y="14245"/>
                    <a:pt x="30311" y="14417"/>
                  </a:cubicBezTo>
                  <a:cubicBezTo>
                    <a:pt x="30273" y="14472"/>
                    <a:pt x="30230" y="14496"/>
                    <a:pt x="30183" y="14496"/>
                  </a:cubicBezTo>
                  <a:cubicBezTo>
                    <a:pt x="29952" y="14496"/>
                    <a:pt x="29642" y="13888"/>
                    <a:pt x="29598" y="13427"/>
                  </a:cubicBezTo>
                  <a:cubicBezTo>
                    <a:pt x="29613" y="13423"/>
                    <a:pt x="29627" y="13422"/>
                    <a:pt x="29639" y="13422"/>
                  </a:cubicBezTo>
                  <a:cubicBezTo>
                    <a:pt x="29787" y="13422"/>
                    <a:pt x="29827" y="13630"/>
                    <a:pt x="29964" y="13630"/>
                  </a:cubicBezTo>
                  <a:cubicBezTo>
                    <a:pt x="29998" y="13630"/>
                    <a:pt x="30038" y="13617"/>
                    <a:pt x="30087" y="13585"/>
                  </a:cubicBezTo>
                  <a:cubicBezTo>
                    <a:pt x="30153" y="13202"/>
                    <a:pt x="29928" y="13202"/>
                    <a:pt x="29981" y="12767"/>
                  </a:cubicBezTo>
                  <a:cubicBezTo>
                    <a:pt x="29869" y="12575"/>
                    <a:pt x="29691" y="12479"/>
                    <a:pt x="29519" y="12479"/>
                  </a:cubicBezTo>
                  <a:cubicBezTo>
                    <a:pt x="29347" y="12479"/>
                    <a:pt x="29182" y="12575"/>
                    <a:pt x="29096" y="12767"/>
                  </a:cubicBezTo>
                  <a:cubicBezTo>
                    <a:pt x="29069" y="12536"/>
                    <a:pt x="28842" y="12457"/>
                    <a:pt x="28544" y="12457"/>
                  </a:cubicBezTo>
                  <a:cubicBezTo>
                    <a:pt x="28279" y="12457"/>
                    <a:pt x="27957" y="12520"/>
                    <a:pt x="27671" y="12595"/>
                  </a:cubicBezTo>
                  <a:cubicBezTo>
                    <a:pt x="27693" y="12064"/>
                    <a:pt x="27874" y="11954"/>
                    <a:pt x="28101" y="11954"/>
                  </a:cubicBezTo>
                  <a:cubicBezTo>
                    <a:pt x="28260" y="11954"/>
                    <a:pt x="28441" y="12008"/>
                    <a:pt x="28605" y="12008"/>
                  </a:cubicBezTo>
                  <a:cubicBezTo>
                    <a:pt x="28759" y="12008"/>
                    <a:pt x="28899" y="11961"/>
                    <a:pt x="28991" y="11776"/>
                  </a:cubicBezTo>
                  <a:cubicBezTo>
                    <a:pt x="28991" y="11222"/>
                    <a:pt x="28502" y="11724"/>
                    <a:pt x="28555" y="11116"/>
                  </a:cubicBezTo>
                  <a:lnTo>
                    <a:pt x="28555" y="11116"/>
                  </a:lnTo>
                  <a:cubicBezTo>
                    <a:pt x="28620" y="11233"/>
                    <a:pt x="28680" y="11274"/>
                    <a:pt x="28743" y="11274"/>
                  </a:cubicBezTo>
                  <a:cubicBezTo>
                    <a:pt x="28886" y="11274"/>
                    <a:pt x="29039" y="11064"/>
                    <a:pt x="29268" y="11064"/>
                  </a:cubicBezTo>
                  <a:close/>
                  <a:moveTo>
                    <a:pt x="25850" y="12762"/>
                  </a:moveTo>
                  <a:cubicBezTo>
                    <a:pt x="26072" y="12762"/>
                    <a:pt x="26092" y="13188"/>
                    <a:pt x="26364" y="13188"/>
                  </a:cubicBezTo>
                  <a:cubicBezTo>
                    <a:pt x="26409" y="13188"/>
                    <a:pt x="26461" y="13177"/>
                    <a:pt x="26522" y="13149"/>
                  </a:cubicBezTo>
                  <a:lnTo>
                    <a:pt x="26522" y="13149"/>
                  </a:lnTo>
                  <a:cubicBezTo>
                    <a:pt x="26733" y="13374"/>
                    <a:pt x="26298" y="13651"/>
                    <a:pt x="26628" y="13809"/>
                  </a:cubicBezTo>
                  <a:cubicBezTo>
                    <a:pt x="26602" y="13931"/>
                    <a:pt x="26570" y="13977"/>
                    <a:pt x="26534" y="13977"/>
                  </a:cubicBezTo>
                  <a:cubicBezTo>
                    <a:pt x="26421" y="13977"/>
                    <a:pt x="26272" y="13519"/>
                    <a:pt x="26192" y="13479"/>
                  </a:cubicBezTo>
                  <a:cubicBezTo>
                    <a:pt x="26126" y="13532"/>
                    <a:pt x="26021" y="13651"/>
                    <a:pt x="26021" y="13809"/>
                  </a:cubicBezTo>
                  <a:cubicBezTo>
                    <a:pt x="26003" y="13957"/>
                    <a:pt x="26061" y="13986"/>
                    <a:pt x="26138" y="13986"/>
                  </a:cubicBezTo>
                  <a:cubicBezTo>
                    <a:pt x="26190" y="13986"/>
                    <a:pt x="26250" y="13974"/>
                    <a:pt x="26302" y="13974"/>
                  </a:cubicBezTo>
                  <a:cubicBezTo>
                    <a:pt x="26405" y="13974"/>
                    <a:pt x="26478" y="14023"/>
                    <a:pt x="26403" y="14311"/>
                  </a:cubicBezTo>
                  <a:cubicBezTo>
                    <a:pt x="26418" y="14315"/>
                    <a:pt x="26432" y="14316"/>
                    <a:pt x="26445" y="14316"/>
                  </a:cubicBezTo>
                  <a:cubicBezTo>
                    <a:pt x="26595" y="14316"/>
                    <a:pt x="26634" y="14101"/>
                    <a:pt x="26783" y="14101"/>
                  </a:cubicBezTo>
                  <a:cubicBezTo>
                    <a:pt x="26817" y="14101"/>
                    <a:pt x="26857" y="14112"/>
                    <a:pt x="26905" y="14139"/>
                  </a:cubicBezTo>
                  <a:cubicBezTo>
                    <a:pt x="26883" y="14442"/>
                    <a:pt x="26729" y="14519"/>
                    <a:pt x="26531" y="14519"/>
                  </a:cubicBezTo>
                  <a:cubicBezTo>
                    <a:pt x="26328" y="14519"/>
                    <a:pt x="26078" y="14439"/>
                    <a:pt x="25873" y="14439"/>
                  </a:cubicBezTo>
                  <a:cubicBezTo>
                    <a:pt x="25806" y="14439"/>
                    <a:pt x="25744" y="14447"/>
                    <a:pt x="25690" y="14470"/>
                  </a:cubicBezTo>
                  <a:cubicBezTo>
                    <a:pt x="25690" y="13862"/>
                    <a:pt x="25308" y="13862"/>
                    <a:pt x="25308" y="13149"/>
                  </a:cubicBezTo>
                  <a:lnTo>
                    <a:pt x="25308" y="13149"/>
                  </a:lnTo>
                  <a:cubicBezTo>
                    <a:pt x="25466" y="13321"/>
                    <a:pt x="25532" y="13809"/>
                    <a:pt x="25690" y="13981"/>
                  </a:cubicBezTo>
                  <a:cubicBezTo>
                    <a:pt x="25862" y="13981"/>
                    <a:pt x="25862" y="12819"/>
                    <a:pt x="25690" y="12819"/>
                  </a:cubicBezTo>
                  <a:cubicBezTo>
                    <a:pt x="25754" y="12779"/>
                    <a:pt x="25806" y="12762"/>
                    <a:pt x="25850" y="12762"/>
                  </a:cubicBezTo>
                  <a:close/>
                  <a:moveTo>
                    <a:pt x="29300" y="13902"/>
                  </a:moveTo>
                  <a:cubicBezTo>
                    <a:pt x="29356" y="13902"/>
                    <a:pt x="29419" y="13953"/>
                    <a:pt x="29493" y="14087"/>
                  </a:cubicBezTo>
                  <a:cubicBezTo>
                    <a:pt x="29374" y="14417"/>
                    <a:pt x="29044" y="14470"/>
                    <a:pt x="28832" y="14641"/>
                  </a:cubicBezTo>
                  <a:cubicBezTo>
                    <a:pt x="28790" y="14428"/>
                    <a:pt x="28824" y="14325"/>
                    <a:pt x="28854" y="14325"/>
                  </a:cubicBezTo>
                  <a:cubicBezTo>
                    <a:pt x="28870" y="14325"/>
                    <a:pt x="28885" y="14356"/>
                    <a:pt x="28885" y="14417"/>
                  </a:cubicBezTo>
                  <a:cubicBezTo>
                    <a:pt x="29040" y="14291"/>
                    <a:pt x="29145" y="13902"/>
                    <a:pt x="29300" y="13902"/>
                  </a:cubicBezTo>
                  <a:close/>
                  <a:moveTo>
                    <a:pt x="22390" y="13704"/>
                  </a:moveTo>
                  <a:cubicBezTo>
                    <a:pt x="22680" y="13750"/>
                    <a:pt x="22797" y="14052"/>
                    <a:pt x="23163" y="14052"/>
                  </a:cubicBezTo>
                  <a:cubicBezTo>
                    <a:pt x="23212" y="14052"/>
                    <a:pt x="23267" y="14047"/>
                    <a:pt x="23327" y="14034"/>
                  </a:cubicBezTo>
                  <a:lnTo>
                    <a:pt x="23327" y="14034"/>
                  </a:lnTo>
                  <a:cubicBezTo>
                    <a:pt x="23222" y="14364"/>
                    <a:pt x="23050" y="14641"/>
                    <a:pt x="22945" y="15024"/>
                  </a:cubicBezTo>
                  <a:cubicBezTo>
                    <a:pt x="22936" y="15025"/>
                    <a:pt x="22929" y="15026"/>
                    <a:pt x="22921" y="15026"/>
                  </a:cubicBezTo>
                  <a:cubicBezTo>
                    <a:pt x="22620" y="15026"/>
                    <a:pt x="22856" y="14135"/>
                    <a:pt x="22552" y="14135"/>
                  </a:cubicBezTo>
                  <a:cubicBezTo>
                    <a:pt x="22510" y="14135"/>
                    <a:pt x="22457" y="14153"/>
                    <a:pt x="22390" y="14192"/>
                  </a:cubicBezTo>
                  <a:lnTo>
                    <a:pt x="22390" y="13704"/>
                  </a:lnTo>
                  <a:close/>
                  <a:moveTo>
                    <a:pt x="24093" y="13149"/>
                  </a:moveTo>
                  <a:lnTo>
                    <a:pt x="24093" y="13149"/>
                  </a:lnTo>
                  <a:cubicBezTo>
                    <a:pt x="24370" y="13321"/>
                    <a:pt x="24595" y="13585"/>
                    <a:pt x="24700" y="13981"/>
                  </a:cubicBezTo>
                  <a:cubicBezTo>
                    <a:pt x="24925" y="13915"/>
                    <a:pt x="25136" y="13915"/>
                    <a:pt x="25083" y="13479"/>
                  </a:cubicBezTo>
                  <a:lnTo>
                    <a:pt x="25083" y="13479"/>
                  </a:lnTo>
                  <a:cubicBezTo>
                    <a:pt x="25968" y="14087"/>
                    <a:pt x="25030" y="14575"/>
                    <a:pt x="24700" y="15182"/>
                  </a:cubicBezTo>
                  <a:cubicBezTo>
                    <a:pt x="24272" y="15136"/>
                    <a:pt x="24087" y="14664"/>
                    <a:pt x="23639" y="14664"/>
                  </a:cubicBezTo>
                  <a:cubicBezTo>
                    <a:pt x="23576" y="14664"/>
                    <a:pt x="23508" y="14673"/>
                    <a:pt x="23433" y="14694"/>
                  </a:cubicBezTo>
                  <a:cubicBezTo>
                    <a:pt x="23275" y="13651"/>
                    <a:pt x="23763" y="14087"/>
                    <a:pt x="23935" y="13809"/>
                  </a:cubicBezTo>
                  <a:lnTo>
                    <a:pt x="23935" y="13809"/>
                  </a:lnTo>
                  <a:cubicBezTo>
                    <a:pt x="24040" y="13915"/>
                    <a:pt x="23882" y="13981"/>
                    <a:pt x="23935" y="14139"/>
                  </a:cubicBezTo>
                  <a:cubicBezTo>
                    <a:pt x="23935" y="14201"/>
                    <a:pt x="23954" y="14228"/>
                    <a:pt x="23983" y="14228"/>
                  </a:cubicBezTo>
                  <a:cubicBezTo>
                    <a:pt x="24086" y="14228"/>
                    <a:pt x="24317" y="13907"/>
                    <a:pt x="24317" y="13651"/>
                  </a:cubicBezTo>
                  <a:cubicBezTo>
                    <a:pt x="24303" y="13563"/>
                    <a:pt x="24277" y="13541"/>
                    <a:pt x="24247" y="13541"/>
                  </a:cubicBezTo>
                  <a:cubicBezTo>
                    <a:pt x="24216" y="13541"/>
                    <a:pt x="24181" y="13565"/>
                    <a:pt x="24151" y="13565"/>
                  </a:cubicBezTo>
                  <a:cubicBezTo>
                    <a:pt x="24103" y="13565"/>
                    <a:pt x="24069" y="13499"/>
                    <a:pt x="24093" y="13149"/>
                  </a:cubicBezTo>
                  <a:close/>
                  <a:moveTo>
                    <a:pt x="28364" y="14759"/>
                  </a:moveTo>
                  <a:cubicBezTo>
                    <a:pt x="28508" y="14759"/>
                    <a:pt x="28627" y="14858"/>
                    <a:pt x="28608" y="15130"/>
                  </a:cubicBezTo>
                  <a:cubicBezTo>
                    <a:pt x="28542" y="15023"/>
                    <a:pt x="28453" y="14975"/>
                    <a:pt x="28362" y="14975"/>
                  </a:cubicBezTo>
                  <a:cubicBezTo>
                    <a:pt x="28216" y="14975"/>
                    <a:pt x="28066" y="15098"/>
                    <a:pt x="28001" y="15301"/>
                  </a:cubicBezTo>
                  <a:cubicBezTo>
                    <a:pt x="27754" y="15088"/>
                    <a:pt x="28101" y="14759"/>
                    <a:pt x="28364" y="14759"/>
                  </a:cubicBezTo>
                  <a:close/>
                  <a:moveTo>
                    <a:pt x="21125" y="14834"/>
                  </a:moveTo>
                  <a:cubicBezTo>
                    <a:pt x="21320" y="14834"/>
                    <a:pt x="21369" y="15043"/>
                    <a:pt x="21533" y="15043"/>
                  </a:cubicBezTo>
                  <a:cubicBezTo>
                    <a:pt x="21560" y="15043"/>
                    <a:pt x="21590" y="15037"/>
                    <a:pt x="21624" y="15024"/>
                  </a:cubicBezTo>
                  <a:lnTo>
                    <a:pt x="21624" y="15024"/>
                  </a:lnTo>
                  <a:cubicBezTo>
                    <a:pt x="21561" y="15173"/>
                    <a:pt x="21376" y="15336"/>
                    <a:pt x="21226" y="15336"/>
                  </a:cubicBezTo>
                  <a:cubicBezTo>
                    <a:pt x="21096" y="15336"/>
                    <a:pt x="20993" y="15214"/>
                    <a:pt x="21017" y="14852"/>
                  </a:cubicBezTo>
                  <a:cubicBezTo>
                    <a:pt x="21058" y="14839"/>
                    <a:pt x="21093" y="14834"/>
                    <a:pt x="21125" y="14834"/>
                  </a:cubicBezTo>
                  <a:close/>
                  <a:moveTo>
                    <a:pt x="35103" y="14852"/>
                  </a:moveTo>
                  <a:lnTo>
                    <a:pt x="35103" y="14852"/>
                  </a:lnTo>
                  <a:cubicBezTo>
                    <a:pt x="34984" y="15354"/>
                    <a:pt x="34707" y="15460"/>
                    <a:pt x="34377" y="15565"/>
                  </a:cubicBezTo>
                  <a:cubicBezTo>
                    <a:pt x="34443" y="15024"/>
                    <a:pt x="34773" y="14971"/>
                    <a:pt x="35103" y="14852"/>
                  </a:cubicBezTo>
                  <a:close/>
                  <a:moveTo>
                    <a:pt x="22614" y="15024"/>
                  </a:moveTo>
                  <a:cubicBezTo>
                    <a:pt x="22803" y="15024"/>
                    <a:pt x="22781" y="15371"/>
                    <a:pt x="22971" y="15371"/>
                  </a:cubicBezTo>
                  <a:cubicBezTo>
                    <a:pt x="22994" y="15371"/>
                    <a:pt x="23020" y="15365"/>
                    <a:pt x="23050" y="15354"/>
                  </a:cubicBezTo>
                  <a:lnTo>
                    <a:pt x="23050" y="15354"/>
                  </a:lnTo>
                  <a:cubicBezTo>
                    <a:pt x="23022" y="15590"/>
                    <a:pt x="22912" y="15682"/>
                    <a:pt x="22801" y="15682"/>
                  </a:cubicBezTo>
                  <a:cubicBezTo>
                    <a:pt x="22706" y="15682"/>
                    <a:pt x="22610" y="15616"/>
                    <a:pt x="22562" y="15512"/>
                  </a:cubicBezTo>
                  <a:cubicBezTo>
                    <a:pt x="22562" y="15407"/>
                    <a:pt x="22614" y="15235"/>
                    <a:pt x="22614" y="15024"/>
                  </a:cubicBezTo>
                  <a:close/>
                  <a:moveTo>
                    <a:pt x="39163" y="15132"/>
                  </a:moveTo>
                  <a:cubicBezTo>
                    <a:pt x="39202" y="15132"/>
                    <a:pt x="39239" y="15146"/>
                    <a:pt x="39275" y="15182"/>
                  </a:cubicBezTo>
                  <a:cubicBezTo>
                    <a:pt x="39328" y="15737"/>
                    <a:pt x="38232" y="15301"/>
                    <a:pt x="38509" y="15684"/>
                  </a:cubicBezTo>
                  <a:cubicBezTo>
                    <a:pt x="38470" y="15825"/>
                    <a:pt x="38431" y="15880"/>
                    <a:pt x="38397" y="15880"/>
                  </a:cubicBezTo>
                  <a:cubicBezTo>
                    <a:pt x="38285" y="15880"/>
                    <a:pt x="38231" y="15274"/>
                    <a:pt x="38404" y="15182"/>
                  </a:cubicBezTo>
                  <a:cubicBezTo>
                    <a:pt x="38511" y="15263"/>
                    <a:pt x="38605" y="15292"/>
                    <a:pt x="38689" y="15292"/>
                  </a:cubicBezTo>
                  <a:cubicBezTo>
                    <a:pt x="38889" y="15292"/>
                    <a:pt x="39034" y="15132"/>
                    <a:pt x="39163" y="15132"/>
                  </a:cubicBezTo>
                  <a:close/>
                  <a:moveTo>
                    <a:pt x="30973" y="14611"/>
                  </a:moveTo>
                  <a:cubicBezTo>
                    <a:pt x="31263" y="14611"/>
                    <a:pt x="31599" y="14931"/>
                    <a:pt x="31962" y="14931"/>
                  </a:cubicBezTo>
                  <a:cubicBezTo>
                    <a:pt x="32018" y="14931"/>
                    <a:pt x="32075" y="14923"/>
                    <a:pt x="32133" y="14905"/>
                  </a:cubicBezTo>
                  <a:lnTo>
                    <a:pt x="32133" y="14905"/>
                  </a:lnTo>
                  <a:cubicBezTo>
                    <a:pt x="32067" y="15077"/>
                    <a:pt x="31908" y="15024"/>
                    <a:pt x="31908" y="15235"/>
                  </a:cubicBezTo>
                  <a:cubicBezTo>
                    <a:pt x="31977" y="15452"/>
                    <a:pt x="32058" y="15513"/>
                    <a:pt x="32154" y="15513"/>
                  </a:cubicBezTo>
                  <a:cubicBezTo>
                    <a:pt x="32280" y="15513"/>
                    <a:pt x="32434" y="15407"/>
                    <a:pt x="32621" y="15407"/>
                  </a:cubicBezTo>
                  <a:cubicBezTo>
                    <a:pt x="32569" y="15737"/>
                    <a:pt x="32238" y="15565"/>
                    <a:pt x="32238" y="15895"/>
                  </a:cubicBezTo>
                  <a:cubicBezTo>
                    <a:pt x="31856" y="15301"/>
                    <a:pt x="31301" y="15024"/>
                    <a:pt x="30694" y="14747"/>
                  </a:cubicBezTo>
                  <a:cubicBezTo>
                    <a:pt x="30781" y="14648"/>
                    <a:pt x="30874" y="14611"/>
                    <a:pt x="30973" y="14611"/>
                  </a:cubicBezTo>
                  <a:close/>
                  <a:moveTo>
                    <a:pt x="34014" y="13794"/>
                  </a:moveTo>
                  <a:cubicBezTo>
                    <a:pt x="34115" y="13794"/>
                    <a:pt x="34233" y="13863"/>
                    <a:pt x="34377" y="14034"/>
                  </a:cubicBezTo>
                  <a:cubicBezTo>
                    <a:pt x="34328" y="14016"/>
                    <a:pt x="34284" y="14008"/>
                    <a:pt x="34244" y="14008"/>
                  </a:cubicBezTo>
                  <a:cubicBezTo>
                    <a:pt x="34015" y="14008"/>
                    <a:pt x="33918" y="14263"/>
                    <a:pt x="33783" y="14364"/>
                  </a:cubicBezTo>
                  <a:cubicBezTo>
                    <a:pt x="33798" y="14521"/>
                    <a:pt x="33883" y="14564"/>
                    <a:pt x="33992" y="14564"/>
                  </a:cubicBezTo>
                  <a:cubicBezTo>
                    <a:pt x="34121" y="14564"/>
                    <a:pt x="34286" y="14504"/>
                    <a:pt x="34413" y="14504"/>
                  </a:cubicBezTo>
                  <a:cubicBezTo>
                    <a:pt x="34548" y="14504"/>
                    <a:pt x="34640" y="14572"/>
                    <a:pt x="34602" y="14852"/>
                  </a:cubicBezTo>
                  <a:cubicBezTo>
                    <a:pt x="34534" y="14814"/>
                    <a:pt x="34471" y="14794"/>
                    <a:pt x="34412" y="14794"/>
                  </a:cubicBezTo>
                  <a:cubicBezTo>
                    <a:pt x="34227" y="14794"/>
                    <a:pt x="34084" y="14987"/>
                    <a:pt x="33994" y="15407"/>
                  </a:cubicBezTo>
                  <a:cubicBezTo>
                    <a:pt x="34010" y="15473"/>
                    <a:pt x="34027" y="15496"/>
                    <a:pt x="34048" y="15496"/>
                  </a:cubicBezTo>
                  <a:cubicBezTo>
                    <a:pt x="34093" y="15496"/>
                    <a:pt x="34156" y="15400"/>
                    <a:pt x="34271" y="15400"/>
                  </a:cubicBezTo>
                  <a:cubicBezTo>
                    <a:pt x="34287" y="15400"/>
                    <a:pt x="34305" y="15402"/>
                    <a:pt x="34324" y="15407"/>
                  </a:cubicBezTo>
                  <a:cubicBezTo>
                    <a:pt x="34211" y="15643"/>
                    <a:pt x="33868" y="16243"/>
                    <a:pt x="33600" y="16243"/>
                  </a:cubicBezTo>
                  <a:cubicBezTo>
                    <a:pt x="33493" y="16243"/>
                    <a:pt x="33398" y="16148"/>
                    <a:pt x="33334" y="15895"/>
                  </a:cubicBezTo>
                  <a:lnTo>
                    <a:pt x="33334" y="15895"/>
                  </a:lnTo>
                  <a:cubicBezTo>
                    <a:pt x="33429" y="15972"/>
                    <a:pt x="33497" y="16004"/>
                    <a:pt x="33555" y="16004"/>
                  </a:cubicBezTo>
                  <a:cubicBezTo>
                    <a:pt x="33667" y="16004"/>
                    <a:pt x="33741" y="15885"/>
                    <a:pt x="33889" y="15737"/>
                  </a:cubicBezTo>
                  <a:cubicBezTo>
                    <a:pt x="33889" y="15643"/>
                    <a:pt x="33879" y="15609"/>
                    <a:pt x="33869" y="15609"/>
                  </a:cubicBezTo>
                  <a:cubicBezTo>
                    <a:pt x="33854" y="15609"/>
                    <a:pt x="33836" y="15675"/>
                    <a:pt x="33836" y="15737"/>
                  </a:cubicBezTo>
                  <a:cubicBezTo>
                    <a:pt x="33664" y="15512"/>
                    <a:pt x="33664" y="14905"/>
                    <a:pt x="33506" y="14747"/>
                  </a:cubicBezTo>
                  <a:lnTo>
                    <a:pt x="33506" y="14747"/>
                  </a:lnTo>
                  <a:cubicBezTo>
                    <a:pt x="33403" y="14838"/>
                    <a:pt x="33518" y="15097"/>
                    <a:pt x="33268" y="15097"/>
                  </a:cubicBezTo>
                  <a:cubicBezTo>
                    <a:pt x="33230" y="15097"/>
                    <a:pt x="33182" y="15091"/>
                    <a:pt x="33123" y="15077"/>
                  </a:cubicBezTo>
                  <a:cubicBezTo>
                    <a:pt x="33505" y="14685"/>
                    <a:pt x="33653" y="13794"/>
                    <a:pt x="34014" y="13794"/>
                  </a:cubicBezTo>
                  <a:close/>
                  <a:moveTo>
                    <a:pt x="30738" y="15299"/>
                  </a:moveTo>
                  <a:cubicBezTo>
                    <a:pt x="30804" y="15299"/>
                    <a:pt x="30937" y="15462"/>
                    <a:pt x="31073" y="15462"/>
                  </a:cubicBezTo>
                  <a:cubicBezTo>
                    <a:pt x="31114" y="15462"/>
                    <a:pt x="31156" y="15447"/>
                    <a:pt x="31196" y="15407"/>
                  </a:cubicBezTo>
                  <a:cubicBezTo>
                    <a:pt x="31196" y="15737"/>
                    <a:pt x="31354" y="15790"/>
                    <a:pt x="31301" y="16120"/>
                  </a:cubicBezTo>
                  <a:cubicBezTo>
                    <a:pt x="31196" y="16014"/>
                    <a:pt x="31143" y="15895"/>
                    <a:pt x="31143" y="15565"/>
                  </a:cubicBezTo>
                  <a:lnTo>
                    <a:pt x="31143" y="15565"/>
                  </a:lnTo>
                  <a:cubicBezTo>
                    <a:pt x="30936" y="15772"/>
                    <a:pt x="31245" y="16304"/>
                    <a:pt x="30820" y="16304"/>
                  </a:cubicBezTo>
                  <a:cubicBezTo>
                    <a:pt x="30783" y="16304"/>
                    <a:pt x="30742" y="16300"/>
                    <a:pt x="30694" y="16291"/>
                  </a:cubicBezTo>
                  <a:cubicBezTo>
                    <a:pt x="30918" y="15895"/>
                    <a:pt x="30641" y="15961"/>
                    <a:pt x="30813" y="15565"/>
                  </a:cubicBezTo>
                  <a:cubicBezTo>
                    <a:pt x="30813" y="15460"/>
                    <a:pt x="30747" y="15460"/>
                    <a:pt x="30694" y="15407"/>
                  </a:cubicBezTo>
                  <a:cubicBezTo>
                    <a:pt x="30694" y="15327"/>
                    <a:pt x="30710" y="15299"/>
                    <a:pt x="30738" y="15299"/>
                  </a:cubicBezTo>
                  <a:close/>
                  <a:moveTo>
                    <a:pt x="31758" y="15746"/>
                  </a:moveTo>
                  <a:cubicBezTo>
                    <a:pt x="31875" y="15746"/>
                    <a:pt x="31994" y="15793"/>
                    <a:pt x="32014" y="15895"/>
                  </a:cubicBezTo>
                  <a:cubicBezTo>
                    <a:pt x="32067" y="16344"/>
                    <a:pt x="31961" y="16621"/>
                    <a:pt x="31737" y="16621"/>
                  </a:cubicBezTo>
                  <a:cubicBezTo>
                    <a:pt x="31856" y="16397"/>
                    <a:pt x="31803" y="16225"/>
                    <a:pt x="31631" y="16225"/>
                  </a:cubicBezTo>
                  <a:cubicBezTo>
                    <a:pt x="31705" y="16115"/>
                    <a:pt x="31676" y="15972"/>
                    <a:pt x="31651" y="15972"/>
                  </a:cubicBezTo>
                  <a:cubicBezTo>
                    <a:pt x="31641" y="15972"/>
                    <a:pt x="31631" y="15999"/>
                    <a:pt x="31631" y="16067"/>
                  </a:cubicBezTo>
                  <a:cubicBezTo>
                    <a:pt x="31396" y="15864"/>
                    <a:pt x="31574" y="15746"/>
                    <a:pt x="31758" y="15746"/>
                  </a:cubicBezTo>
                  <a:close/>
                  <a:moveTo>
                    <a:pt x="21730" y="16225"/>
                  </a:moveTo>
                  <a:lnTo>
                    <a:pt x="21730" y="16225"/>
                  </a:lnTo>
                  <a:cubicBezTo>
                    <a:pt x="21624" y="17004"/>
                    <a:pt x="20964" y="16503"/>
                    <a:pt x="20463" y="16885"/>
                  </a:cubicBezTo>
                  <a:lnTo>
                    <a:pt x="20463" y="16397"/>
                  </a:lnTo>
                  <a:cubicBezTo>
                    <a:pt x="20592" y="16304"/>
                    <a:pt x="20714" y="16279"/>
                    <a:pt x="20842" y="16279"/>
                  </a:cubicBezTo>
                  <a:cubicBezTo>
                    <a:pt x="20983" y="16279"/>
                    <a:pt x="21129" y="16309"/>
                    <a:pt x="21296" y="16309"/>
                  </a:cubicBezTo>
                  <a:cubicBezTo>
                    <a:pt x="21426" y="16309"/>
                    <a:pt x="21568" y="16291"/>
                    <a:pt x="21730" y="16225"/>
                  </a:cubicBezTo>
                  <a:close/>
                  <a:moveTo>
                    <a:pt x="33229" y="15895"/>
                  </a:moveTo>
                  <a:cubicBezTo>
                    <a:pt x="33229" y="16621"/>
                    <a:pt x="32846" y="16621"/>
                    <a:pt x="32621" y="16885"/>
                  </a:cubicBezTo>
                  <a:cubicBezTo>
                    <a:pt x="32779" y="16643"/>
                    <a:pt x="32648" y="16390"/>
                    <a:pt x="32371" y="16390"/>
                  </a:cubicBezTo>
                  <a:cubicBezTo>
                    <a:pt x="32345" y="16390"/>
                    <a:pt x="32319" y="16393"/>
                    <a:pt x="32291" y="16397"/>
                  </a:cubicBezTo>
                  <a:cubicBezTo>
                    <a:pt x="32727" y="16014"/>
                    <a:pt x="32463" y="15961"/>
                    <a:pt x="33229" y="15895"/>
                  </a:cubicBezTo>
                  <a:close/>
                  <a:moveTo>
                    <a:pt x="30813" y="16780"/>
                  </a:moveTo>
                  <a:lnTo>
                    <a:pt x="30813" y="16780"/>
                  </a:lnTo>
                  <a:cubicBezTo>
                    <a:pt x="30713" y="17246"/>
                    <a:pt x="30352" y="17283"/>
                    <a:pt x="29942" y="17283"/>
                  </a:cubicBezTo>
                  <a:cubicBezTo>
                    <a:pt x="29864" y="17283"/>
                    <a:pt x="29784" y="17281"/>
                    <a:pt x="29704" y="17281"/>
                  </a:cubicBezTo>
                  <a:cubicBezTo>
                    <a:pt x="29875" y="16727"/>
                    <a:pt x="30535" y="17057"/>
                    <a:pt x="30813" y="16780"/>
                  </a:cubicBezTo>
                  <a:close/>
                  <a:moveTo>
                    <a:pt x="37902" y="15024"/>
                  </a:moveTo>
                  <a:lnTo>
                    <a:pt x="37902" y="15024"/>
                  </a:lnTo>
                  <a:cubicBezTo>
                    <a:pt x="37849" y="15354"/>
                    <a:pt x="38008" y="15354"/>
                    <a:pt x="38179" y="15354"/>
                  </a:cubicBezTo>
                  <a:cubicBezTo>
                    <a:pt x="37744" y="15684"/>
                    <a:pt x="37902" y="15631"/>
                    <a:pt x="37519" y="16173"/>
                  </a:cubicBezTo>
                  <a:cubicBezTo>
                    <a:pt x="37519" y="16503"/>
                    <a:pt x="37849" y="16291"/>
                    <a:pt x="37902" y="16503"/>
                  </a:cubicBezTo>
                  <a:cubicBezTo>
                    <a:pt x="37796" y="16885"/>
                    <a:pt x="37955" y="16951"/>
                    <a:pt x="37744" y="17387"/>
                  </a:cubicBezTo>
                  <a:cubicBezTo>
                    <a:pt x="37629" y="17387"/>
                    <a:pt x="37521" y="17070"/>
                    <a:pt x="37461" y="17070"/>
                  </a:cubicBezTo>
                  <a:cubicBezTo>
                    <a:pt x="37431" y="17070"/>
                    <a:pt x="37414" y="17149"/>
                    <a:pt x="37414" y="17387"/>
                  </a:cubicBezTo>
                  <a:cubicBezTo>
                    <a:pt x="37399" y="17391"/>
                    <a:pt x="37385" y="17392"/>
                    <a:pt x="37372" y="17392"/>
                  </a:cubicBezTo>
                  <a:cubicBezTo>
                    <a:pt x="37222" y="17392"/>
                    <a:pt x="37183" y="17177"/>
                    <a:pt x="37034" y="17177"/>
                  </a:cubicBezTo>
                  <a:cubicBezTo>
                    <a:pt x="37000" y="17177"/>
                    <a:pt x="36960" y="17188"/>
                    <a:pt x="36912" y="17215"/>
                  </a:cubicBezTo>
                  <a:cubicBezTo>
                    <a:pt x="37083" y="16885"/>
                    <a:pt x="36912" y="16780"/>
                    <a:pt x="36912" y="16344"/>
                  </a:cubicBezTo>
                  <a:cubicBezTo>
                    <a:pt x="36831" y="16379"/>
                    <a:pt x="36755" y="16392"/>
                    <a:pt x="36683" y="16392"/>
                  </a:cubicBezTo>
                  <a:cubicBezTo>
                    <a:pt x="36475" y="16392"/>
                    <a:pt x="36302" y="16283"/>
                    <a:pt x="36166" y="16283"/>
                  </a:cubicBezTo>
                  <a:cubicBezTo>
                    <a:pt x="36064" y="16283"/>
                    <a:pt x="35983" y="16343"/>
                    <a:pt x="35922" y="16555"/>
                  </a:cubicBezTo>
                  <a:cubicBezTo>
                    <a:pt x="35794" y="16470"/>
                    <a:pt x="35804" y="16168"/>
                    <a:pt x="35665" y="16168"/>
                  </a:cubicBezTo>
                  <a:cubicBezTo>
                    <a:pt x="35633" y="16168"/>
                    <a:pt x="35592" y="16185"/>
                    <a:pt x="35539" y="16225"/>
                  </a:cubicBezTo>
                  <a:cubicBezTo>
                    <a:pt x="35763" y="15737"/>
                    <a:pt x="35367" y="15843"/>
                    <a:pt x="35433" y="15354"/>
                  </a:cubicBezTo>
                  <a:lnTo>
                    <a:pt x="35433" y="15354"/>
                  </a:lnTo>
                  <a:cubicBezTo>
                    <a:pt x="35615" y="15619"/>
                    <a:pt x="35813" y="15709"/>
                    <a:pt x="36025" y="15709"/>
                  </a:cubicBezTo>
                  <a:cubicBezTo>
                    <a:pt x="36381" y="15709"/>
                    <a:pt x="36775" y="15454"/>
                    <a:pt x="37189" y="15354"/>
                  </a:cubicBezTo>
                  <a:lnTo>
                    <a:pt x="37189" y="15354"/>
                  </a:lnTo>
                  <a:cubicBezTo>
                    <a:pt x="37242" y="15843"/>
                    <a:pt x="36859" y="15684"/>
                    <a:pt x="36687" y="15843"/>
                  </a:cubicBezTo>
                  <a:cubicBezTo>
                    <a:pt x="36721" y="15921"/>
                    <a:pt x="36794" y="15951"/>
                    <a:pt x="36885" y="15951"/>
                  </a:cubicBezTo>
                  <a:cubicBezTo>
                    <a:pt x="37114" y="15951"/>
                    <a:pt x="37458" y="15760"/>
                    <a:pt x="37572" y="15684"/>
                  </a:cubicBezTo>
                  <a:cubicBezTo>
                    <a:pt x="37572" y="15460"/>
                    <a:pt x="37466" y="15354"/>
                    <a:pt x="37295" y="15354"/>
                  </a:cubicBezTo>
                  <a:cubicBezTo>
                    <a:pt x="37414" y="15077"/>
                    <a:pt x="37744" y="15182"/>
                    <a:pt x="37902" y="15024"/>
                  </a:cubicBezTo>
                  <a:close/>
                  <a:moveTo>
                    <a:pt x="22562" y="16503"/>
                  </a:moveTo>
                  <a:lnTo>
                    <a:pt x="22562" y="16503"/>
                  </a:lnTo>
                  <a:cubicBezTo>
                    <a:pt x="22826" y="16674"/>
                    <a:pt x="22443" y="17004"/>
                    <a:pt x="22443" y="17215"/>
                  </a:cubicBezTo>
                  <a:cubicBezTo>
                    <a:pt x="22534" y="17146"/>
                    <a:pt x="22656" y="17105"/>
                    <a:pt x="22779" y="17105"/>
                  </a:cubicBezTo>
                  <a:cubicBezTo>
                    <a:pt x="23031" y="17105"/>
                    <a:pt x="23292" y="17275"/>
                    <a:pt x="23327" y="17717"/>
                  </a:cubicBezTo>
                  <a:cubicBezTo>
                    <a:pt x="22945" y="17493"/>
                    <a:pt x="22443" y="17546"/>
                    <a:pt x="21954" y="17215"/>
                  </a:cubicBezTo>
                  <a:cubicBezTo>
                    <a:pt x="22007" y="17057"/>
                    <a:pt x="22060" y="16951"/>
                    <a:pt x="22060" y="16727"/>
                  </a:cubicBezTo>
                  <a:cubicBezTo>
                    <a:pt x="22201" y="16845"/>
                    <a:pt x="22262" y="16913"/>
                    <a:pt x="22308" y="16913"/>
                  </a:cubicBezTo>
                  <a:cubicBezTo>
                    <a:pt x="22370" y="16913"/>
                    <a:pt x="22403" y="16790"/>
                    <a:pt x="22562" y="16503"/>
                  </a:cubicBezTo>
                  <a:close/>
                  <a:moveTo>
                    <a:pt x="19644" y="17215"/>
                  </a:moveTo>
                  <a:lnTo>
                    <a:pt x="19644" y="17215"/>
                  </a:lnTo>
                  <a:cubicBezTo>
                    <a:pt x="19936" y="17255"/>
                    <a:pt x="20054" y="17309"/>
                    <a:pt x="20197" y="17309"/>
                  </a:cubicBezTo>
                  <a:cubicBezTo>
                    <a:pt x="20293" y="17309"/>
                    <a:pt x="20401" y="17284"/>
                    <a:pt x="20581" y="17215"/>
                  </a:cubicBezTo>
                  <a:lnTo>
                    <a:pt x="20581" y="17215"/>
                  </a:lnTo>
                  <a:cubicBezTo>
                    <a:pt x="20634" y="17994"/>
                    <a:pt x="19974" y="17612"/>
                    <a:pt x="19750" y="17876"/>
                  </a:cubicBezTo>
                  <a:cubicBezTo>
                    <a:pt x="19750" y="17612"/>
                    <a:pt x="19644" y="17546"/>
                    <a:pt x="19644" y="17215"/>
                  </a:cubicBezTo>
                  <a:close/>
                  <a:moveTo>
                    <a:pt x="22667" y="17876"/>
                  </a:moveTo>
                  <a:cubicBezTo>
                    <a:pt x="22667" y="18377"/>
                    <a:pt x="22337" y="18377"/>
                    <a:pt x="22060" y="18377"/>
                  </a:cubicBezTo>
                  <a:cubicBezTo>
                    <a:pt x="22060" y="18206"/>
                    <a:pt x="22060" y="18100"/>
                    <a:pt x="21954" y="18047"/>
                  </a:cubicBezTo>
                  <a:cubicBezTo>
                    <a:pt x="22008" y="17954"/>
                    <a:pt x="22069" y="17929"/>
                    <a:pt x="22138" y="17929"/>
                  </a:cubicBezTo>
                  <a:cubicBezTo>
                    <a:pt x="22216" y="17929"/>
                    <a:pt x="22304" y="17959"/>
                    <a:pt x="22405" y="17959"/>
                  </a:cubicBezTo>
                  <a:cubicBezTo>
                    <a:pt x="22484" y="17959"/>
                    <a:pt x="22571" y="17941"/>
                    <a:pt x="22667" y="17876"/>
                  </a:cubicBezTo>
                  <a:close/>
                  <a:moveTo>
                    <a:pt x="33918" y="17368"/>
                  </a:moveTo>
                  <a:cubicBezTo>
                    <a:pt x="34183" y="17368"/>
                    <a:pt x="34443" y="17414"/>
                    <a:pt x="34707" y="17546"/>
                  </a:cubicBezTo>
                  <a:cubicBezTo>
                    <a:pt x="34490" y="17687"/>
                    <a:pt x="34264" y="18381"/>
                    <a:pt x="34007" y="18381"/>
                  </a:cubicBezTo>
                  <a:cubicBezTo>
                    <a:pt x="33951" y="18381"/>
                    <a:pt x="33894" y="18349"/>
                    <a:pt x="33836" y="18272"/>
                  </a:cubicBezTo>
                  <a:cubicBezTo>
                    <a:pt x="33836" y="17994"/>
                    <a:pt x="34113" y="18153"/>
                    <a:pt x="34113" y="17876"/>
                  </a:cubicBezTo>
                  <a:lnTo>
                    <a:pt x="34113" y="17876"/>
                  </a:lnTo>
                  <a:cubicBezTo>
                    <a:pt x="34014" y="17925"/>
                    <a:pt x="33930" y="17945"/>
                    <a:pt x="33855" y="17945"/>
                  </a:cubicBezTo>
                  <a:cubicBezTo>
                    <a:pt x="33589" y="17945"/>
                    <a:pt x="33445" y="17694"/>
                    <a:pt x="33229" y="17612"/>
                  </a:cubicBezTo>
                  <a:lnTo>
                    <a:pt x="33229" y="17612"/>
                  </a:lnTo>
                  <a:cubicBezTo>
                    <a:pt x="33281" y="17942"/>
                    <a:pt x="33004" y="17823"/>
                    <a:pt x="32951" y="18047"/>
                  </a:cubicBezTo>
                  <a:cubicBezTo>
                    <a:pt x="33004" y="18100"/>
                    <a:pt x="33004" y="18100"/>
                    <a:pt x="33057" y="18153"/>
                  </a:cubicBezTo>
                  <a:cubicBezTo>
                    <a:pt x="33004" y="18153"/>
                    <a:pt x="32951" y="18100"/>
                    <a:pt x="32951" y="18100"/>
                  </a:cubicBezTo>
                  <a:lnTo>
                    <a:pt x="32951" y="18047"/>
                  </a:lnTo>
                  <a:cubicBezTo>
                    <a:pt x="32621" y="17717"/>
                    <a:pt x="32186" y="18047"/>
                    <a:pt x="31908" y="17612"/>
                  </a:cubicBezTo>
                  <a:cubicBezTo>
                    <a:pt x="32672" y="17612"/>
                    <a:pt x="33308" y="17368"/>
                    <a:pt x="33918" y="17368"/>
                  </a:cubicBezTo>
                  <a:close/>
                  <a:moveTo>
                    <a:pt x="21489" y="17028"/>
                  </a:moveTo>
                  <a:cubicBezTo>
                    <a:pt x="21642" y="17028"/>
                    <a:pt x="21765" y="17075"/>
                    <a:pt x="21836" y="17215"/>
                  </a:cubicBezTo>
                  <a:cubicBezTo>
                    <a:pt x="21818" y="17308"/>
                    <a:pt x="21795" y="17339"/>
                    <a:pt x="21767" y="17339"/>
                  </a:cubicBezTo>
                  <a:cubicBezTo>
                    <a:pt x="21712" y="17339"/>
                    <a:pt x="21642" y="17215"/>
                    <a:pt x="21572" y="17215"/>
                  </a:cubicBezTo>
                  <a:cubicBezTo>
                    <a:pt x="21453" y="17876"/>
                    <a:pt x="21902" y="17546"/>
                    <a:pt x="21783" y="18206"/>
                  </a:cubicBezTo>
                  <a:cubicBezTo>
                    <a:pt x="21677" y="18206"/>
                    <a:pt x="21677" y="17994"/>
                    <a:pt x="21677" y="17876"/>
                  </a:cubicBezTo>
                  <a:cubicBezTo>
                    <a:pt x="21492" y="17876"/>
                    <a:pt x="21454" y="17999"/>
                    <a:pt x="21387" y="17999"/>
                  </a:cubicBezTo>
                  <a:cubicBezTo>
                    <a:pt x="21353" y="17999"/>
                    <a:pt x="21312" y="17968"/>
                    <a:pt x="21242" y="17876"/>
                  </a:cubicBezTo>
                  <a:lnTo>
                    <a:pt x="21242" y="17876"/>
                  </a:lnTo>
                  <a:cubicBezTo>
                    <a:pt x="21123" y="17942"/>
                    <a:pt x="21294" y="18100"/>
                    <a:pt x="21294" y="18377"/>
                  </a:cubicBezTo>
                  <a:cubicBezTo>
                    <a:pt x="21070" y="18377"/>
                    <a:pt x="21017" y="18536"/>
                    <a:pt x="20964" y="18707"/>
                  </a:cubicBezTo>
                  <a:cubicBezTo>
                    <a:pt x="20634" y="18602"/>
                    <a:pt x="20964" y="18324"/>
                    <a:pt x="20845" y="17717"/>
                  </a:cubicBezTo>
                  <a:lnTo>
                    <a:pt x="20845" y="17717"/>
                  </a:lnTo>
                  <a:cubicBezTo>
                    <a:pt x="20899" y="17723"/>
                    <a:pt x="20947" y="17727"/>
                    <a:pt x="20991" y="17727"/>
                  </a:cubicBezTo>
                  <a:cubicBezTo>
                    <a:pt x="21316" y="17727"/>
                    <a:pt x="21381" y="17546"/>
                    <a:pt x="21242" y="17057"/>
                  </a:cubicBezTo>
                  <a:cubicBezTo>
                    <a:pt x="21330" y="17039"/>
                    <a:pt x="21413" y="17028"/>
                    <a:pt x="21489" y="17028"/>
                  </a:cubicBezTo>
                  <a:close/>
                  <a:moveTo>
                    <a:pt x="42860" y="18642"/>
                  </a:moveTo>
                  <a:cubicBezTo>
                    <a:pt x="42875" y="18642"/>
                    <a:pt x="42890" y="18646"/>
                    <a:pt x="42905" y="18654"/>
                  </a:cubicBezTo>
                  <a:cubicBezTo>
                    <a:pt x="43183" y="18866"/>
                    <a:pt x="42800" y="19262"/>
                    <a:pt x="43024" y="19315"/>
                  </a:cubicBezTo>
                  <a:cubicBezTo>
                    <a:pt x="43047" y="19456"/>
                    <a:pt x="42968" y="19527"/>
                    <a:pt x="42884" y="19527"/>
                  </a:cubicBezTo>
                  <a:cubicBezTo>
                    <a:pt x="42771" y="19527"/>
                    <a:pt x="42649" y="19400"/>
                    <a:pt x="42747" y="19143"/>
                  </a:cubicBezTo>
                  <a:cubicBezTo>
                    <a:pt x="42725" y="19133"/>
                    <a:pt x="42708" y="19129"/>
                    <a:pt x="42693" y="19129"/>
                  </a:cubicBezTo>
                  <a:cubicBezTo>
                    <a:pt x="42628" y="19129"/>
                    <a:pt x="42628" y="19217"/>
                    <a:pt x="42628" y="19315"/>
                  </a:cubicBezTo>
                  <a:cubicBezTo>
                    <a:pt x="42481" y="19315"/>
                    <a:pt x="42664" y="18642"/>
                    <a:pt x="42860" y="18642"/>
                  </a:cubicBezTo>
                  <a:close/>
                  <a:moveTo>
                    <a:pt x="26498" y="21827"/>
                  </a:moveTo>
                  <a:lnTo>
                    <a:pt x="26498" y="21827"/>
                  </a:lnTo>
                  <a:cubicBezTo>
                    <a:pt x="26506" y="21830"/>
                    <a:pt x="26514" y="21833"/>
                    <a:pt x="26522" y="21836"/>
                  </a:cubicBezTo>
                  <a:cubicBezTo>
                    <a:pt x="26514" y="21832"/>
                    <a:pt x="26506" y="21829"/>
                    <a:pt x="26498" y="21827"/>
                  </a:cubicBezTo>
                  <a:close/>
                  <a:moveTo>
                    <a:pt x="27063" y="19975"/>
                  </a:moveTo>
                  <a:cubicBezTo>
                    <a:pt x="27333" y="20180"/>
                    <a:pt x="27241" y="21020"/>
                    <a:pt x="27634" y="21020"/>
                  </a:cubicBezTo>
                  <a:cubicBezTo>
                    <a:pt x="27646" y="21020"/>
                    <a:pt x="27658" y="21019"/>
                    <a:pt x="27671" y="21018"/>
                  </a:cubicBezTo>
                  <a:lnTo>
                    <a:pt x="27671" y="21018"/>
                  </a:lnTo>
                  <a:cubicBezTo>
                    <a:pt x="27618" y="21242"/>
                    <a:pt x="27446" y="21295"/>
                    <a:pt x="27288" y="21348"/>
                  </a:cubicBezTo>
                  <a:cubicBezTo>
                    <a:pt x="27288" y="21679"/>
                    <a:pt x="27333" y="21768"/>
                    <a:pt x="27416" y="21768"/>
                  </a:cubicBezTo>
                  <a:cubicBezTo>
                    <a:pt x="27513" y="21768"/>
                    <a:pt x="27660" y="21648"/>
                    <a:pt x="27845" y="21648"/>
                  </a:cubicBezTo>
                  <a:cubicBezTo>
                    <a:pt x="27894" y="21648"/>
                    <a:pt x="27946" y="21656"/>
                    <a:pt x="28001" y="21678"/>
                  </a:cubicBezTo>
                  <a:cubicBezTo>
                    <a:pt x="27895" y="21902"/>
                    <a:pt x="27842" y="22166"/>
                    <a:pt x="27618" y="22166"/>
                  </a:cubicBezTo>
                  <a:cubicBezTo>
                    <a:pt x="27618" y="21931"/>
                    <a:pt x="27593" y="21858"/>
                    <a:pt x="27551" y="21858"/>
                  </a:cubicBezTo>
                  <a:cubicBezTo>
                    <a:pt x="27481" y="21858"/>
                    <a:pt x="27364" y="22050"/>
                    <a:pt x="27225" y="22050"/>
                  </a:cubicBezTo>
                  <a:cubicBezTo>
                    <a:pt x="27190" y="22050"/>
                    <a:pt x="27153" y="22038"/>
                    <a:pt x="27116" y="22008"/>
                  </a:cubicBezTo>
                  <a:cubicBezTo>
                    <a:pt x="27252" y="21474"/>
                    <a:pt x="27084" y="21445"/>
                    <a:pt x="26896" y="21445"/>
                  </a:cubicBezTo>
                  <a:cubicBezTo>
                    <a:pt x="26872" y="21445"/>
                    <a:pt x="26849" y="21445"/>
                    <a:pt x="26825" y="21445"/>
                  </a:cubicBezTo>
                  <a:cubicBezTo>
                    <a:pt x="26724" y="21445"/>
                    <a:pt x="26626" y="21437"/>
                    <a:pt x="26575" y="21348"/>
                  </a:cubicBezTo>
                  <a:lnTo>
                    <a:pt x="26575" y="21348"/>
                  </a:lnTo>
                  <a:cubicBezTo>
                    <a:pt x="26351" y="21400"/>
                    <a:pt x="26733" y="21625"/>
                    <a:pt x="26575" y="22008"/>
                  </a:cubicBezTo>
                  <a:cubicBezTo>
                    <a:pt x="26351" y="22338"/>
                    <a:pt x="25743" y="22060"/>
                    <a:pt x="25796" y="22892"/>
                  </a:cubicBezTo>
                  <a:cubicBezTo>
                    <a:pt x="25489" y="22425"/>
                    <a:pt x="25525" y="21490"/>
                    <a:pt x="25170" y="21490"/>
                  </a:cubicBezTo>
                  <a:cubicBezTo>
                    <a:pt x="25143" y="21490"/>
                    <a:pt x="25114" y="21495"/>
                    <a:pt x="25083" y="21506"/>
                  </a:cubicBezTo>
                  <a:cubicBezTo>
                    <a:pt x="25585" y="21176"/>
                    <a:pt x="25915" y="21123"/>
                    <a:pt x="26073" y="21018"/>
                  </a:cubicBezTo>
                  <a:lnTo>
                    <a:pt x="26073" y="21018"/>
                  </a:lnTo>
                  <a:cubicBezTo>
                    <a:pt x="26351" y="21176"/>
                    <a:pt x="25862" y="21400"/>
                    <a:pt x="25915" y="21678"/>
                  </a:cubicBezTo>
                  <a:cubicBezTo>
                    <a:pt x="25915" y="21828"/>
                    <a:pt x="25974" y="21868"/>
                    <a:pt x="26059" y="21868"/>
                  </a:cubicBezTo>
                  <a:cubicBezTo>
                    <a:pt x="26158" y="21868"/>
                    <a:pt x="26293" y="21814"/>
                    <a:pt x="26411" y="21814"/>
                  </a:cubicBezTo>
                  <a:cubicBezTo>
                    <a:pt x="26441" y="21814"/>
                    <a:pt x="26471" y="21818"/>
                    <a:pt x="26498" y="21827"/>
                  </a:cubicBezTo>
                  <a:lnTo>
                    <a:pt x="26498" y="21827"/>
                  </a:lnTo>
                  <a:cubicBezTo>
                    <a:pt x="26104" y="21653"/>
                    <a:pt x="26283" y="20838"/>
                    <a:pt x="26621" y="20838"/>
                  </a:cubicBezTo>
                  <a:cubicBezTo>
                    <a:pt x="26640" y="20838"/>
                    <a:pt x="26660" y="20840"/>
                    <a:pt x="26681" y="20846"/>
                  </a:cubicBezTo>
                  <a:cubicBezTo>
                    <a:pt x="26628" y="20516"/>
                    <a:pt x="26351" y="20516"/>
                    <a:pt x="26575" y="20186"/>
                  </a:cubicBezTo>
                  <a:cubicBezTo>
                    <a:pt x="26611" y="20158"/>
                    <a:pt x="26646" y="20147"/>
                    <a:pt x="26679" y="20147"/>
                  </a:cubicBezTo>
                  <a:cubicBezTo>
                    <a:pt x="26813" y="20147"/>
                    <a:pt x="26924" y="20323"/>
                    <a:pt x="26992" y="20323"/>
                  </a:cubicBezTo>
                  <a:cubicBezTo>
                    <a:pt x="27037" y="20323"/>
                    <a:pt x="27063" y="20243"/>
                    <a:pt x="27063" y="19975"/>
                  </a:cubicBezTo>
                  <a:close/>
                  <a:moveTo>
                    <a:pt x="29728" y="23925"/>
                  </a:moveTo>
                  <a:cubicBezTo>
                    <a:pt x="29906" y="23925"/>
                    <a:pt x="30129" y="24002"/>
                    <a:pt x="30417" y="24146"/>
                  </a:cubicBezTo>
                  <a:cubicBezTo>
                    <a:pt x="30034" y="25136"/>
                    <a:pt x="29427" y="24595"/>
                    <a:pt x="29044" y="24978"/>
                  </a:cubicBezTo>
                  <a:cubicBezTo>
                    <a:pt x="29194" y="24244"/>
                    <a:pt x="29368" y="23925"/>
                    <a:pt x="29728" y="23925"/>
                  </a:cubicBezTo>
                  <a:close/>
                  <a:moveTo>
                    <a:pt x="28832" y="24146"/>
                  </a:moveTo>
                  <a:lnTo>
                    <a:pt x="28832" y="24146"/>
                  </a:lnTo>
                  <a:cubicBezTo>
                    <a:pt x="28766" y="24476"/>
                    <a:pt x="28555" y="24648"/>
                    <a:pt x="28331" y="24701"/>
                  </a:cubicBezTo>
                  <a:cubicBezTo>
                    <a:pt x="28331" y="25031"/>
                    <a:pt x="28384" y="25202"/>
                    <a:pt x="28608" y="25202"/>
                  </a:cubicBezTo>
                  <a:cubicBezTo>
                    <a:pt x="28714" y="25136"/>
                    <a:pt x="28714" y="25031"/>
                    <a:pt x="28832" y="25031"/>
                  </a:cubicBezTo>
                  <a:cubicBezTo>
                    <a:pt x="28741" y="24738"/>
                    <a:pt x="28712" y="24630"/>
                    <a:pt x="28727" y="24630"/>
                  </a:cubicBezTo>
                  <a:cubicBezTo>
                    <a:pt x="28769" y="24630"/>
                    <a:pt x="29142" y="25434"/>
                    <a:pt x="29459" y="25434"/>
                  </a:cubicBezTo>
                  <a:cubicBezTo>
                    <a:pt x="29527" y="25434"/>
                    <a:pt x="29592" y="25398"/>
                    <a:pt x="29651" y="25308"/>
                  </a:cubicBezTo>
                  <a:lnTo>
                    <a:pt x="29651" y="25308"/>
                  </a:lnTo>
                  <a:cubicBezTo>
                    <a:pt x="29557" y="25583"/>
                    <a:pt x="29436" y="25629"/>
                    <a:pt x="29312" y="25629"/>
                  </a:cubicBezTo>
                  <a:cubicBezTo>
                    <a:pt x="29249" y="25629"/>
                    <a:pt x="29186" y="25618"/>
                    <a:pt x="29125" y="25618"/>
                  </a:cubicBezTo>
                  <a:cubicBezTo>
                    <a:pt x="29015" y="25618"/>
                    <a:pt x="28912" y="25655"/>
                    <a:pt x="28832" y="25863"/>
                  </a:cubicBezTo>
                  <a:cubicBezTo>
                    <a:pt x="29044" y="25136"/>
                    <a:pt x="28278" y="25585"/>
                    <a:pt x="28001" y="25031"/>
                  </a:cubicBezTo>
                  <a:cubicBezTo>
                    <a:pt x="28278" y="24701"/>
                    <a:pt x="28436" y="24265"/>
                    <a:pt x="28832" y="24146"/>
                  </a:cubicBezTo>
                  <a:close/>
                  <a:moveTo>
                    <a:pt x="32298" y="25415"/>
                  </a:moveTo>
                  <a:cubicBezTo>
                    <a:pt x="32336" y="25415"/>
                    <a:pt x="32370" y="25430"/>
                    <a:pt x="32397" y="25467"/>
                  </a:cubicBezTo>
                  <a:cubicBezTo>
                    <a:pt x="32185" y="25562"/>
                    <a:pt x="31998" y="26074"/>
                    <a:pt x="31790" y="26074"/>
                  </a:cubicBezTo>
                  <a:cubicBezTo>
                    <a:pt x="31738" y="26074"/>
                    <a:pt x="31686" y="26044"/>
                    <a:pt x="31631" y="25968"/>
                  </a:cubicBezTo>
                  <a:cubicBezTo>
                    <a:pt x="31817" y="25782"/>
                    <a:pt x="32112" y="25415"/>
                    <a:pt x="32298" y="25415"/>
                  </a:cubicBezTo>
                  <a:close/>
                  <a:moveTo>
                    <a:pt x="29738" y="25849"/>
                  </a:moveTo>
                  <a:cubicBezTo>
                    <a:pt x="29763" y="25849"/>
                    <a:pt x="29791" y="25853"/>
                    <a:pt x="29823" y="25863"/>
                  </a:cubicBezTo>
                  <a:cubicBezTo>
                    <a:pt x="29704" y="26351"/>
                    <a:pt x="30153" y="25968"/>
                    <a:pt x="30034" y="26523"/>
                  </a:cubicBezTo>
                  <a:cubicBezTo>
                    <a:pt x="30020" y="26526"/>
                    <a:pt x="30007" y="26528"/>
                    <a:pt x="29995" y="26528"/>
                  </a:cubicBezTo>
                  <a:cubicBezTo>
                    <a:pt x="29854" y="26528"/>
                    <a:pt x="29816" y="26312"/>
                    <a:pt x="29667" y="26312"/>
                  </a:cubicBezTo>
                  <a:cubicBezTo>
                    <a:pt x="29633" y="26312"/>
                    <a:pt x="29593" y="26324"/>
                    <a:pt x="29545" y="26351"/>
                  </a:cubicBezTo>
                  <a:cubicBezTo>
                    <a:pt x="29545" y="26022"/>
                    <a:pt x="29584" y="25849"/>
                    <a:pt x="29738" y="25849"/>
                  </a:cubicBezTo>
                  <a:close/>
                  <a:moveTo>
                    <a:pt x="779" y="1"/>
                  </a:moveTo>
                  <a:cubicBezTo>
                    <a:pt x="713" y="449"/>
                    <a:pt x="713" y="555"/>
                    <a:pt x="607" y="832"/>
                  </a:cubicBezTo>
                  <a:cubicBezTo>
                    <a:pt x="589" y="838"/>
                    <a:pt x="571" y="842"/>
                    <a:pt x="555" y="842"/>
                  </a:cubicBezTo>
                  <a:cubicBezTo>
                    <a:pt x="434" y="842"/>
                    <a:pt x="383" y="668"/>
                    <a:pt x="383" y="331"/>
                  </a:cubicBezTo>
                  <a:cubicBezTo>
                    <a:pt x="224" y="331"/>
                    <a:pt x="119" y="449"/>
                    <a:pt x="0" y="555"/>
                  </a:cubicBezTo>
                  <a:lnTo>
                    <a:pt x="0" y="4410"/>
                  </a:lnTo>
                  <a:lnTo>
                    <a:pt x="53" y="4410"/>
                  </a:lnTo>
                  <a:lnTo>
                    <a:pt x="53" y="4898"/>
                  </a:lnTo>
                  <a:cubicBezTo>
                    <a:pt x="53" y="4898"/>
                    <a:pt x="0" y="4898"/>
                    <a:pt x="0" y="4846"/>
                  </a:cubicBezTo>
                  <a:lnTo>
                    <a:pt x="0" y="6060"/>
                  </a:lnTo>
                  <a:cubicBezTo>
                    <a:pt x="383" y="6166"/>
                    <a:pt x="832" y="6324"/>
                    <a:pt x="277" y="6879"/>
                  </a:cubicBezTo>
                  <a:cubicBezTo>
                    <a:pt x="449" y="6931"/>
                    <a:pt x="660" y="6826"/>
                    <a:pt x="660" y="7050"/>
                  </a:cubicBezTo>
                  <a:lnTo>
                    <a:pt x="277" y="7050"/>
                  </a:lnTo>
                  <a:lnTo>
                    <a:pt x="277" y="8093"/>
                  </a:lnTo>
                  <a:cubicBezTo>
                    <a:pt x="502" y="8093"/>
                    <a:pt x="502" y="7816"/>
                    <a:pt x="607" y="7710"/>
                  </a:cubicBezTo>
                  <a:cubicBezTo>
                    <a:pt x="779" y="8370"/>
                    <a:pt x="832" y="8476"/>
                    <a:pt x="990" y="8912"/>
                  </a:cubicBezTo>
                  <a:cubicBezTo>
                    <a:pt x="330" y="8964"/>
                    <a:pt x="832" y="8964"/>
                    <a:pt x="885" y="9242"/>
                  </a:cubicBezTo>
                  <a:cubicBezTo>
                    <a:pt x="1043" y="9743"/>
                    <a:pt x="502" y="9625"/>
                    <a:pt x="713" y="9743"/>
                  </a:cubicBezTo>
                  <a:cubicBezTo>
                    <a:pt x="785" y="9808"/>
                    <a:pt x="1015" y="9916"/>
                    <a:pt x="1234" y="9916"/>
                  </a:cubicBezTo>
                  <a:cubicBezTo>
                    <a:pt x="1374" y="9916"/>
                    <a:pt x="1510" y="9872"/>
                    <a:pt x="1597" y="9743"/>
                  </a:cubicBezTo>
                  <a:lnTo>
                    <a:pt x="1597" y="9743"/>
                  </a:lnTo>
                  <a:cubicBezTo>
                    <a:pt x="1561" y="9748"/>
                    <a:pt x="1530" y="9750"/>
                    <a:pt x="1503" y="9750"/>
                  </a:cubicBezTo>
                  <a:cubicBezTo>
                    <a:pt x="1207" y="9750"/>
                    <a:pt x="1443" y="9496"/>
                    <a:pt x="1492" y="9242"/>
                  </a:cubicBezTo>
                  <a:cubicBezTo>
                    <a:pt x="1471" y="9235"/>
                    <a:pt x="1447" y="9233"/>
                    <a:pt x="1423" y="9233"/>
                  </a:cubicBezTo>
                  <a:cubicBezTo>
                    <a:pt x="1361" y="9233"/>
                    <a:pt x="1291" y="9248"/>
                    <a:pt x="1231" y="9248"/>
                  </a:cubicBezTo>
                  <a:cubicBezTo>
                    <a:pt x="1119" y="9248"/>
                    <a:pt x="1041" y="9197"/>
                    <a:pt x="1109" y="8912"/>
                  </a:cubicBezTo>
                  <a:lnTo>
                    <a:pt x="1109" y="8912"/>
                  </a:lnTo>
                  <a:cubicBezTo>
                    <a:pt x="1877" y="8949"/>
                    <a:pt x="2405" y="9744"/>
                    <a:pt x="2861" y="9744"/>
                  </a:cubicBezTo>
                  <a:cubicBezTo>
                    <a:pt x="3056" y="9744"/>
                    <a:pt x="3238" y="9600"/>
                    <a:pt x="3419" y="9189"/>
                  </a:cubicBezTo>
                  <a:cubicBezTo>
                    <a:pt x="3631" y="9413"/>
                    <a:pt x="3472" y="9519"/>
                    <a:pt x="3578" y="9691"/>
                  </a:cubicBezTo>
                  <a:cubicBezTo>
                    <a:pt x="3855" y="9413"/>
                    <a:pt x="3749" y="8912"/>
                    <a:pt x="3683" y="8529"/>
                  </a:cubicBezTo>
                  <a:cubicBezTo>
                    <a:pt x="3855" y="8529"/>
                    <a:pt x="4013" y="8423"/>
                    <a:pt x="4079" y="8199"/>
                  </a:cubicBezTo>
                  <a:cubicBezTo>
                    <a:pt x="3683" y="8199"/>
                    <a:pt x="3855" y="8093"/>
                    <a:pt x="3961" y="7869"/>
                  </a:cubicBezTo>
                  <a:cubicBezTo>
                    <a:pt x="3802" y="7644"/>
                    <a:pt x="3472" y="7710"/>
                    <a:pt x="3353" y="7380"/>
                  </a:cubicBezTo>
                  <a:lnTo>
                    <a:pt x="3353" y="7380"/>
                  </a:lnTo>
                  <a:cubicBezTo>
                    <a:pt x="3855" y="7591"/>
                    <a:pt x="4568" y="7433"/>
                    <a:pt x="4792" y="7591"/>
                  </a:cubicBezTo>
                  <a:cubicBezTo>
                    <a:pt x="4739" y="7486"/>
                    <a:pt x="4792" y="7209"/>
                    <a:pt x="4845" y="7156"/>
                  </a:cubicBezTo>
                  <a:cubicBezTo>
                    <a:pt x="4878" y="7310"/>
                    <a:pt x="4934" y="7362"/>
                    <a:pt x="5000" y="7362"/>
                  </a:cubicBezTo>
                  <a:cubicBezTo>
                    <a:pt x="5133" y="7362"/>
                    <a:pt x="5309" y="7152"/>
                    <a:pt x="5427" y="7152"/>
                  </a:cubicBezTo>
                  <a:cubicBezTo>
                    <a:pt x="5436" y="7152"/>
                    <a:pt x="5444" y="7153"/>
                    <a:pt x="5452" y="7156"/>
                  </a:cubicBezTo>
                  <a:cubicBezTo>
                    <a:pt x="5665" y="7663"/>
                    <a:pt x="5356" y="8202"/>
                    <a:pt x="4997" y="8202"/>
                  </a:cubicBezTo>
                  <a:cubicBezTo>
                    <a:pt x="4889" y="8202"/>
                    <a:pt x="4777" y="8153"/>
                    <a:pt x="4673" y="8040"/>
                  </a:cubicBezTo>
                  <a:lnTo>
                    <a:pt x="4673" y="8040"/>
                  </a:lnTo>
                  <a:cubicBezTo>
                    <a:pt x="4739" y="8423"/>
                    <a:pt x="4673" y="8634"/>
                    <a:pt x="4515" y="8700"/>
                  </a:cubicBezTo>
                  <a:cubicBezTo>
                    <a:pt x="4472" y="8603"/>
                    <a:pt x="4464" y="8515"/>
                    <a:pt x="4434" y="8515"/>
                  </a:cubicBezTo>
                  <a:cubicBezTo>
                    <a:pt x="4427" y="8515"/>
                    <a:pt x="4419" y="8519"/>
                    <a:pt x="4409" y="8529"/>
                  </a:cubicBezTo>
                  <a:cubicBezTo>
                    <a:pt x="4409" y="8252"/>
                    <a:pt x="4673" y="8370"/>
                    <a:pt x="4568" y="7869"/>
                  </a:cubicBezTo>
                  <a:cubicBezTo>
                    <a:pt x="4430" y="7869"/>
                    <a:pt x="4362" y="7698"/>
                    <a:pt x="4242" y="7698"/>
                  </a:cubicBezTo>
                  <a:cubicBezTo>
                    <a:pt x="4224" y="7698"/>
                    <a:pt x="4205" y="7702"/>
                    <a:pt x="4185" y="7710"/>
                  </a:cubicBezTo>
                  <a:cubicBezTo>
                    <a:pt x="4568" y="8304"/>
                    <a:pt x="4013" y="8304"/>
                    <a:pt x="4185" y="8859"/>
                  </a:cubicBezTo>
                  <a:cubicBezTo>
                    <a:pt x="4279" y="8935"/>
                    <a:pt x="4366" y="8947"/>
                    <a:pt x="4452" y="8947"/>
                  </a:cubicBezTo>
                  <a:cubicBezTo>
                    <a:pt x="4493" y="8947"/>
                    <a:pt x="4533" y="8945"/>
                    <a:pt x="4574" y="8945"/>
                  </a:cubicBezTo>
                  <a:cubicBezTo>
                    <a:pt x="4703" y="8945"/>
                    <a:pt x="4838" y="8971"/>
                    <a:pt x="5003" y="9189"/>
                  </a:cubicBezTo>
                  <a:cubicBezTo>
                    <a:pt x="5003" y="9083"/>
                    <a:pt x="5003" y="8859"/>
                    <a:pt x="5069" y="8859"/>
                  </a:cubicBezTo>
                  <a:cubicBezTo>
                    <a:pt x="5228" y="9691"/>
                    <a:pt x="4621" y="9242"/>
                    <a:pt x="4621" y="9849"/>
                  </a:cubicBezTo>
                  <a:cubicBezTo>
                    <a:pt x="5069" y="9466"/>
                    <a:pt x="5400" y="9360"/>
                    <a:pt x="5664" y="9030"/>
                  </a:cubicBezTo>
                  <a:cubicBezTo>
                    <a:pt x="5558" y="8964"/>
                    <a:pt x="5334" y="9083"/>
                    <a:pt x="5281" y="8859"/>
                  </a:cubicBezTo>
                  <a:cubicBezTo>
                    <a:pt x="5400" y="8859"/>
                    <a:pt x="5400" y="8529"/>
                    <a:pt x="5505" y="8529"/>
                  </a:cubicBezTo>
                  <a:cubicBezTo>
                    <a:pt x="5558" y="8512"/>
                    <a:pt x="5614" y="8503"/>
                    <a:pt x="5672" y="8503"/>
                  </a:cubicBezTo>
                  <a:cubicBezTo>
                    <a:pt x="5982" y="8503"/>
                    <a:pt x="6351" y="8750"/>
                    <a:pt x="6495" y="9360"/>
                  </a:cubicBezTo>
                  <a:cubicBezTo>
                    <a:pt x="6520" y="9178"/>
                    <a:pt x="6639" y="9139"/>
                    <a:pt x="6781" y="9139"/>
                  </a:cubicBezTo>
                  <a:cubicBezTo>
                    <a:pt x="6891" y="9139"/>
                    <a:pt x="7014" y="9162"/>
                    <a:pt x="7118" y="9162"/>
                  </a:cubicBezTo>
                  <a:cubicBezTo>
                    <a:pt x="7173" y="9162"/>
                    <a:pt x="7222" y="9156"/>
                    <a:pt x="7261" y="9136"/>
                  </a:cubicBezTo>
                  <a:cubicBezTo>
                    <a:pt x="7103" y="8040"/>
                    <a:pt x="7868" y="8700"/>
                    <a:pt x="7644" y="8146"/>
                  </a:cubicBezTo>
                  <a:lnTo>
                    <a:pt x="7644" y="8146"/>
                  </a:lnTo>
                  <a:cubicBezTo>
                    <a:pt x="7644" y="8236"/>
                    <a:pt x="7629" y="8271"/>
                    <a:pt x="7605" y="8271"/>
                  </a:cubicBezTo>
                  <a:cubicBezTo>
                    <a:pt x="7528" y="8271"/>
                    <a:pt x="7352" y="7897"/>
                    <a:pt x="7261" y="7816"/>
                  </a:cubicBezTo>
                  <a:lnTo>
                    <a:pt x="7974" y="7816"/>
                  </a:lnTo>
                  <a:cubicBezTo>
                    <a:pt x="8040" y="8199"/>
                    <a:pt x="8145" y="8582"/>
                    <a:pt x="8093" y="9136"/>
                  </a:cubicBezTo>
                  <a:cubicBezTo>
                    <a:pt x="8226" y="9149"/>
                    <a:pt x="8346" y="9156"/>
                    <a:pt x="8460" y="9156"/>
                  </a:cubicBezTo>
                  <a:cubicBezTo>
                    <a:pt x="8807" y="9156"/>
                    <a:pt x="9087" y="9094"/>
                    <a:pt x="9466" y="8964"/>
                  </a:cubicBezTo>
                  <a:cubicBezTo>
                    <a:pt x="9360" y="8912"/>
                    <a:pt x="9241" y="8806"/>
                    <a:pt x="9188" y="8634"/>
                  </a:cubicBezTo>
                  <a:cubicBezTo>
                    <a:pt x="9341" y="8634"/>
                    <a:pt x="9306" y="8288"/>
                    <a:pt x="9493" y="8288"/>
                  </a:cubicBezTo>
                  <a:cubicBezTo>
                    <a:pt x="9515" y="8288"/>
                    <a:pt x="9541" y="8293"/>
                    <a:pt x="9571" y="8304"/>
                  </a:cubicBezTo>
                  <a:cubicBezTo>
                    <a:pt x="9624" y="9083"/>
                    <a:pt x="9518" y="9625"/>
                    <a:pt x="9413" y="10126"/>
                  </a:cubicBezTo>
                  <a:cubicBezTo>
                    <a:pt x="9743" y="10351"/>
                    <a:pt x="10284" y="10021"/>
                    <a:pt x="10403" y="10615"/>
                  </a:cubicBezTo>
                  <a:cubicBezTo>
                    <a:pt x="10020" y="10351"/>
                    <a:pt x="9360" y="10562"/>
                    <a:pt x="9083" y="10126"/>
                  </a:cubicBezTo>
                  <a:cubicBezTo>
                    <a:pt x="9083" y="9902"/>
                    <a:pt x="9360" y="10021"/>
                    <a:pt x="9294" y="9625"/>
                  </a:cubicBezTo>
                  <a:cubicBezTo>
                    <a:pt x="9294" y="9407"/>
                    <a:pt x="9145" y="9298"/>
                    <a:pt x="8997" y="9298"/>
                  </a:cubicBezTo>
                  <a:cubicBezTo>
                    <a:pt x="8848" y="9298"/>
                    <a:pt x="8700" y="9407"/>
                    <a:pt x="8700" y="9625"/>
                  </a:cubicBezTo>
                  <a:cubicBezTo>
                    <a:pt x="8806" y="9955"/>
                    <a:pt x="8911" y="10285"/>
                    <a:pt x="9030" y="10681"/>
                  </a:cubicBezTo>
                  <a:cubicBezTo>
                    <a:pt x="8630" y="10385"/>
                    <a:pt x="8442" y="10307"/>
                    <a:pt x="8221" y="10307"/>
                  </a:cubicBezTo>
                  <a:cubicBezTo>
                    <a:pt x="8106" y="10307"/>
                    <a:pt x="7982" y="10328"/>
                    <a:pt x="7815" y="10351"/>
                  </a:cubicBezTo>
                  <a:cubicBezTo>
                    <a:pt x="7763" y="10126"/>
                    <a:pt x="8145" y="9691"/>
                    <a:pt x="7868" y="9625"/>
                  </a:cubicBezTo>
                  <a:lnTo>
                    <a:pt x="7868" y="9625"/>
                  </a:lnTo>
                  <a:cubicBezTo>
                    <a:pt x="7854" y="9775"/>
                    <a:pt x="7827" y="9832"/>
                    <a:pt x="7795" y="9832"/>
                  </a:cubicBezTo>
                  <a:cubicBezTo>
                    <a:pt x="7710" y="9832"/>
                    <a:pt x="7591" y="9420"/>
                    <a:pt x="7591" y="9294"/>
                  </a:cubicBezTo>
                  <a:cubicBezTo>
                    <a:pt x="7050" y="9540"/>
                    <a:pt x="6611" y="9674"/>
                    <a:pt x="6157" y="9674"/>
                  </a:cubicBezTo>
                  <a:cubicBezTo>
                    <a:pt x="5880" y="9674"/>
                    <a:pt x="5596" y="9624"/>
                    <a:pt x="5281" y="9519"/>
                  </a:cubicBezTo>
                  <a:cubicBezTo>
                    <a:pt x="5069" y="10615"/>
                    <a:pt x="4568" y="10456"/>
                    <a:pt x="4132" y="10892"/>
                  </a:cubicBezTo>
                  <a:cubicBezTo>
                    <a:pt x="4291" y="10892"/>
                    <a:pt x="4462" y="11011"/>
                    <a:pt x="4515" y="11222"/>
                  </a:cubicBezTo>
                  <a:cubicBezTo>
                    <a:pt x="4409" y="11222"/>
                    <a:pt x="4409" y="11341"/>
                    <a:pt x="4291" y="11394"/>
                  </a:cubicBezTo>
                  <a:cubicBezTo>
                    <a:pt x="4206" y="11088"/>
                    <a:pt x="3835" y="10639"/>
                    <a:pt x="3582" y="10639"/>
                  </a:cubicBezTo>
                  <a:cubicBezTo>
                    <a:pt x="3518" y="10639"/>
                    <a:pt x="3462" y="10667"/>
                    <a:pt x="3419" y="10733"/>
                  </a:cubicBezTo>
                  <a:cubicBezTo>
                    <a:pt x="3525" y="10733"/>
                    <a:pt x="3472" y="10892"/>
                    <a:pt x="3419" y="11064"/>
                  </a:cubicBezTo>
                  <a:cubicBezTo>
                    <a:pt x="3631" y="11499"/>
                    <a:pt x="4621" y="11935"/>
                    <a:pt x="4132" y="12054"/>
                  </a:cubicBezTo>
                  <a:cubicBezTo>
                    <a:pt x="4215" y="12182"/>
                    <a:pt x="4333" y="12227"/>
                    <a:pt x="4459" y="12227"/>
                  </a:cubicBezTo>
                  <a:cubicBezTo>
                    <a:pt x="4657" y="12227"/>
                    <a:pt x="4875" y="12118"/>
                    <a:pt x="5003" y="12054"/>
                  </a:cubicBezTo>
                  <a:lnTo>
                    <a:pt x="5003" y="12054"/>
                  </a:lnTo>
                  <a:cubicBezTo>
                    <a:pt x="5003" y="12436"/>
                    <a:pt x="4845" y="12542"/>
                    <a:pt x="5003" y="12872"/>
                  </a:cubicBezTo>
                  <a:cubicBezTo>
                    <a:pt x="5505" y="12767"/>
                    <a:pt x="5122" y="12331"/>
                    <a:pt x="5505" y="12054"/>
                  </a:cubicBezTo>
                  <a:cubicBezTo>
                    <a:pt x="5543" y="12049"/>
                    <a:pt x="5579" y="12047"/>
                    <a:pt x="5614" y="12047"/>
                  </a:cubicBezTo>
                  <a:cubicBezTo>
                    <a:pt x="5980" y="12047"/>
                    <a:pt x="6189" y="12289"/>
                    <a:pt x="6442" y="12542"/>
                  </a:cubicBezTo>
                  <a:cubicBezTo>
                    <a:pt x="6403" y="12630"/>
                    <a:pt x="6364" y="12660"/>
                    <a:pt x="6327" y="12660"/>
                  </a:cubicBezTo>
                  <a:cubicBezTo>
                    <a:pt x="6249" y="12660"/>
                    <a:pt x="6179" y="12527"/>
                    <a:pt x="6128" y="12527"/>
                  </a:cubicBezTo>
                  <a:cubicBezTo>
                    <a:pt x="6098" y="12527"/>
                    <a:pt x="6075" y="12572"/>
                    <a:pt x="6060" y="12714"/>
                  </a:cubicBezTo>
                  <a:cubicBezTo>
                    <a:pt x="6218" y="13044"/>
                    <a:pt x="6495" y="13255"/>
                    <a:pt x="6654" y="13704"/>
                  </a:cubicBezTo>
                  <a:cubicBezTo>
                    <a:pt x="6601" y="13915"/>
                    <a:pt x="6548" y="13981"/>
                    <a:pt x="6654" y="14192"/>
                  </a:cubicBezTo>
                  <a:cubicBezTo>
                    <a:pt x="6390" y="14192"/>
                    <a:pt x="6165" y="14192"/>
                    <a:pt x="6165" y="14522"/>
                  </a:cubicBezTo>
                  <a:cubicBezTo>
                    <a:pt x="6324" y="14522"/>
                    <a:pt x="6390" y="14694"/>
                    <a:pt x="6271" y="14852"/>
                  </a:cubicBezTo>
                  <a:cubicBezTo>
                    <a:pt x="6300" y="14873"/>
                    <a:pt x="6338" y="14880"/>
                    <a:pt x="6382" y="14880"/>
                  </a:cubicBezTo>
                  <a:cubicBezTo>
                    <a:pt x="6493" y="14880"/>
                    <a:pt x="6637" y="14832"/>
                    <a:pt x="6750" y="14832"/>
                  </a:cubicBezTo>
                  <a:cubicBezTo>
                    <a:pt x="6854" y="14832"/>
                    <a:pt x="6931" y="14872"/>
                    <a:pt x="6931" y="15024"/>
                  </a:cubicBezTo>
                  <a:lnTo>
                    <a:pt x="6931" y="15512"/>
                  </a:lnTo>
                  <a:cubicBezTo>
                    <a:pt x="6887" y="15537"/>
                    <a:pt x="6831" y="15545"/>
                    <a:pt x="6769" y="15545"/>
                  </a:cubicBezTo>
                  <a:cubicBezTo>
                    <a:pt x="6668" y="15545"/>
                    <a:pt x="6552" y="15525"/>
                    <a:pt x="6449" y="15525"/>
                  </a:cubicBezTo>
                  <a:cubicBezTo>
                    <a:pt x="6307" y="15525"/>
                    <a:pt x="6189" y="15562"/>
                    <a:pt x="6165" y="15737"/>
                  </a:cubicBezTo>
                  <a:cubicBezTo>
                    <a:pt x="6281" y="15962"/>
                    <a:pt x="6527" y="16102"/>
                    <a:pt x="6676" y="16102"/>
                  </a:cubicBezTo>
                  <a:cubicBezTo>
                    <a:pt x="6816" y="16102"/>
                    <a:pt x="6871" y="15978"/>
                    <a:pt x="6654" y="15684"/>
                  </a:cubicBezTo>
                  <a:cubicBezTo>
                    <a:pt x="6700" y="15672"/>
                    <a:pt x="6744" y="15667"/>
                    <a:pt x="6786" y="15667"/>
                  </a:cubicBezTo>
                  <a:cubicBezTo>
                    <a:pt x="7005" y="15667"/>
                    <a:pt x="7178" y="15802"/>
                    <a:pt x="7312" y="15802"/>
                  </a:cubicBezTo>
                  <a:cubicBezTo>
                    <a:pt x="7405" y="15802"/>
                    <a:pt x="7480" y="15736"/>
                    <a:pt x="7538" y="15512"/>
                  </a:cubicBezTo>
                  <a:cubicBezTo>
                    <a:pt x="7103" y="15407"/>
                    <a:pt x="7380" y="15077"/>
                    <a:pt x="7261" y="14364"/>
                  </a:cubicBezTo>
                  <a:cubicBezTo>
                    <a:pt x="7591" y="14245"/>
                    <a:pt x="7485" y="14245"/>
                    <a:pt x="7644" y="13374"/>
                  </a:cubicBezTo>
                  <a:cubicBezTo>
                    <a:pt x="7103" y="13255"/>
                    <a:pt x="6654" y="12991"/>
                    <a:pt x="6548" y="12212"/>
                  </a:cubicBezTo>
                  <a:cubicBezTo>
                    <a:pt x="6587" y="11989"/>
                    <a:pt x="6717" y="11953"/>
                    <a:pt x="6874" y="11953"/>
                  </a:cubicBezTo>
                  <a:cubicBezTo>
                    <a:pt x="6947" y="11953"/>
                    <a:pt x="7027" y="11961"/>
                    <a:pt x="7106" y="11961"/>
                  </a:cubicBezTo>
                  <a:cubicBezTo>
                    <a:pt x="7315" y="11961"/>
                    <a:pt x="7518" y="11905"/>
                    <a:pt x="7591" y="11499"/>
                  </a:cubicBezTo>
                  <a:lnTo>
                    <a:pt x="7591" y="11499"/>
                  </a:lnTo>
                  <a:cubicBezTo>
                    <a:pt x="7763" y="12159"/>
                    <a:pt x="7314" y="11935"/>
                    <a:pt x="7314" y="12331"/>
                  </a:cubicBezTo>
                  <a:cubicBezTo>
                    <a:pt x="7370" y="12312"/>
                    <a:pt x="7416" y="12303"/>
                    <a:pt x="7454" y="12303"/>
                  </a:cubicBezTo>
                  <a:cubicBezTo>
                    <a:pt x="7757" y="12303"/>
                    <a:pt x="7538" y="12862"/>
                    <a:pt x="7538" y="13202"/>
                  </a:cubicBezTo>
                  <a:cubicBezTo>
                    <a:pt x="7835" y="13079"/>
                    <a:pt x="8037" y="12487"/>
                    <a:pt x="8341" y="12487"/>
                  </a:cubicBezTo>
                  <a:cubicBezTo>
                    <a:pt x="8428" y="12487"/>
                    <a:pt x="8524" y="12537"/>
                    <a:pt x="8634" y="12661"/>
                  </a:cubicBezTo>
                  <a:cubicBezTo>
                    <a:pt x="8476" y="11935"/>
                    <a:pt x="9241" y="11605"/>
                    <a:pt x="9188" y="11169"/>
                  </a:cubicBezTo>
                  <a:lnTo>
                    <a:pt x="9188" y="11169"/>
                  </a:lnTo>
                  <a:cubicBezTo>
                    <a:pt x="9624" y="11275"/>
                    <a:pt x="10073" y="11011"/>
                    <a:pt x="10284" y="11829"/>
                  </a:cubicBezTo>
                  <a:cubicBezTo>
                    <a:pt x="10246" y="11861"/>
                    <a:pt x="10208" y="11874"/>
                    <a:pt x="10171" y="11874"/>
                  </a:cubicBezTo>
                  <a:cubicBezTo>
                    <a:pt x="10014" y="11874"/>
                    <a:pt x="9862" y="11654"/>
                    <a:pt x="9750" y="11654"/>
                  </a:cubicBezTo>
                  <a:cubicBezTo>
                    <a:pt x="9699" y="11654"/>
                    <a:pt x="9656" y="11699"/>
                    <a:pt x="9624" y="11829"/>
                  </a:cubicBezTo>
                  <a:cubicBezTo>
                    <a:pt x="10179" y="12001"/>
                    <a:pt x="9796" y="12991"/>
                    <a:pt x="10020" y="13479"/>
                  </a:cubicBezTo>
                  <a:cubicBezTo>
                    <a:pt x="10179" y="12661"/>
                    <a:pt x="10126" y="11829"/>
                    <a:pt x="11010" y="11605"/>
                  </a:cubicBezTo>
                  <a:cubicBezTo>
                    <a:pt x="11010" y="11899"/>
                    <a:pt x="11251" y="12245"/>
                    <a:pt x="11397" y="12245"/>
                  </a:cubicBezTo>
                  <a:cubicBezTo>
                    <a:pt x="11447" y="12245"/>
                    <a:pt x="11485" y="12204"/>
                    <a:pt x="11499" y="12106"/>
                  </a:cubicBezTo>
                  <a:cubicBezTo>
                    <a:pt x="11446" y="12106"/>
                    <a:pt x="11604" y="11552"/>
                    <a:pt x="11604" y="11446"/>
                  </a:cubicBezTo>
                  <a:cubicBezTo>
                    <a:pt x="11882" y="12001"/>
                    <a:pt x="12489" y="11935"/>
                    <a:pt x="12924" y="12265"/>
                  </a:cubicBezTo>
                  <a:cubicBezTo>
                    <a:pt x="12825" y="12581"/>
                    <a:pt x="12635" y="12698"/>
                    <a:pt x="12439" y="12698"/>
                  </a:cubicBezTo>
                  <a:cubicBezTo>
                    <a:pt x="12325" y="12698"/>
                    <a:pt x="12208" y="12658"/>
                    <a:pt x="12106" y="12595"/>
                  </a:cubicBezTo>
                  <a:lnTo>
                    <a:pt x="12106" y="12595"/>
                  </a:lnTo>
                  <a:cubicBezTo>
                    <a:pt x="12158" y="12918"/>
                    <a:pt x="12317" y="13032"/>
                    <a:pt x="12505" y="13032"/>
                  </a:cubicBezTo>
                  <a:cubicBezTo>
                    <a:pt x="12701" y="13032"/>
                    <a:pt x="12928" y="12908"/>
                    <a:pt x="13096" y="12767"/>
                  </a:cubicBezTo>
                  <a:cubicBezTo>
                    <a:pt x="13096" y="13097"/>
                    <a:pt x="13255" y="13097"/>
                    <a:pt x="13321" y="13255"/>
                  </a:cubicBezTo>
                  <a:cubicBezTo>
                    <a:pt x="13096" y="13704"/>
                    <a:pt x="12766" y="13915"/>
                    <a:pt x="12436" y="14139"/>
                  </a:cubicBezTo>
                  <a:cubicBezTo>
                    <a:pt x="12485" y="13781"/>
                    <a:pt x="12307" y="13686"/>
                    <a:pt x="12052" y="13686"/>
                  </a:cubicBezTo>
                  <a:cubicBezTo>
                    <a:pt x="11763" y="13686"/>
                    <a:pt x="11376" y="13809"/>
                    <a:pt x="11116" y="13809"/>
                  </a:cubicBezTo>
                  <a:cubicBezTo>
                    <a:pt x="11063" y="14364"/>
                    <a:pt x="10839" y="14694"/>
                    <a:pt x="10839" y="14971"/>
                  </a:cubicBezTo>
                  <a:cubicBezTo>
                    <a:pt x="10680" y="14852"/>
                    <a:pt x="10561" y="14417"/>
                    <a:pt x="10733" y="14139"/>
                  </a:cubicBezTo>
                  <a:lnTo>
                    <a:pt x="10733" y="14139"/>
                  </a:lnTo>
                  <a:cubicBezTo>
                    <a:pt x="10575" y="14222"/>
                    <a:pt x="10454" y="14288"/>
                    <a:pt x="10400" y="14288"/>
                  </a:cubicBezTo>
                  <a:cubicBezTo>
                    <a:pt x="10341" y="14288"/>
                    <a:pt x="10364" y="14209"/>
                    <a:pt x="10509" y="13981"/>
                  </a:cubicBezTo>
                  <a:cubicBezTo>
                    <a:pt x="10306" y="13940"/>
                    <a:pt x="10188" y="13865"/>
                    <a:pt x="10050" y="13865"/>
                  </a:cubicBezTo>
                  <a:cubicBezTo>
                    <a:pt x="9964" y="13865"/>
                    <a:pt x="9870" y="13895"/>
                    <a:pt x="9743" y="13981"/>
                  </a:cubicBezTo>
                  <a:cubicBezTo>
                    <a:pt x="9848" y="14641"/>
                    <a:pt x="9743" y="14800"/>
                    <a:pt x="9848" y="15182"/>
                  </a:cubicBezTo>
                  <a:cubicBezTo>
                    <a:pt x="10003" y="15015"/>
                    <a:pt x="10146" y="14951"/>
                    <a:pt x="10284" y="14951"/>
                  </a:cubicBezTo>
                  <a:cubicBezTo>
                    <a:pt x="10735" y="14951"/>
                    <a:pt x="11139" y="15631"/>
                    <a:pt x="11776" y="15631"/>
                  </a:cubicBezTo>
                  <a:cubicBezTo>
                    <a:pt x="11869" y="15142"/>
                    <a:pt x="12435" y="14612"/>
                    <a:pt x="12721" y="14612"/>
                  </a:cubicBezTo>
                  <a:cubicBezTo>
                    <a:pt x="12759" y="14612"/>
                    <a:pt x="12792" y="14621"/>
                    <a:pt x="12819" y="14641"/>
                  </a:cubicBezTo>
                  <a:cubicBezTo>
                    <a:pt x="12660" y="14641"/>
                    <a:pt x="12594" y="14747"/>
                    <a:pt x="12542" y="14971"/>
                  </a:cubicBezTo>
                  <a:cubicBezTo>
                    <a:pt x="12872" y="15077"/>
                    <a:pt x="12924" y="15077"/>
                    <a:pt x="13373" y="15301"/>
                  </a:cubicBezTo>
                  <a:cubicBezTo>
                    <a:pt x="13426" y="14522"/>
                    <a:pt x="12924" y="14694"/>
                    <a:pt x="12924" y="14139"/>
                  </a:cubicBezTo>
                  <a:lnTo>
                    <a:pt x="12924" y="14139"/>
                  </a:lnTo>
                  <a:cubicBezTo>
                    <a:pt x="13051" y="14266"/>
                    <a:pt x="13106" y="14371"/>
                    <a:pt x="13161" y="14371"/>
                  </a:cubicBezTo>
                  <a:cubicBezTo>
                    <a:pt x="13203" y="14371"/>
                    <a:pt x="13245" y="14307"/>
                    <a:pt x="13321" y="14139"/>
                  </a:cubicBezTo>
                  <a:cubicBezTo>
                    <a:pt x="13416" y="14235"/>
                    <a:pt x="13382" y="14656"/>
                    <a:pt x="13581" y="14656"/>
                  </a:cubicBezTo>
                  <a:cubicBezTo>
                    <a:pt x="13601" y="14656"/>
                    <a:pt x="13624" y="14651"/>
                    <a:pt x="13651" y="14641"/>
                  </a:cubicBezTo>
                  <a:cubicBezTo>
                    <a:pt x="13981" y="14575"/>
                    <a:pt x="13981" y="14034"/>
                    <a:pt x="14245" y="13915"/>
                  </a:cubicBezTo>
                  <a:cubicBezTo>
                    <a:pt x="14189" y="13846"/>
                    <a:pt x="14149" y="13821"/>
                    <a:pt x="14114" y="13821"/>
                  </a:cubicBezTo>
                  <a:cubicBezTo>
                    <a:pt x="14023" y="13821"/>
                    <a:pt x="13971" y="13986"/>
                    <a:pt x="13808" y="13986"/>
                  </a:cubicBezTo>
                  <a:cubicBezTo>
                    <a:pt x="13792" y="13986"/>
                    <a:pt x="13774" y="13985"/>
                    <a:pt x="13756" y="13981"/>
                  </a:cubicBezTo>
                  <a:cubicBezTo>
                    <a:pt x="13651" y="13427"/>
                    <a:pt x="13373" y="13255"/>
                    <a:pt x="13532" y="12767"/>
                  </a:cubicBezTo>
                  <a:lnTo>
                    <a:pt x="13532" y="12767"/>
                  </a:lnTo>
                  <a:cubicBezTo>
                    <a:pt x="13598" y="13164"/>
                    <a:pt x="13832" y="13221"/>
                    <a:pt x="14063" y="13221"/>
                  </a:cubicBezTo>
                  <a:cubicBezTo>
                    <a:pt x="14156" y="13221"/>
                    <a:pt x="14249" y="13212"/>
                    <a:pt x="14329" y="13212"/>
                  </a:cubicBezTo>
                  <a:cubicBezTo>
                    <a:pt x="14408" y="13212"/>
                    <a:pt x="14476" y="13220"/>
                    <a:pt x="14522" y="13255"/>
                  </a:cubicBezTo>
                  <a:cubicBezTo>
                    <a:pt x="14522" y="13585"/>
                    <a:pt x="14192" y="13374"/>
                    <a:pt x="14245" y="13757"/>
                  </a:cubicBezTo>
                  <a:cubicBezTo>
                    <a:pt x="14300" y="13770"/>
                    <a:pt x="14352" y="13776"/>
                    <a:pt x="14401" y="13776"/>
                  </a:cubicBezTo>
                  <a:cubicBezTo>
                    <a:pt x="14541" y="13776"/>
                    <a:pt x="14652" y="13722"/>
                    <a:pt x="14731" y="13608"/>
                  </a:cubicBezTo>
                  <a:lnTo>
                    <a:pt x="14731" y="13608"/>
                  </a:lnTo>
                  <a:cubicBezTo>
                    <a:pt x="14532" y="13925"/>
                    <a:pt x="14750" y="14142"/>
                    <a:pt x="14905" y="14245"/>
                  </a:cubicBezTo>
                  <a:cubicBezTo>
                    <a:pt x="15076" y="13862"/>
                    <a:pt x="14641" y="13585"/>
                    <a:pt x="14905" y="13427"/>
                  </a:cubicBezTo>
                  <a:cubicBezTo>
                    <a:pt x="15301" y="13427"/>
                    <a:pt x="15354" y="13915"/>
                    <a:pt x="15736" y="13915"/>
                  </a:cubicBezTo>
                  <a:cubicBezTo>
                    <a:pt x="15842" y="13202"/>
                    <a:pt x="15459" y="13427"/>
                    <a:pt x="15301" y="13097"/>
                  </a:cubicBezTo>
                  <a:cubicBezTo>
                    <a:pt x="15391" y="12939"/>
                    <a:pt x="15570" y="12905"/>
                    <a:pt x="15768" y="12905"/>
                  </a:cubicBezTo>
                  <a:cubicBezTo>
                    <a:pt x="15920" y="12905"/>
                    <a:pt x="16082" y="12925"/>
                    <a:pt x="16225" y="12925"/>
                  </a:cubicBezTo>
                  <a:cubicBezTo>
                    <a:pt x="16397" y="13532"/>
                    <a:pt x="16119" y="13757"/>
                    <a:pt x="16225" y="14087"/>
                  </a:cubicBezTo>
                  <a:cubicBezTo>
                    <a:pt x="16291" y="13981"/>
                    <a:pt x="16674" y="14034"/>
                    <a:pt x="16727" y="13427"/>
                  </a:cubicBezTo>
                  <a:cubicBezTo>
                    <a:pt x="16449" y="13427"/>
                    <a:pt x="16397" y="13149"/>
                    <a:pt x="16291" y="12925"/>
                  </a:cubicBezTo>
                  <a:cubicBezTo>
                    <a:pt x="16373" y="12842"/>
                    <a:pt x="16469" y="12805"/>
                    <a:pt x="16567" y="12805"/>
                  </a:cubicBezTo>
                  <a:cubicBezTo>
                    <a:pt x="16861" y="12805"/>
                    <a:pt x="17175" y="13139"/>
                    <a:pt x="17215" y="13585"/>
                  </a:cubicBezTo>
                  <a:cubicBezTo>
                    <a:pt x="16555" y="13704"/>
                    <a:pt x="16951" y="14694"/>
                    <a:pt x="16555" y="15077"/>
                  </a:cubicBezTo>
                  <a:cubicBezTo>
                    <a:pt x="16723" y="15077"/>
                    <a:pt x="17075" y="15350"/>
                    <a:pt x="17286" y="15350"/>
                  </a:cubicBezTo>
                  <a:cubicBezTo>
                    <a:pt x="17357" y="15350"/>
                    <a:pt x="17413" y="15319"/>
                    <a:pt x="17439" y="15235"/>
                  </a:cubicBezTo>
                  <a:cubicBezTo>
                    <a:pt x="17109" y="14245"/>
                    <a:pt x="17545" y="13374"/>
                    <a:pt x="17387" y="12872"/>
                  </a:cubicBezTo>
                  <a:cubicBezTo>
                    <a:pt x="17411" y="12871"/>
                    <a:pt x="17434" y="12870"/>
                    <a:pt x="17457" y="12870"/>
                  </a:cubicBezTo>
                  <a:cubicBezTo>
                    <a:pt x="18310" y="12870"/>
                    <a:pt x="18059" y="13825"/>
                    <a:pt x="18535" y="14417"/>
                  </a:cubicBezTo>
                  <a:cubicBezTo>
                    <a:pt x="18465" y="14578"/>
                    <a:pt x="18358" y="14650"/>
                    <a:pt x="18255" y="14650"/>
                  </a:cubicBezTo>
                  <a:cubicBezTo>
                    <a:pt x="18048" y="14650"/>
                    <a:pt x="17861" y="14357"/>
                    <a:pt x="18047" y="13915"/>
                  </a:cubicBezTo>
                  <a:cubicBezTo>
                    <a:pt x="17913" y="13852"/>
                    <a:pt x="17803" y="13771"/>
                    <a:pt x="17699" y="13771"/>
                  </a:cubicBezTo>
                  <a:cubicBezTo>
                    <a:pt x="17629" y="13771"/>
                    <a:pt x="17562" y="13808"/>
                    <a:pt x="17492" y="13915"/>
                  </a:cubicBezTo>
                  <a:cubicBezTo>
                    <a:pt x="17664" y="14034"/>
                    <a:pt x="17717" y="14311"/>
                    <a:pt x="17717" y="14747"/>
                  </a:cubicBezTo>
                  <a:cubicBezTo>
                    <a:pt x="18377" y="15024"/>
                    <a:pt x="18865" y="14575"/>
                    <a:pt x="19037" y="15565"/>
                  </a:cubicBezTo>
                  <a:cubicBezTo>
                    <a:pt x="18969" y="15532"/>
                    <a:pt x="18896" y="15406"/>
                    <a:pt x="18839" y="15406"/>
                  </a:cubicBezTo>
                  <a:cubicBezTo>
                    <a:pt x="18806" y="15406"/>
                    <a:pt x="18779" y="15446"/>
                    <a:pt x="18760" y="15565"/>
                  </a:cubicBezTo>
                  <a:cubicBezTo>
                    <a:pt x="18963" y="15691"/>
                    <a:pt x="19458" y="16080"/>
                    <a:pt x="19733" y="16080"/>
                  </a:cubicBezTo>
                  <a:cubicBezTo>
                    <a:pt x="19833" y="16080"/>
                    <a:pt x="19904" y="16029"/>
                    <a:pt x="19921" y="15895"/>
                  </a:cubicBezTo>
                  <a:cubicBezTo>
                    <a:pt x="19803" y="15843"/>
                    <a:pt x="19803" y="15631"/>
                    <a:pt x="19855" y="15407"/>
                  </a:cubicBezTo>
                  <a:lnTo>
                    <a:pt x="19855" y="15407"/>
                  </a:lnTo>
                  <a:cubicBezTo>
                    <a:pt x="19834" y="15410"/>
                    <a:pt x="19813" y="15411"/>
                    <a:pt x="19793" y="15411"/>
                  </a:cubicBezTo>
                  <a:cubicBezTo>
                    <a:pt x="19460" y="15411"/>
                    <a:pt x="19357" y="15008"/>
                    <a:pt x="19195" y="14747"/>
                  </a:cubicBezTo>
                  <a:lnTo>
                    <a:pt x="19195" y="14747"/>
                  </a:lnTo>
                  <a:cubicBezTo>
                    <a:pt x="19461" y="14927"/>
                    <a:pt x="19692" y="15312"/>
                    <a:pt x="19944" y="15312"/>
                  </a:cubicBezTo>
                  <a:cubicBezTo>
                    <a:pt x="20005" y="15312"/>
                    <a:pt x="20068" y="15290"/>
                    <a:pt x="20133" y="15235"/>
                  </a:cubicBezTo>
                  <a:lnTo>
                    <a:pt x="20133" y="15235"/>
                  </a:lnTo>
                  <a:cubicBezTo>
                    <a:pt x="19855" y="15684"/>
                    <a:pt x="20133" y="16225"/>
                    <a:pt x="20357" y="16397"/>
                  </a:cubicBezTo>
                  <a:cubicBezTo>
                    <a:pt x="20320" y="16629"/>
                    <a:pt x="20061" y="16887"/>
                    <a:pt x="19856" y="16887"/>
                  </a:cubicBezTo>
                  <a:cubicBezTo>
                    <a:pt x="19769" y="16887"/>
                    <a:pt x="19691" y="16841"/>
                    <a:pt x="19644" y="16727"/>
                  </a:cubicBezTo>
                  <a:lnTo>
                    <a:pt x="19644" y="16727"/>
                  </a:lnTo>
                  <a:cubicBezTo>
                    <a:pt x="19679" y="16738"/>
                    <a:pt x="19708" y="16743"/>
                    <a:pt x="19733" y="16743"/>
                  </a:cubicBezTo>
                  <a:cubicBezTo>
                    <a:pt x="19939" y="16743"/>
                    <a:pt x="19797" y="16379"/>
                    <a:pt x="19750" y="16225"/>
                  </a:cubicBezTo>
                  <a:cubicBezTo>
                    <a:pt x="19728" y="16223"/>
                    <a:pt x="19707" y="16222"/>
                    <a:pt x="19689" y="16222"/>
                  </a:cubicBezTo>
                  <a:cubicBezTo>
                    <a:pt x="19299" y="16222"/>
                    <a:pt x="19687" y="16734"/>
                    <a:pt x="19472" y="16885"/>
                  </a:cubicBezTo>
                  <a:cubicBezTo>
                    <a:pt x="19042" y="16851"/>
                    <a:pt x="18870" y="16609"/>
                    <a:pt x="18667" y="16609"/>
                  </a:cubicBezTo>
                  <a:cubicBezTo>
                    <a:pt x="18559" y="16609"/>
                    <a:pt x="18441" y="16678"/>
                    <a:pt x="18271" y="16885"/>
                  </a:cubicBezTo>
                  <a:cubicBezTo>
                    <a:pt x="18535" y="17215"/>
                    <a:pt x="18984" y="17163"/>
                    <a:pt x="19142" y="17546"/>
                  </a:cubicBezTo>
                  <a:cubicBezTo>
                    <a:pt x="18978" y="17445"/>
                    <a:pt x="18833" y="17406"/>
                    <a:pt x="18697" y="17406"/>
                  </a:cubicBezTo>
                  <a:cubicBezTo>
                    <a:pt x="18385" y="17406"/>
                    <a:pt x="18119" y="17614"/>
                    <a:pt x="17769" y="17770"/>
                  </a:cubicBezTo>
                  <a:cubicBezTo>
                    <a:pt x="17717" y="18047"/>
                    <a:pt x="17941" y="18206"/>
                    <a:pt x="17769" y="18272"/>
                  </a:cubicBezTo>
                  <a:cubicBezTo>
                    <a:pt x="17581" y="18272"/>
                    <a:pt x="17514" y="18076"/>
                    <a:pt x="17301" y="18076"/>
                  </a:cubicBezTo>
                  <a:cubicBezTo>
                    <a:pt x="17261" y="18076"/>
                    <a:pt x="17215" y="18083"/>
                    <a:pt x="17162" y="18100"/>
                  </a:cubicBezTo>
                  <a:cubicBezTo>
                    <a:pt x="17215" y="18430"/>
                    <a:pt x="17057" y="18483"/>
                    <a:pt x="17057" y="18760"/>
                  </a:cubicBezTo>
                  <a:cubicBezTo>
                    <a:pt x="17612" y="18760"/>
                    <a:pt x="17767" y="19224"/>
                    <a:pt x="18070" y="19224"/>
                  </a:cubicBezTo>
                  <a:cubicBezTo>
                    <a:pt x="18156" y="19224"/>
                    <a:pt x="18254" y="19187"/>
                    <a:pt x="18377" y="19090"/>
                  </a:cubicBezTo>
                  <a:cubicBezTo>
                    <a:pt x="18377" y="18324"/>
                    <a:pt x="18205" y="18707"/>
                    <a:pt x="18047" y="18100"/>
                  </a:cubicBezTo>
                  <a:cubicBezTo>
                    <a:pt x="18535" y="17876"/>
                    <a:pt x="18654" y="18153"/>
                    <a:pt x="18984" y="17770"/>
                  </a:cubicBezTo>
                  <a:lnTo>
                    <a:pt x="18984" y="17770"/>
                  </a:lnTo>
                  <a:cubicBezTo>
                    <a:pt x="18707" y="18272"/>
                    <a:pt x="19367" y="18272"/>
                    <a:pt x="19090" y="18932"/>
                  </a:cubicBezTo>
                  <a:cubicBezTo>
                    <a:pt x="19195" y="18932"/>
                    <a:pt x="19314" y="18813"/>
                    <a:pt x="19367" y="18760"/>
                  </a:cubicBezTo>
                  <a:lnTo>
                    <a:pt x="19367" y="18760"/>
                  </a:lnTo>
                  <a:cubicBezTo>
                    <a:pt x="19195" y="19090"/>
                    <a:pt x="19472" y="19592"/>
                    <a:pt x="19803" y="19592"/>
                  </a:cubicBezTo>
                  <a:cubicBezTo>
                    <a:pt x="19959" y="19435"/>
                    <a:pt x="19929" y="18916"/>
                    <a:pt x="20173" y="18916"/>
                  </a:cubicBezTo>
                  <a:cubicBezTo>
                    <a:pt x="20196" y="18916"/>
                    <a:pt x="20222" y="18921"/>
                    <a:pt x="20251" y="18932"/>
                  </a:cubicBezTo>
                  <a:lnTo>
                    <a:pt x="20304" y="19592"/>
                  </a:lnTo>
                  <a:cubicBezTo>
                    <a:pt x="20443" y="19506"/>
                    <a:pt x="20512" y="19463"/>
                    <a:pt x="20588" y="19463"/>
                  </a:cubicBezTo>
                  <a:cubicBezTo>
                    <a:pt x="20664" y="19463"/>
                    <a:pt x="20746" y="19506"/>
                    <a:pt x="20911" y="19592"/>
                  </a:cubicBezTo>
                  <a:cubicBezTo>
                    <a:pt x="20911" y="19367"/>
                    <a:pt x="20845" y="19090"/>
                    <a:pt x="20964" y="19037"/>
                  </a:cubicBezTo>
                  <a:cubicBezTo>
                    <a:pt x="20987" y="19201"/>
                    <a:pt x="21069" y="19244"/>
                    <a:pt x="21170" y="19244"/>
                  </a:cubicBezTo>
                  <a:cubicBezTo>
                    <a:pt x="21283" y="19244"/>
                    <a:pt x="21420" y="19189"/>
                    <a:pt x="21519" y="19189"/>
                  </a:cubicBezTo>
                  <a:cubicBezTo>
                    <a:pt x="21538" y="19189"/>
                    <a:pt x="21556" y="19191"/>
                    <a:pt x="21572" y="19196"/>
                  </a:cubicBezTo>
                  <a:cubicBezTo>
                    <a:pt x="21506" y="19420"/>
                    <a:pt x="21453" y="19697"/>
                    <a:pt x="21506" y="20080"/>
                  </a:cubicBezTo>
                  <a:cubicBezTo>
                    <a:pt x="21522" y="20078"/>
                    <a:pt x="21538" y="20078"/>
                    <a:pt x="21552" y="20078"/>
                  </a:cubicBezTo>
                  <a:cubicBezTo>
                    <a:pt x="21957" y="20078"/>
                    <a:pt x="21505" y="20743"/>
                    <a:pt x="21955" y="20743"/>
                  </a:cubicBezTo>
                  <a:cubicBezTo>
                    <a:pt x="21971" y="20743"/>
                    <a:pt x="21989" y="20742"/>
                    <a:pt x="22007" y="20740"/>
                  </a:cubicBezTo>
                  <a:cubicBezTo>
                    <a:pt x="22450" y="20675"/>
                    <a:pt x="23234" y="20350"/>
                    <a:pt x="23881" y="20350"/>
                  </a:cubicBezTo>
                  <a:cubicBezTo>
                    <a:pt x="24276" y="20350"/>
                    <a:pt x="24621" y="20471"/>
                    <a:pt x="24806" y="20846"/>
                  </a:cubicBezTo>
                  <a:cubicBezTo>
                    <a:pt x="24569" y="20704"/>
                    <a:pt x="24364" y="20508"/>
                    <a:pt x="24008" y="20508"/>
                  </a:cubicBezTo>
                  <a:cubicBezTo>
                    <a:pt x="23968" y="20508"/>
                    <a:pt x="23926" y="20511"/>
                    <a:pt x="23882" y="20516"/>
                  </a:cubicBezTo>
                  <a:cubicBezTo>
                    <a:pt x="23816" y="21070"/>
                    <a:pt x="24146" y="20912"/>
                    <a:pt x="24212" y="21176"/>
                  </a:cubicBezTo>
                  <a:cubicBezTo>
                    <a:pt x="24067" y="21130"/>
                    <a:pt x="23985" y="21104"/>
                    <a:pt x="23916" y="21104"/>
                  </a:cubicBezTo>
                  <a:cubicBezTo>
                    <a:pt x="23828" y="21104"/>
                    <a:pt x="23760" y="21146"/>
                    <a:pt x="23605" y="21242"/>
                  </a:cubicBezTo>
                  <a:cubicBezTo>
                    <a:pt x="23605" y="20912"/>
                    <a:pt x="23486" y="20793"/>
                    <a:pt x="23380" y="20688"/>
                  </a:cubicBezTo>
                  <a:cubicBezTo>
                    <a:pt x="23132" y="20992"/>
                    <a:pt x="22854" y="21064"/>
                    <a:pt x="22566" y="21064"/>
                  </a:cubicBezTo>
                  <a:cubicBezTo>
                    <a:pt x="22306" y="21064"/>
                    <a:pt x="22038" y="21005"/>
                    <a:pt x="21775" y="21005"/>
                  </a:cubicBezTo>
                  <a:cubicBezTo>
                    <a:pt x="21429" y="21005"/>
                    <a:pt x="21091" y="21106"/>
                    <a:pt x="20793" y="21572"/>
                  </a:cubicBezTo>
                  <a:cubicBezTo>
                    <a:pt x="20875" y="21572"/>
                    <a:pt x="20961" y="21568"/>
                    <a:pt x="21045" y="21568"/>
                  </a:cubicBezTo>
                  <a:cubicBezTo>
                    <a:pt x="21298" y="21568"/>
                    <a:pt x="21535" y="21605"/>
                    <a:pt x="21624" y="21902"/>
                  </a:cubicBezTo>
                  <a:cubicBezTo>
                    <a:pt x="21506" y="22008"/>
                    <a:pt x="21400" y="22060"/>
                    <a:pt x="21294" y="22232"/>
                  </a:cubicBezTo>
                  <a:cubicBezTo>
                    <a:pt x="21422" y="22275"/>
                    <a:pt x="21481" y="22420"/>
                    <a:pt x="21616" y="22420"/>
                  </a:cubicBezTo>
                  <a:cubicBezTo>
                    <a:pt x="21649" y="22420"/>
                    <a:pt x="21686" y="22411"/>
                    <a:pt x="21730" y="22391"/>
                  </a:cubicBezTo>
                  <a:cubicBezTo>
                    <a:pt x="21954" y="22166"/>
                    <a:pt x="21624" y="21400"/>
                    <a:pt x="21783" y="21400"/>
                  </a:cubicBezTo>
                  <a:cubicBezTo>
                    <a:pt x="22113" y="21506"/>
                    <a:pt x="22496" y="21453"/>
                    <a:pt x="22614" y="21902"/>
                  </a:cubicBezTo>
                  <a:cubicBezTo>
                    <a:pt x="22496" y="22060"/>
                    <a:pt x="22232" y="21955"/>
                    <a:pt x="22284" y="22391"/>
                  </a:cubicBezTo>
                  <a:cubicBezTo>
                    <a:pt x="22485" y="22356"/>
                    <a:pt x="22625" y="22332"/>
                    <a:pt x="22736" y="22332"/>
                  </a:cubicBezTo>
                  <a:cubicBezTo>
                    <a:pt x="22962" y="22332"/>
                    <a:pt x="23071" y="22429"/>
                    <a:pt x="23327" y="22721"/>
                  </a:cubicBezTo>
                  <a:cubicBezTo>
                    <a:pt x="23605" y="22562"/>
                    <a:pt x="23050" y="22496"/>
                    <a:pt x="23222" y="22060"/>
                  </a:cubicBezTo>
                  <a:cubicBezTo>
                    <a:pt x="23390" y="22018"/>
                    <a:pt x="23533" y="21868"/>
                    <a:pt x="23724" y="21868"/>
                  </a:cubicBezTo>
                  <a:cubicBezTo>
                    <a:pt x="23773" y="21868"/>
                    <a:pt x="23825" y="21878"/>
                    <a:pt x="23882" y="21902"/>
                  </a:cubicBezTo>
                  <a:cubicBezTo>
                    <a:pt x="23882" y="22773"/>
                    <a:pt x="24370" y="22721"/>
                    <a:pt x="24700" y="23051"/>
                  </a:cubicBezTo>
                  <a:cubicBezTo>
                    <a:pt x="24317" y="23051"/>
                    <a:pt x="24040" y="23103"/>
                    <a:pt x="24040" y="23711"/>
                  </a:cubicBezTo>
                  <a:cubicBezTo>
                    <a:pt x="24071" y="23720"/>
                    <a:pt x="24101" y="23725"/>
                    <a:pt x="24130" y="23725"/>
                  </a:cubicBezTo>
                  <a:cubicBezTo>
                    <a:pt x="24327" y="23725"/>
                    <a:pt x="24505" y="23539"/>
                    <a:pt x="24678" y="23539"/>
                  </a:cubicBezTo>
                  <a:cubicBezTo>
                    <a:pt x="24761" y="23539"/>
                    <a:pt x="24843" y="23582"/>
                    <a:pt x="24925" y="23711"/>
                  </a:cubicBezTo>
                  <a:cubicBezTo>
                    <a:pt x="24806" y="22998"/>
                    <a:pt x="25202" y="23051"/>
                    <a:pt x="25308" y="22721"/>
                  </a:cubicBezTo>
                  <a:cubicBezTo>
                    <a:pt x="25360" y="23051"/>
                    <a:pt x="25532" y="23156"/>
                    <a:pt x="25638" y="23381"/>
                  </a:cubicBezTo>
                  <a:cubicBezTo>
                    <a:pt x="24978" y="23381"/>
                    <a:pt x="24872" y="24212"/>
                    <a:pt x="24317" y="24371"/>
                  </a:cubicBezTo>
                  <a:cubicBezTo>
                    <a:pt x="24183" y="24031"/>
                    <a:pt x="24033" y="23913"/>
                    <a:pt x="23876" y="23913"/>
                  </a:cubicBezTo>
                  <a:cubicBezTo>
                    <a:pt x="23520" y="23913"/>
                    <a:pt x="23125" y="24513"/>
                    <a:pt x="22775" y="24513"/>
                  </a:cubicBezTo>
                  <a:cubicBezTo>
                    <a:pt x="22702" y="24513"/>
                    <a:pt x="22630" y="24487"/>
                    <a:pt x="22562" y="24424"/>
                  </a:cubicBezTo>
                  <a:cubicBezTo>
                    <a:pt x="22562" y="23764"/>
                    <a:pt x="23222" y="24094"/>
                    <a:pt x="23327" y="23552"/>
                  </a:cubicBezTo>
                  <a:cubicBezTo>
                    <a:pt x="22892" y="23381"/>
                    <a:pt x="22826" y="22668"/>
                    <a:pt x="22614" y="22562"/>
                  </a:cubicBezTo>
                  <a:lnTo>
                    <a:pt x="22614" y="22892"/>
                  </a:lnTo>
                  <a:cubicBezTo>
                    <a:pt x="22562" y="22892"/>
                    <a:pt x="22496" y="23051"/>
                    <a:pt x="22614" y="23051"/>
                  </a:cubicBezTo>
                  <a:cubicBezTo>
                    <a:pt x="22614" y="22943"/>
                    <a:pt x="22636" y="22900"/>
                    <a:pt x="22666" y="22900"/>
                  </a:cubicBezTo>
                  <a:cubicBezTo>
                    <a:pt x="22743" y="22900"/>
                    <a:pt x="22873" y="23181"/>
                    <a:pt x="22826" y="23381"/>
                  </a:cubicBezTo>
                  <a:cubicBezTo>
                    <a:pt x="22751" y="23283"/>
                    <a:pt x="22694" y="23245"/>
                    <a:pt x="22645" y="23245"/>
                  </a:cubicBezTo>
                  <a:cubicBezTo>
                    <a:pt x="22491" y="23245"/>
                    <a:pt x="22422" y="23615"/>
                    <a:pt x="22184" y="23615"/>
                  </a:cubicBezTo>
                  <a:cubicBezTo>
                    <a:pt x="22162" y="23615"/>
                    <a:pt x="22138" y="23612"/>
                    <a:pt x="22113" y="23605"/>
                  </a:cubicBezTo>
                  <a:lnTo>
                    <a:pt x="22113" y="23605"/>
                  </a:lnTo>
                  <a:cubicBezTo>
                    <a:pt x="22060" y="24041"/>
                    <a:pt x="22337" y="23935"/>
                    <a:pt x="22337" y="24265"/>
                  </a:cubicBezTo>
                  <a:cubicBezTo>
                    <a:pt x="22241" y="24362"/>
                    <a:pt x="22162" y="24397"/>
                    <a:pt x="22094" y="24397"/>
                  </a:cubicBezTo>
                  <a:cubicBezTo>
                    <a:pt x="21918" y="24397"/>
                    <a:pt x="21814" y="24160"/>
                    <a:pt x="21650" y="24160"/>
                  </a:cubicBezTo>
                  <a:cubicBezTo>
                    <a:pt x="21593" y="24160"/>
                    <a:pt x="21529" y="24188"/>
                    <a:pt x="21453" y="24265"/>
                  </a:cubicBezTo>
                  <a:cubicBezTo>
                    <a:pt x="21848" y="24494"/>
                    <a:pt x="22323" y="24860"/>
                    <a:pt x="22734" y="24860"/>
                  </a:cubicBezTo>
                  <a:cubicBezTo>
                    <a:pt x="23010" y="24860"/>
                    <a:pt x="23258" y="24695"/>
                    <a:pt x="23433" y="24212"/>
                  </a:cubicBezTo>
                  <a:cubicBezTo>
                    <a:pt x="23732" y="24353"/>
                    <a:pt x="24319" y="24817"/>
                    <a:pt x="24841" y="24817"/>
                  </a:cubicBezTo>
                  <a:cubicBezTo>
                    <a:pt x="25102" y="24817"/>
                    <a:pt x="25347" y="24701"/>
                    <a:pt x="25532" y="24371"/>
                  </a:cubicBezTo>
                  <a:lnTo>
                    <a:pt x="25532" y="24371"/>
                  </a:lnTo>
                  <a:cubicBezTo>
                    <a:pt x="25481" y="24397"/>
                    <a:pt x="25438" y="24409"/>
                    <a:pt x="25401" y="24409"/>
                  </a:cubicBezTo>
                  <a:cubicBezTo>
                    <a:pt x="25200" y="24409"/>
                    <a:pt x="25192" y="24061"/>
                    <a:pt x="25136" y="23882"/>
                  </a:cubicBezTo>
                  <a:lnTo>
                    <a:pt x="25136" y="23882"/>
                  </a:lnTo>
                  <a:cubicBezTo>
                    <a:pt x="25161" y="23900"/>
                    <a:pt x="25186" y="23908"/>
                    <a:pt x="25211" y="23908"/>
                  </a:cubicBezTo>
                  <a:cubicBezTo>
                    <a:pt x="25346" y="23908"/>
                    <a:pt x="25475" y="23691"/>
                    <a:pt x="25574" y="23691"/>
                  </a:cubicBezTo>
                  <a:cubicBezTo>
                    <a:pt x="25621" y="23691"/>
                    <a:pt x="25660" y="23739"/>
                    <a:pt x="25690" y="23882"/>
                  </a:cubicBezTo>
                  <a:cubicBezTo>
                    <a:pt x="25638" y="23935"/>
                    <a:pt x="25532" y="23882"/>
                    <a:pt x="25532" y="24041"/>
                  </a:cubicBezTo>
                  <a:cubicBezTo>
                    <a:pt x="25576" y="24058"/>
                    <a:pt x="25615" y="24066"/>
                    <a:pt x="25649" y="24066"/>
                  </a:cubicBezTo>
                  <a:cubicBezTo>
                    <a:pt x="25824" y="24066"/>
                    <a:pt x="25906" y="23882"/>
                    <a:pt x="26126" y="23882"/>
                  </a:cubicBezTo>
                  <a:cubicBezTo>
                    <a:pt x="26084" y="24311"/>
                    <a:pt x="26423" y="24607"/>
                    <a:pt x="26618" y="24607"/>
                  </a:cubicBezTo>
                  <a:cubicBezTo>
                    <a:pt x="26670" y="24607"/>
                    <a:pt x="26711" y="24586"/>
                    <a:pt x="26733" y="24542"/>
                  </a:cubicBezTo>
                  <a:cubicBezTo>
                    <a:pt x="26575" y="24265"/>
                    <a:pt x="26681" y="24041"/>
                    <a:pt x="26905" y="23882"/>
                  </a:cubicBezTo>
                  <a:cubicBezTo>
                    <a:pt x="26628" y="23552"/>
                    <a:pt x="26351" y="23275"/>
                    <a:pt x="26298" y="22496"/>
                  </a:cubicBezTo>
                  <a:cubicBezTo>
                    <a:pt x="26528" y="22401"/>
                    <a:pt x="26682" y="22262"/>
                    <a:pt x="26840" y="22262"/>
                  </a:cubicBezTo>
                  <a:cubicBezTo>
                    <a:pt x="26945" y="22262"/>
                    <a:pt x="27051" y="22323"/>
                    <a:pt x="27182" y="22496"/>
                  </a:cubicBezTo>
                  <a:cubicBezTo>
                    <a:pt x="27182" y="22773"/>
                    <a:pt x="27063" y="22945"/>
                    <a:pt x="27011" y="23156"/>
                  </a:cubicBezTo>
                  <a:cubicBezTo>
                    <a:pt x="27048" y="23136"/>
                    <a:pt x="27078" y="23126"/>
                    <a:pt x="27102" y="23126"/>
                  </a:cubicBezTo>
                  <a:cubicBezTo>
                    <a:pt x="27295" y="23126"/>
                    <a:pt x="27115" y="23707"/>
                    <a:pt x="27283" y="23707"/>
                  </a:cubicBezTo>
                  <a:cubicBezTo>
                    <a:pt x="27310" y="23707"/>
                    <a:pt x="27346" y="23692"/>
                    <a:pt x="27393" y="23658"/>
                  </a:cubicBezTo>
                  <a:cubicBezTo>
                    <a:pt x="27341" y="23433"/>
                    <a:pt x="27446" y="22945"/>
                    <a:pt x="27393" y="22496"/>
                  </a:cubicBezTo>
                  <a:lnTo>
                    <a:pt x="27393" y="22496"/>
                  </a:lnTo>
                  <a:cubicBezTo>
                    <a:pt x="27465" y="22611"/>
                    <a:pt x="27517" y="22653"/>
                    <a:pt x="27562" y="22653"/>
                  </a:cubicBezTo>
                  <a:cubicBezTo>
                    <a:pt x="27686" y="22653"/>
                    <a:pt x="27749" y="22335"/>
                    <a:pt x="27964" y="22335"/>
                  </a:cubicBezTo>
                  <a:cubicBezTo>
                    <a:pt x="27976" y="22335"/>
                    <a:pt x="27988" y="22336"/>
                    <a:pt x="28001" y="22338"/>
                  </a:cubicBezTo>
                  <a:cubicBezTo>
                    <a:pt x="27948" y="22668"/>
                    <a:pt x="28106" y="22668"/>
                    <a:pt x="28225" y="22826"/>
                  </a:cubicBezTo>
                  <a:cubicBezTo>
                    <a:pt x="28106" y="22945"/>
                    <a:pt x="28001" y="22998"/>
                    <a:pt x="27895" y="23156"/>
                  </a:cubicBezTo>
                  <a:cubicBezTo>
                    <a:pt x="28106" y="23381"/>
                    <a:pt x="28331" y="23658"/>
                    <a:pt x="28608" y="23816"/>
                  </a:cubicBezTo>
                  <a:cubicBezTo>
                    <a:pt x="28598" y="23814"/>
                    <a:pt x="28588" y="23813"/>
                    <a:pt x="28579" y="23813"/>
                  </a:cubicBezTo>
                  <a:cubicBezTo>
                    <a:pt x="28394" y="23813"/>
                    <a:pt x="28495" y="24318"/>
                    <a:pt x="28331" y="24318"/>
                  </a:cubicBezTo>
                  <a:cubicBezTo>
                    <a:pt x="28239" y="24065"/>
                    <a:pt x="28067" y="23884"/>
                    <a:pt x="27888" y="23884"/>
                  </a:cubicBezTo>
                  <a:cubicBezTo>
                    <a:pt x="27758" y="23884"/>
                    <a:pt x="27623" y="23979"/>
                    <a:pt x="27512" y="24212"/>
                  </a:cubicBezTo>
                  <a:cubicBezTo>
                    <a:pt x="27527" y="24217"/>
                    <a:pt x="27544" y="24219"/>
                    <a:pt x="27563" y="24219"/>
                  </a:cubicBezTo>
                  <a:cubicBezTo>
                    <a:pt x="27668" y="24219"/>
                    <a:pt x="27831" y="24153"/>
                    <a:pt x="27951" y="24153"/>
                  </a:cubicBezTo>
                  <a:cubicBezTo>
                    <a:pt x="28041" y="24153"/>
                    <a:pt x="28106" y="24190"/>
                    <a:pt x="28106" y="24318"/>
                  </a:cubicBezTo>
                  <a:cubicBezTo>
                    <a:pt x="27936" y="24403"/>
                    <a:pt x="27758" y="24992"/>
                    <a:pt x="27578" y="24992"/>
                  </a:cubicBezTo>
                  <a:cubicBezTo>
                    <a:pt x="27534" y="24992"/>
                    <a:pt x="27490" y="24958"/>
                    <a:pt x="27446" y="24872"/>
                  </a:cubicBezTo>
                  <a:cubicBezTo>
                    <a:pt x="27484" y="24678"/>
                    <a:pt x="27444" y="24606"/>
                    <a:pt x="27356" y="24606"/>
                  </a:cubicBezTo>
                  <a:cubicBezTo>
                    <a:pt x="27108" y="24606"/>
                    <a:pt x="26478" y="25169"/>
                    <a:pt x="26098" y="25169"/>
                  </a:cubicBezTo>
                  <a:cubicBezTo>
                    <a:pt x="25998" y="25169"/>
                    <a:pt x="25916" y="25130"/>
                    <a:pt x="25862" y="25031"/>
                  </a:cubicBezTo>
                  <a:lnTo>
                    <a:pt x="25862" y="25031"/>
                  </a:lnTo>
                  <a:cubicBezTo>
                    <a:pt x="25968" y="25797"/>
                    <a:pt x="25360" y="25467"/>
                    <a:pt x="25532" y="26074"/>
                  </a:cubicBezTo>
                  <a:cubicBezTo>
                    <a:pt x="25638" y="25968"/>
                    <a:pt x="25915" y="25968"/>
                    <a:pt x="26245" y="25863"/>
                  </a:cubicBezTo>
                  <a:cubicBezTo>
                    <a:pt x="26245" y="26127"/>
                    <a:pt x="26298" y="26245"/>
                    <a:pt x="26351" y="26351"/>
                  </a:cubicBezTo>
                  <a:cubicBezTo>
                    <a:pt x="26243" y="26301"/>
                    <a:pt x="26127" y="26235"/>
                    <a:pt x="26035" y="26235"/>
                  </a:cubicBezTo>
                  <a:cubicBezTo>
                    <a:pt x="25934" y="26235"/>
                    <a:pt x="25862" y="26313"/>
                    <a:pt x="25862" y="26575"/>
                  </a:cubicBezTo>
                  <a:cubicBezTo>
                    <a:pt x="26005" y="26679"/>
                    <a:pt x="26148" y="26727"/>
                    <a:pt x="26288" y="26727"/>
                  </a:cubicBezTo>
                  <a:cubicBezTo>
                    <a:pt x="26523" y="26727"/>
                    <a:pt x="26751" y="26591"/>
                    <a:pt x="26958" y="26351"/>
                  </a:cubicBezTo>
                  <a:cubicBezTo>
                    <a:pt x="26786" y="26127"/>
                    <a:pt x="26456" y="26298"/>
                    <a:pt x="26456" y="25863"/>
                  </a:cubicBezTo>
                  <a:cubicBezTo>
                    <a:pt x="26575" y="25863"/>
                    <a:pt x="26522" y="25585"/>
                    <a:pt x="26628" y="25533"/>
                  </a:cubicBezTo>
                  <a:cubicBezTo>
                    <a:pt x="26690" y="25511"/>
                    <a:pt x="26746" y="25501"/>
                    <a:pt x="26798" y="25501"/>
                  </a:cubicBezTo>
                  <a:cubicBezTo>
                    <a:pt x="27146" y="25501"/>
                    <a:pt x="27249" y="25971"/>
                    <a:pt x="27341" y="26351"/>
                  </a:cubicBezTo>
                  <a:cubicBezTo>
                    <a:pt x="27413" y="26367"/>
                    <a:pt x="27476" y="26375"/>
                    <a:pt x="27532" y="26375"/>
                  </a:cubicBezTo>
                  <a:cubicBezTo>
                    <a:pt x="28011" y="26375"/>
                    <a:pt x="27947" y="25839"/>
                    <a:pt x="28495" y="25839"/>
                  </a:cubicBezTo>
                  <a:cubicBezTo>
                    <a:pt x="28559" y="25839"/>
                    <a:pt x="28631" y="25846"/>
                    <a:pt x="28714" y="25863"/>
                  </a:cubicBezTo>
                  <a:cubicBezTo>
                    <a:pt x="28827" y="26299"/>
                    <a:pt x="28842" y="26418"/>
                    <a:pt x="28981" y="26418"/>
                  </a:cubicBezTo>
                  <a:cubicBezTo>
                    <a:pt x="29052" y="26418"/>
                    <a:pt x="29155" y="26387"/>
                    <a:pt x="29321" y="26351"/>
                  </a:cubicBezTo>
                  <a:lnTo>
                    <a:pt x="29321" y="26351"/>
                  </a:lnTo>
                  <a:cubicBezTo>
                    <a:pt x="29321" y="26575"/>
                    <a:pt x="29162" y="26628"/>
                    <a:pt x="29162" y="26853"/>
                  </a:cubicBezTo>
                  <a:cubicBezTo>
                    <a:pt x="29195" y="26858"/>
                    <a:pt x="29230" y="26860"/>
                    <a:pt x="29266" y="26860"/>
                  </a:cubicBezTo>
                  <a:cubicBezTo>
                    <a:pt x="29372" y="26860"/>
                    <a:pt x="29486" y="26842"/>
                    <a:pt x="29590" y="26842"/>
                  </a:cubicBezTo>
                  <a:cubicBezTo>
                    <a:pt x="29797" y="26842"/>
                    <a:pt x="29960" y="26913"/>
                    <a:pt x="29928" y="27341"/>
                  </a:cubicBezTo>
                  <a:cubicBezTo>
                    <a:pt x="29914" y="27337"/>
                    <a:pt x="29900" y="27335"/>
                    <a:pt x="29888" y="27335"/>
                  </a:cubicBezTo>
                  <a:cubicBezTo>
                    <a:pt x="29756" y="27335"/>
                    <a:pt x="29748" y="27575"/>
                    <a:pt x="29651" y="27671"/>
                  </a:cubicBezTo>
                  <a:cubicBezTo>
                    <a:pt x="29562" y="27627"/>
                    <a:pt x="29510" y="27498"/>
                    <a:pt x="29362" y="27498"/>
                  </a:cubicBezTo>
                  <a:cubicBezTo>
                    <a:pt x="29335" y="27498"/>
                    <a:pt x="29303" y="27502"/>
                    <a:pt x="29268" y="27513"/>
                  </a:cubicBezTo>
                  <a:cubicBezTo>
                    <a:pt x="29215" y="27896"/>
                    <a:pt x="29044" y="28054"/>
                    <a:pt x="28938" y="28331"/>
                  </a:cubicBezTo>
                  <a:cubicBezTo>
                    <a:pt x="29823" y="28107"/>
                    <a:pt x="30483" y="28054"/>
                    <a:pt x="31473" y="27843"/>
                  </a:cubicBezTo>
                  <a:cubicBezTo>
                    <a:pt x="31407" y="27843"/>
                    <a:pt x="31354" y="27671"/>
                    <a:pt x="31473" y="27671"/>
                  </a:cubicBezTo>
                  <a:cubicBezTo>
                    <a:pt x="31531" y="27657"/>
                    <a:pt x="31592" y="27651"/>
                    <a:pt x="31658" y="27651"/>
                  </a:cubicBezTo>
                  <a:cubicBezTo>
                    <a:pt x="32068" y="27651"/>
                    <a:pt x="32610" y="27888"/>
                    <a:pt x="33075" y="27888"/>
                  </a:cubicBezTo>
                  <a:cubicBezTo>
                    <a:pt x="33381" y="27888"/>
                    <a:pt x="33654" y="27786"/>
                    <a:pt x="33836" y="27447"/>
                  </a:cubicBezTo>
                  <a:cubicBezTo>
                    <a:pt x="33816" y="27444"/>
                    <a:pt x="33797" y="27443"/>
                    <a:pt x="33777" y="27443"/>
                  </a:cubicBezTo>
                  <a:cubicBezTo>
                    <a:pt x="33568" y="27443"/>
                    <a:pt x="33391" y="27592"/>
                    <a:pt x="33237" y="27592"/>
                  </a:cubicBezTo>
                  <a:cubicBezTo>
                    <a:pt x="33132" y="27592"/>
                    <a:pt x="33038" y="27522"/>
                    <a:pt x="32951" y="27288"/>
                  </a:cubicBezTo>
                  <a:cubicBezTo>
                    <a:pt x="33176" y="27288"/>
                    <a:pt x="33334" y="27064"/>
                    <a:pt x="33334" y="26628"/>
                  </a:cubicBezTo>
                  <a:cubicBezTo>
                    <a:pt x="33300" y="26628"/>
                    <a:pt x="33260" y="26634"/>
                    <a:pt x="33219" y="26634"/>
                  </a:cubicBezTo>
                  <a:cubicBezTo>
                    <a:pt x="33131" y="26634"/>
                    <a:pt x="33040" y="26609"/>
                    <a:pt x="33004" y="26457"/>
                  </a:cubicBezTo>
                  <a:cubicBezTo>
                    <a:pt x="33453" y="26245"/>
                    <a:pt x="33057" y="26021"/>
                    <a:pt x="33004" y="25638"/>
                  </a:cubicBezTo>
                  <a:lnTo>
                    <a:pt x="33004" y="25638"/>
                  </a:lnTo>
                  <a:cubicBezTo>
                    <a:pt x="33031" y="25647"/>
                    <a:pt x="33056" y="25651"/>
                    <a:pt x="33080" y="25651"/>
                  </a:cubicBezTo>
                  <a:cubicBezTo>
                    <a:pt x="33421" y="25651"/>
                    <a:pt x="33442" y="24827"/>
                    <a:pt x="33271" y="24827"/>
                  </a:cubicBezTo>
                  <a:cubicBezTo>
                    <a:pt x="33231" y="24827"/>
                    <a:pt x="33182" y="24870"/>
                    <a:pt x="33123" y="24978"/>
                  </a:cubicBezTo>
                  <a:cubicBezTo>
                    <a:pt x="33176" y="24978"/>
                    <a:pt x="33229" y="25084"/>
                    <a:pt x="33229" y="25308"/>
                  </a:cubicBezTo>
                  <a:cubicBezTo>
                    <a:pt x="33149" y="25179"/>
                    <a:pt x="33032" y="25117"/>
                    <a:pt x="32883" y="25117"/>
                  </a:cubicBezTo>
                  <a:cubicBezTo>
                    <a:pt x="32834" y="25117"/>
                    <a:pt x="32782" y="25123"/>
                    <a:pt x="32727" y="25136"/>
                  </a:cubicBezTo>
                  <a:cubicBezTo>
                    <a:pt x="32621" y="25414"/>
                    <a:pt x="33004" y="25691"/>
                    <a:pt x="32727" y="25797"/>
                  </a:cubicBezTo>
                  <a:cubicBezTo>
                    <a:pt x="32397" y="25533"/>
                    <a:pt x="32674" y="25308"/>
                    <a:pt x="32621" y="24648"/>
                  </a:cubicBezTo>
                  <a:cubicBezTo>
                    <a:pt x="32366" y="24648"/>
                    <a:pt x="32328" y="24718"/>
                    <a:pt x="32233" y="24718"/>
                  </a:cubicBezTo>
                  <a:cubicBezTo>
                    <a:pt x="32186" y="24718"/>
                    <a:pt x="32124" y="24701"/>
                    <a:pt x="32014" y="24648"/>
                  </a:cubicBezTo>
                  <a:cubicBezTo>
                    <a:pt x="31961" y="25222"/>
                    <a:pt x="31714" y="25344"/>
                    <a:pt x="31453" y="25344"/>
                  </a:cubicBezTo>
                  <a:cubicBezTo>
                    <a:pt x="31260" y="25344"/>
                    <a:pt x="31060" y="25278"/>
                    <a:pt x="30926" y="25278"/>
                  </a:cubicBezTo>
                  <a:cubicBezTo>
                    <a:pt x="30884" y="25278"/>
                    <a:pt x="30849" y="25284"/>
                    <a:pt x="30823" y="25301"/>
                  </a:cubicBezTo>
                  <a:lnTo>
                    <a:pt x="30823" y="25301"/>
                  </a:lnTo>
                  <a:cubicBezTo>
                    <a:pt x="30971" y="25186"/>
                    <a:pt x="30975" y="24803"/>
                    <a:pt x="31143" y="24648"/>
                  </a:cubicBezTo>
                  <a:cubicBezTo>
                    <a:pt x="31192" y="24571"/>
                    <a:pt x="31243" y="24545"/>
                    <a:pt x="31293" y="24545"/>
                  </a:cubicBezTo>
                  <a:cubicBezTo>
                    <a:pt x="31396" y="24545"/>
                    <a:pt x="31500" y="24649"/>
                    <a:pt x="31605" y="24649"/>
                  </a:cubicBezTo>
                  <a:cubicBezTo>
                    <a:pt x="31671" y="24649"/>
                    <a:pt x="31737" y="24608"/>
                    <a:pt x="31803" y="24476"/>
                  </a:cubicBezTo>
                  <a:cubicBezTo>
                    <a:pt x="31578" y="24318"/>
                    <a:pt x="31473" y="24318"/>
                    <a:pt x="31024" y="24318"/>
                  </a:cubicBezTo>
                  <a:cubicBezTo>
                    <a:pt x="30866" y="24701"/>
                    <a:pt x="30694" y="24978"/>
                    <a:pt x="30417" y="25136"/>
                  </a:cubicBezTo>
                  <a:cubicBezTo>
                    <a:pt x="30535" y="24371"/>
                    <a:pt x="30417" y="23764"/>
                    <a:pt x="31077" y="23486"/>
                  </a:cubicBezTo>
                  <a:cubicBezTo>
                    <a:pt x="31143" y="23711"/>
                    <a:pt x="31077" y="24094"/>
                    <a:pt x="31196" y="24146"/>
                  </a:cubicBezTo>
                  <a:cubicBezTo>
                    <a:pt x="31196" y="23595"/>
                    <a:pt x="31593" y="23296"/>
                    <a:pt x="31939" y="23296"/>
                  </a:cubicBezTo>
                  <a:cubicBezTo>
                    <a:pt x="32073" y="23296"/>
                    <a:pt x="32199" y="23341"/>
                    <a:pt x="32291" y="23433"/>
                  </a:cubicBezTo>
                  <a:cubicBezTo>
                    <a:pt x="32263" y="23428"/>
                    <a:pt x="32233" y="23426"/>
                    <a:pt x="32201" y="23426"/>
                  </a:cubicBezTo>
                  <a:cubicBezTo>
                    <a:pt x="31913" y="23426"/>
                    <a:pt x="31494" y="23626"/>
                    <a:pt x="31684" y="23816"/>
                  </a:cubicBezTo>
                  <a:cubicBezTo>
                    <a:pt x="31837" y="23769"/>
                    <a:pt x="31895" y="23597"/>
                    <a:pt x="32065" y="23597"/>
                  </a:cubicBezTo>
                  <a:cubicBezTo>
                    <a:pt x="32086" y="23597"/>
                    <a:pt x="32108" y="23599"/>
                    <a:pt x="32133" y="23605"/>
                  </a:cubicBezTo>
                  <a:cubicBezTo>
                    <a:pt x="32133" y="23935"/>
                    <a:pt x="32067" y="24146"/>
                    <a:pt x="32014" y="24318"/>
                  </a:cubicBezTo>
                  <a:cubicBezTo>
                    <a:pt x="32038" y="24326"/>
                    <a:pt x="32060" y="24329"/>
                    <a:pt x="32079" y="24329"/>
                  </a:cubicBezTo>
                  <a:cubicBezTo>
                    <a:pt x="32315" y="24329"/>
                    <a:pt x="32152" y="23764"/>
                    <a:pt x="32397" y="23764"/>
                  </a:cubicBezTo>
                  <a:cubicBezTo>
                    <a:pt x="32397" y="24146"/>
                    <a:pt x="32516" y="24318"/>
                    <a:pt x="32727" y="24318"/>
                  </a:cubicBezTo>
                  <a:cubicBezTo>
                    <a:pt x="33004" y="23988"/>
                    <a:pt x="32463" y="23764"/>
                    <a:pt x="32674" y="23605"/>
                  </a:cubicBezTo>
                  <a:cubicBezTo>
                    <a:pt x="32718" y="23589"/>
                    <a:pt x="32755" y="23583"/>
                    <a:pt x="32787" y="23583"/>
                  </a:cubicBezTo>
                  <a:cubicBezTo>
                    <a:pt x="32964" y="23583"/>
                    <a:pt x="32986" y="23786"/>
                    <a:pt x="33134" y="23786"/>
                  </a:cubicBezTo>
                  <a:cubicBezTo>
                    <a:pt x="33161" y="23786"/>
                    <a:pt x="33192" y="23779"/>
                    <a:pt x="33229" y="23764"/>
                  </a:cubicBezTo>
                  <a:cubicBezTo>
                    <a:pt x="33229" y="23521"/>
                    <a:pt x="33148" y="23075"/>
                    <a:pt x="33305" y="23075"/>
                  </a:cubicBezTo>
                  <a:cubicBezTo>
                    <a:pt x="33327" y="23075"/>
                    <a:pt x="33354" y="23084"/>
                    <a:pt x="33387" y="23103"/>
                  </a:cubicBezTo>
                  <a:cubicBezTo>
                    <a:pt x="33387" y="23328"/>
                    <a:pt x="33334" y="23486"/>
                    <a:pt x="33281" y="23605"/>
                  </a:cubicBezTo>
                  <a:cubicBezTo>
                    <a:pt x="33836" y="23552"/>
                    <a:pt x="33783" y="23433"/>
                    <a:pt x="34272" y="23275"/>
                  </a:cubicBezTo>
                  <a:lnTo>
                    <a:pt x="34272" y="23275"/>
                  </a:lnTo>
                  <a:cubicBezTo>
                    <a:pt x="34272" y="23433"/>
                    <a:pt x="34219" y="23486"/>
                    <a:pt x="34219" y="23605"/>
                  </a:cubicBezTo>
                  <a:cubicBezTo>
                    <a:pt x="34549" y="23222"/>
                    <a:pt x="34984" y="23605"/>
                    <a:pt x="35103" y="22615"/>
                  </a:cubicBezTo>
                  <a:lnTo>
                    <a:pt x="35103" y="22615"/>
                  </a:lnTo>
                  <a:cubicBezTo>
                    <a:pt x="35005" y="22635"/>
                    <a:pt x="34911" y="22643"/>
                    <a:pt x="34821" y="22643"/>
                  </a:cubicBezTo>
                  <a:cubicBezTo>
                    <a:pt x="34492" y="22643"/>
                    <a:pt x="34217" y="22538"/>
                    <a:pt x="34016" y="22538"/>
                  </a:cubicBezTo>
                  <a:cubicBezTo>
                    <a:pt x="33835" y="22538"/>
                    <a:pt x="33713" y="22623"/>
                    <a:pt x="33664" y="22945"/>
                  </a:cubicBezTo>
                  <a:cubicBezTo>
                    <a:pt x="33057" y="22562"/>
                    <a:pt x="32344" y="22945"/>
                    <a:pt x="31961" y="22443"/>
                  </a:cubicBezTo>
                  <a:cubicBezTo>
                    <a:pt x="31758" y="22696"/>
                    <a:pt x="31390" y="22883"/>
                    <a:pt x="31077" y="22883"/>
                  </a:cubicBezTo>
                  <a:cubicBezTo>
                    <a:pt x="30638" y="22883"/>
                    <a:pt x="30309" y="22516"/>
                    <a:pt x="30694" y="21453"/>
                  </a:cubicBezTo>
                  <a:cubicBezTo>
                    <a:pt x="30535" y="21453"/>
                    <a:pt x="30364" y="21453"/>
                    <a:pt x="30258" y="21295"/>
                  </a:cubicBezTo>
                  <a:lnTo>
                    <a:pt x="30258" y="21295"/>
                  </a:lnTo>
                  <a:cubicBezTo>
                    <a:pt x="30372" y="21636"/>
                    <a:pt x="30374" y="21736"/>
                    <a:pt x="30324" y="21736"/>
                  </a:cubicBezTo>
                  <a:cubicBezTo>
                    <a:pt x="30254" y="21736"/>
                    <a:pt x="30079" y="21536"/>
                    <a:pt x="29965" y="21536"/>
                  </a:cubicBezTo>
                  <a:cubicBezTo>
                    <a:pt x="29925" y="21536"/>
                    <a:pt x="29893" y="21560"/>
                    <a:pt x="29875" y="21625"/>
                  </a:cubicBezTo>
                  <a:cubicBezTo>
                    <a:pt x="30258" y="21730"/>
                    <a:pt x="29651" y="22443"/>
                    <a:pt x="29981" y="22496"/>
                  </a:cubicBezTo>
                  <a:cubicBezTo>
                    <a:pt x="29998" y="22359"/>
                    <a:pt x="30042" y="22308"/>
                    <a:pt x="30096" y="22308"/>
                  </a:cubicBezTo>
                  <a:cubicBezTo>
                    <a:pt x="30214" y="22308"/>
                    <a:pt x="30380" y="22550"/>
                    <a:pt x="30417" y="22668"/>
                  </a:cubicBezTo>
                  <a:cubicBezTo>
                    <a:pt x="30319" y="22873"/>
                    <a:pt x="30226" y="22934"/>
                    <a:pt x="30120" y="22934"/>
                  </a:cubicBezTo>
                  <a:cubicBezTo>
                    <a:pt x="29970" y="22934"/>
                    <a:pt x="29792" y="22811"/>
                    <a:pt x="29532" y="22811"/>
                  </a:cubicBezTo>
                  <a:cubicBezTo>
                    <a:pt x="29482" y="22811"/>
                    <a:pt x="29430" y="22816"/>
                    <a:pt x="29374" y="22826"/>
                  </a:cubicBezTo>
                  <a:cubicBezTo>
                    <a:pt x="29268" y="23222"/>
                    <a:pt x="29823" y="23328"/>
                    <a:pt x="29493" y="23486"/>
                  </a:cubicBezTo>
                  <a:cubicBezTo>
                    <a:pt x="29451" y="23510"/>
                    <a:pt x="29414" y="23520"/>
                    <a:pt x="29380" y="23520"/>
                  </a:cubicBezTo>
                  <a:cubicBezTo>
                    <a:pt x="29149" y="23520"/>
                    <a:pt x="29059" y="23044"/>
                    <a:pt x="28712" y="23044"/>
                  </a:cubicBezTo>
                  <a:cubicBezTo>
                    <a:pt x="28622" y="23044"/>
                    <a:pt x="28515" y="23076"/>
                    <a:pt x="28384" y="23156"/>
                  </a:cubicBezTo>
                  <a:cubicBezTo>
                    <a:pt x="28384" y="22668"/>
                    <a:pt x="28106" y="22615"/>
                    <a:pt x="28106" y="22166"/>
                  </a:cubicBezTo>
                  <a:lnTo>
                    <a:pt x="28106" y="22166"/>
                  </a:lnTo>
                  <a:cubicBezTo>
                    <a:pt x="28125" y="22173"/>
                    <a:pt x="28142" y="22176"/>
                    <a:pt x="28158" y="22176"/>
                  </a:cubicBezTo>
                  <a:cubicBezTo>
                    <a:pt x="28278" y="22176"/>
                    <a:pt x="28337" y="22001"/>
                    <a:pt x="28460" y="22001"/>
                  </a:cubicBezTo>
                  <a:cubicBezTo>
                    <a:pt x="28473" y="22001"/>
                    <a:pt x="28487" y="22003"/>
                    <a:pt x="28502" y="22008"/>
                  </a:cubicBezTo>
                  <a:cubicBezTo>
                    <a:pt x="28661" y="22338"/>
                    <a:pt x="28436" y="22338"/>
                    <a:pt x="28608" y="22668"/>
                  </a:cubicBezTo>
                  <a:cubicBezTo>
                    <a:pt x="29044" y="22615"/>
                    <a:pt x="29651" y="22721"/>
                    <a:pt x="29704" y="21955"/>
                  </a:cubicBezTo>
                  <a:cubicBezTo>
                    <a:pt x="29667" y="21939"/>
                    <a:pt x="29635" y="21932"/>
                    <a:pt x="29607" y="21932"/>
                  </a:cubicBezTo>
                  <a:cubicBezTo>
                    <a:pt x="29439" y="21932"/>
                    <a:pt x="29404" y="22174"/>
                    <a:pt x="29261" y="22174"/>
                  </a:cubicBezTo>
                  <a:cubicBezTo>
                    <a:pt x="29247" y="22174"/>
                    <a:pt x="29232" y="22171"/>
                    <a:pt x="29215" y="22166"/>
                  </a:cubicBezTo>
                  <a:cubicBezTo>
                    <a:pt x="29044" y="21625"/>
                    <a:pt x="29162" y="21730"/>
                    <a:pt x="29268" y="21295"/>
                  </a:cubicBezTo>
                  <a:cubicBezTo>
                    <a:pt x="29232" y="21289"/>
                    <a:pt x="29198" y="21286"/>
                    <a:pt x="29167" y="21286"/>
                  </a:cubicBezTo>
                  <a:cubicBezTo>
                    <a:pt x="28913" y="21286"/>
                    <a:pt x="28808" y="21459"/>
                    <a:pt x="28608" y="21506"/>
                  </a:cubicBezTo>
                  <a:cubicBezTo>
                    <a:pt x="28502" y="20965"/>
                    <a:pt x="28106" y="20912"/>
                    <a:pt x="27895" y="20635"/>
                  </a:cubicBezTo>
                  <a:cubicBezTo>
                    <a:pt x="27948" y="20635"/>
                    <a:pt x="28054" y="20635"/>
                    <a:pt x="28054" y="20463"/>
                  </a:cubicBezTo>
                  <a:cubicBezTo>
                    <a:pt x="27948" y="20463"/>
                    <a:pt x="27842" y="20463"/>
                    <a:pt x="27895" y="20133"/>
                  </a:cubicBezTo>
                  <a:cubicBezTo>
                    <a:pt x="27955" y="20123"/>
                    <a:pt x="28011" y="20119"/>
                    <a:pt x="28064" y="20119"/>
                  </a:cubicBezTo>
                  <a:cubicBezTo>
                    <a:pt x="28302" y="20119"/>
                    <a:pt x="28477" y="20207"/>
                    <a:pt x="28661" y="20305"/>
                  </a:cubicBezTo>
                  <a:cubicBezTo>
                    <a:pt x="28832" y="19526"/>
                    <a:pt x="28106" y="20186"/>
                    <a:pt x="28172" y="19473"/>
                  </a:cubicBezTo>
                  <a:lnTo>
                    <a:pt x="28172" y="19473"/>
                  </a:lnTo>
                  <a:cubicBezTo>
                    <a:pt x="27842" y="19645"/>
                    <a:pt x="27618" y="19922"/>
                    <a:pt x="27288" y="19975"/>
                  </a:cubicBezTo>
                  <a:cubicBezTo>
                    <a:pt x="27235" y="19420"/>
                    <a:pt x="27116" y="19420"/>
                    <a:pt x="27235" y="18985"/>
                  </a:cubicBezTo>
                  <a:cubicBezTo>
                    <a:pt x="27225" y="18983"/>
                    <a:pt x="27215" y="18982"/>
                    <a:pt x="27206" y="18982"/>
                  </a:cubicBezTo>
                  <a:cubicBezTo>
                    <a:pt x="26961" y="18982"/>
                    <a:pt x="27058" y="19530"/>
                    <a:pt x="26833" y="19530"/>
                  </a:cubicBezTo>
                  <a:cubicBezTo>
                    <a:pt x="26794" y="19530"/>
                    <a:pt x="26744" y="19513"/>
                    <a:pt x="26681" y="19473"/>
                  </a:cubicBezTo>
                  <a:cubicBezTo>
                    <a:pt x="26733" y="19315"/>
                    <a:pt x="26786" y="19037"/>
                    <a:pt x="26733" y="18654"/>
                  </a:cubicBezTo>
                  <a:lnTo>
                    <a:pt x="26733" y="18654"/>
                  </a:lnTo>
                  <a:cubicBezTo>
                    <a:pt x="26351" y="18707"/>
                    <a:pt x="26351" y="19367"/>
                    <a:pt x="26192" y="19697"/>
                  </a:cubicBezTo>
                  <a:cubicBezTo>
                    <a:pt x="26227" y="19697"/>
                    <a:pt x="26268" y="19692"/>
                    <a:pt x="26308" y="19692"/>
                  </a:cubicBezTo>
                  <a:cubicBezTo>
                    <a:pt x="26386" y="19692"/>
                    <a:pt x="26456" y="19715"/>
                    <a:pt x="26456" y="19856"/>
                  </a:cubicBezTo>
                  <a:cubicBezTo>
                    <a:pt x="26192" y="19975"/>
                    <a:pt x="25796" y="20027"/>
                    <a:pt x="26192" y="20357"/>
                  </a:cubicBezTo>
                  <a:cubicBezTo>
                    <a:pt x="25862" y="20305"/>
                    <a:pt x="25690" y="20080"/>
                    <a:pt x="25466" y="19856"/>
                  </a:cubicBezTo>
                  <a:lnTo>
                    <a:pt x="25466" y="19856"/>
                  </a:lnTo>
                  <a:cubicBezTo>
                    <a:pt x="25272" y="19965"/>
                    <a:pt x="25489" y="20707"/>
                    <a:pt x="25272" y="20707"/>
                  </a:cubicBezTo>
                  <a:cubicBezTo>
                    <a:pt x="25253" y="20707"/>
                    <a:pt x="25229" y="20701"/>
                    <a:pt x="25202" y="20688"/>
                  </a:cubicBezTo>
                  <a:cubicBezTo>
                    <a:pt x="25202" y="20410"/>
                    <a:pt x="25202" y="20186"/>
                    <a:pt x="25255" y="20027"/>
                  </a:cubicBezTo>
                  <a:cubicBezTo>
                    <a:pt x="25125" y="20027"/>
                    <a:pt x="24989" y="20034"/>
                    <a:pt x="24855" y="20034"/>
                  </a:cubicBezTo>
                  <a:cubicBezTo>
                    <a:pt x="24470" y="20034"/>
                    <a:pt x="24105" y="19976"/>
                    <a:pt x="23987" y="19526"/>
                  </a:cubicBezTo>
                  <a:cubicBezTo>
                    <a:pt x="24063" y="19392"/>
                    <a:pt x="24134" y="19340"/>
                    <a:pt x="24202" y="19340"/>
                  </a:cubicBezTo>
                  <a:cubicBezTo>
                    <a:pt x="24381" y="19340"/>
                    <a:pt x="24537" y="19702"/>
                    <a:pt x="24700" y="19856"/>
                  </a:cubicBezTo>
                  <a:cubicBezTo>
                    <a:pt x="25083" y="18985"/>
                    <a:pt x="24040" y="19420"/>
                    <a:pt x="24146" y="18536"/>
                  </a:cubicBezTo>
                  <a:lnTo>
                    <a:pt x="24146" y="18536"/>
                  </a:lnTo>
                  <a:cubicBezTo>
                    <a:pt x="23935" y="18602"/>
                    <a:pt x="23763" y="18707"/>
                    <a:pt x="23552" y="18866"/>
                  </a:cubicBezTo>
                  <a:cubicBezTo>
                    <a:pt x="23605" y="18536"/>
                    <a:pt x="23433" y="18536"/>
                    <a:pt x="23380" y="18377"/>
                  </a:cubicBezTo>
                  <a:cubicBezTo>
                    <a:pt x="23831" y="18334"/>
                    <a:pt x="23732" y="17708"/>
                    <a:pt x="24062" y="17708"/>
                  </a:cubicBezTo>
                  <a:cubicBezTo>
                    <a:pt x="24138" y="17708"/>
                    <a:pt x="24237" y="17741"/>
                    <a:pt x="24370" y="17823"/>
                  </a:cubicBezTo>
                  <a:cubicBezTo>
                    <a:pt x="24342" y="17536"/>
                    <a:pt x="24115" y="17461"/>
                    <a:pt x="23889" y="17461"/>
                  </a:cubicBezTo>
                  <a:cubicBezTo>
                    <a:pt x="23688" y="17461"/>
                    <a:pt x="23489" y="17521"/>
                    <a:pt x="23433" y="17546"/>
                  </a:cubicBezTo>
                  <a:cubicBezTo>
                    <a:pt x="23763" y="17163"/>
                    <a:pt x="23380" y="16885"/>
                    <a:pt x="23552" y="16674"/>
                  </a:cubicBezTo>
                  <a:cubicBezTo>
                    <a:pt x="23567" y="16672"/>
                    <a:pt x="23580" y="16671"/>
                    <a:pt x="23592" y="16671"/>
                  </a:cubicBezTo>
                  <a:cubicBezTo>
                    <a:pt x="23871" y="16671"/>
                    <a:pt x="23523" y="17177"/>
                    <a:pt x="23830" y="17177"/>
                  </a:cubicBezTo>
                  <a:cubicBezTo>
                    <a:pt x="23858" y="17177"/>
                    <a:pt x="23893" y="17173"/>
                    <a:pt x="23935" y="17163"/>
                  </a:cubicBezTo>
                  <a:cubicBezTo>
                    <a:pt x="23935" y="16291"/>
                    <a:pt x="23156" y="16621"/>
                    <a:pt x="23103" y="15684"/>
                  </a:cubicBezTo>
                  <a:lnTo>
                    <a:pt x="23103" y="15684"/>
                  </a:lnTo>
                  <a:cubicBezTo>
                    <a:pt x="23289" y="15738"/>
                    <a:pt x="23465" y="15761"/>
                    <a:pt x="23633" y="15761"/>
                  </a:cubicBezTo>
                  <a:cubicBezTo>
                    <a:pt x="24495" y="15761"/>
                    <a:pt x="25130" y="15160"/>
                    <a:pt x="25675" y="15160"/>
                  </a:cubicBezTo>
                  <a:cubicBezTo>
                    <a:pt x="25875" y="15160"/>
                    <a:pt x="26062" y="15240"/>
                    <a:pt x="26245" y="15460"/>
                  </a:cubicBezTo>
                  <a:cubicBezTo>
                    <a:pt x="26073" y="15512"/>
                    <a:pt x="25862" y="15460"/>
                    <a:pt x="25915" y="15843"/>
                  </a:cubicBezTo>
                  <a:cubicBezTo>
                    <a:pt x="25937" y="15837"/>
                    <a:pt x="25958" y="15834"/>
                    <a:pt x="25976" y="15834"/>
                  </a:cubicBezTo>
                  <a:cubicBezTo>
                    <a:pt x="26110" y="15834"/>
                    <a:pt x="26143" y="15969"/>
                    <a:pt x="26286" y="15969"/>
                  </a:cubicBezTo>
                  <a:cubicBezTo>
                    <a:pt x="26305" y="15969"/>
                    <a:pt x="26327" y="15967"/>
                    <a:pt x="26351" y="15961"/>
                  </a:cubicBezTo>
                  <a:cubicBezTo>
                    <a:pt x="26242" y="15545"/>
                    <a:pt x="26437" y="15284"/>
                    <a:pt x="26626" y="15284"/>
                  </a:cubicBezTo>
                  <a:cubicBezTo>
                    <a:pt x="26713" y="15284"/>
                    <a:pt x="26798" y="15339"/>
                    <a:pt x="26852" y="15460"/>
                  </a:cubicBezTo>
                  <a:cubicBezTo>
                    <a:pt x="26786" y="15737"/>
                    <a:pt x="26575" y="15631"/>
                    <a:pt x="26628" y="15961"/>
                  </a:cubicBezTo>
                  <a:cubicBezTo>
                    <a:pt x="26678" y="15961"/>
                    <a:pt x="26736" y="15967"/>
                    <a:pt x="26791" y="15967"/>
                  </a:cubicBezTo>
                  <a:cubicBezTo>
                    <a:pt x="26907" y="15967"/>
                    <a:pt x="27011" y="15942"/>
                    <a:pt x="27011" y="15790"/>
                  </a:cubicBezTo>
                  <a:cubicBezTo>
                    <a:pt x="26914" y="15557"/>
                    <a:pt x="27320" y="15383"/>
                    <a:pt x="27778" y="15383"/>
                  </a:cubicBezTo>
                  <a:cubicBezTo>
                    <a:pt x="28074" y="15383"/>
                    <a:pt x="28391" y="15455"/>
                    <a:pt x="28608" y="15631"/>
                  </a:cubicBezTo>
                  <a:cubicBezTo>
                    <a:pt x="28566" y="15777"/>
                    <a:pt x="28499" y="15824"/>
                    <a:pt x="28421" y="15824"/>
                  </a:cubicBezTo>
                  <a:cubicBezTo>
                    <a:pt x="28276" y="15824"/>
                    <a:pt x="28094" y="15659"/>
                    <a:pt x="27974" y="15659"/>
                  </a:cubicBezTo>
                  <a:cubicBezTo>
                    <a:pt x="27895" y="15659"/>
                    <a:pt x="27842" y="15729"/>
                    <a:pt x="27842" y="15961"/>
                  </a:cubicBezTo>
                  <a:cubicBezTo>
                    <a:pt x="27877" y="15939"/>
                    <a:pt x="27905" y="15929"/>
                    <a:pt x="27928" y="15929"/>
                  </a:cubicBezTo>
                  <a:cubicBezTo>
                    <a:pt x="28082" y="15929"/>
                    <a:pt x="28008" y="16380"/>
                    <a:pt x="28054" y="16621"/>
                  </a:cubicBezTo>
                  <a:cubicBezTo>
                    <a:pt x="28832" y="16555"/>
                    <a:pt x="29268" y="15895"/>
                    <a:pt x="29823" y="15460"/>
                  </a:cubicBezTo>
                  <a:lnTo>
                    <a:pt x="29823" y="15460"/>
                  </a:lnTo>
                  <a:cubicBezTo>
                    <a:pt x="29493" y="16120"/>
                    <a:pt x="30087" y="15790"/>
                    <a:pt x="30087" y="15961"/>
                  </a:cubicBezTo>
                  <a:cubicBezTo>
                    <a:pt x="29757" y="16173"/>
                    <a:pt x="29162" y="15790"/>
                    <a:pt x="29044" y="16780"/>
                  </a:cubicBezTo>
                  <a:cubicBezTo>
                    <a:pt x="29268" y="16780"/>
                    <a:pt x="29545" y="16833"/>
                    <a:pt x="29545" y="17281"/>
                  </a:cubicBezTo>
                  <a:cubicBezTo>
                    <a:pt x="29349" y="17100"/>
                    <a:pt x="29068" y="17055"/>
                    <a:pt x="28759" y="17055"/>
                  </a:cubicBezTo>
                  <a:cubicBezTo>
                    <a:pt x="28462" y="17055"/>
                    <a:pt x="28139" y="17096"/>
                    <a:pt x="27839" y="17096"/>
                  </a:cubicBezTo>
                  <a:cubicBezTo>
                    <a:pt x="27316" y="17096"/>
                    <a:pt x="26861" y="16972"/>
                    <a:pt x="26733" y="16291"/>
                  </a:cubicBezTo>
                  <a:cubicBezTo>
                    <a:pt x="26592" y="16267"/>
                    <a:pt x="26472" y="16237"/>
                    <a:pt x="26367" y="16237"/>
                  </a:cubicBezTo>
                  <a:cubicBezTo>
                    <a:pt x="26187" y="16237"/>
                    <a:pt x="26048" y="16324"/>
                    <a:pt x="25915" y="16674"/>
                  </a:cubicBezTo>
                  <a:cubicBezTo>
                    <a:pt x="25935" y="16663"/>
                    <a:pt x="25957" y="16658"/>
                    <a:pt x="25979" y="16658"/>
                  </a:cubicBezTo>
                  <a:cubicBezTo>
                    <a:pt x="26185" y="16658"/>
                    <a:pt x="26436" y="17115"/>
                    <a:pt x="26245" y="17163"/>
                  </a:cubicBezTo>
                  <a:cubicBezTo>
                    <a:pt x="26192" y="16885"/>
                    <a:pt x="25743" y="17163"/>
                    <a:pt x="25743" y="16833"/>
                  </a:cubicBezTo>
                  <a:cubicBezTo>
                    <a:pt x="25743" y="16503"/>
                    <a:pt x="26021" y="16621"/>
                    <a:pt x="25915" y="16173"/>
                  </a:cubicBezTo>
                  <a:lnTo>
                    <a:pt x="25915" y="16173"/>
                  </a:lnTo>
                  <a:cubicBezTo>
                    <a:pt x="25638" y="16291"/>
                    <a:pt x="25413" y="16173"/>
                    <a:pt x="25308" y="16344"/>
                  </a:cubicBezTo>
                  <a:cubicBezTo>
                    <a:pt x="25378" y="16485"/>
                    <a:pt x="25231" y="16708"/>
                    <a:pt x="25059" y="16708"/>
                  </a:cubicBezTo>
                  <a:cubicBezTo>
                    <a:pt x="24973" y="16708"/>
                    <a:pt x="24881" y="16652"/>
                    <a:pt x="24806" y="16503"/>
                  </a:cubicBezTo>
                  <a:lnTo>
                    <a:pt x="24806" y="16503"/>
                  </a:lnTo>
                  <a:cubicBezTo>
                    <a:pt x="25083" y="17215"/>
                    <a:pt x="24595" y="16780"/>
                    <a:pt x="24542" y="17334"/>
                  </a:cubicBezTo>
                  <a:cubicBezTo>
                    <a:pt x="24872" y="17942"/>
                    <a:pt x="25202" y="17493"/>
                    <a:pt x="25532" y="17994"/>
                  </a:cubicBezTo>
                  <a:cubicBezTo>
                    <a:pt x="25638" y="17387"/>
                    <a:pt x="25083" y="17823"/>
                    <a:pt x="25136" y="17163"/>
                  </a:cubicBezTo>
                  <a:lnTo>
                    <a:pt x="25136" y="17163"/>
                  </a:lnTo>
                  <a:cubicBezTo>
                    <a:pt x="25915" y="17664"/>
                    <a:pt x="27288" y="17770"/>
                    <a:pt x="28225" y="17823"/>
                  </a:cubicBezTo>
                  <a:cubicBezTo>
                    <a:pt x="28434" y="17823"/>
                    <a:pt x="28728" y="17515"/>
                    <a:pt x="28933" y="17515"/>
                  </a:cubicBezTo>
                  <a:cubicBezTo>
                    <a:pt x="29050" y="17515"/>
                    <a:pt x="29138" y="17618"/>
                    <a:pt x="29162" y="17942"/>
                  </a:cubicBezTo>
                  <a:cubicBezTo>
                    <a:pt x="29131" y="17961"/>
                    <a:pt x="29092" y="17967"/>
                    <a:pt x="29050" y="17967"/>
                  </a:cubicBezTo>
                  <a:cubicBezTo>
                    <a:pt x="28967" y="17967"/>
                    <a:pt x="28871" y="17942"/>
                    <a:pt x="28795" y="17942"/>
                  </a:cubicBezTo>
                  <a:cubicBezTo>
                    <a:pt x="28701" y="17942"/>
                    <a:pt x="28637" y="17981"/>
                    <a:pt x="28661" y="18153"/>
                  </a:cubicBezTo>
                  <a:cubicBezTo>
                    <a:pt x="28766" y="18206"/>
                    <a:pt x="28832" y="18377"/>
                    <a:pt x="28832" y="18654"/>
                  </a:cubicBezTo>
                  <a:cubicBezTo>
                    <a:pt x="28958" y="18569"/>
                    <a:pt x="29077" y="18535"/>
                    <a:pt x="29192" y="18535"/>
                  </a:cubicBezTo>
                  <a:cubicBezTo>
                    <a:pt x="29523" y="18535"/>
                    <a:pt x="29820" y="18818"/>
                    <a:pt x="30153" y="18985"/>
                  </a:cubicBezTo>
                  <a:cubicBezTo>
                    <a:pt x="30153" y="18430"/>
                    <a:pt x="30417" y="18430"/>
                    <a:pt x="30747" y="18430"/>
                  </a:cubicBezTo>
                  <a:cubicBezTo>
                    <a:pt x="30706" y="18809"/>
                    <a:pt x="30745" y="18906"/>
                    <a:pt x="30812" y="18906"/>
                  </a:cubicBezTo>
                  <a:cubicBezTo>
                    <a:pt x="30882" y="18906"/>
                    <a:pt x="30982" y="18801"/>
                    <a:pt x="31055" y="18801"/>
                  </a:cubicBezTo>
                  <a:cubicBezTo>
                    <a:pt x="31096" y="18801"/>
                    <a:pt x="31128" y="18833"/>
                    <a:pt x="31143" y="18932"/>
                  </a:cubicBezTo>
                  <a:cubicBezTo>
                    <a:pt x="31143" y="19143"/>
                    <a:pt x="30971" y="19090"/>
                    <a:pt x="30971" y="19262"/>
                  </a:cubicBezTo>
                  <a:cubicBezTo>
                    <a:pt x="31021" y="19181"/>
                    <a:pt x="31070" y="19150"/>
                    <a:pt x="31116" y="19150"/>
                  </a:cubicBezTo>
                  <a:cubicBezTo>
                    <a:pt x="31253" y="19150"/>
                    <a:pt x="31373" y="19409"/>
                    <a:pt x="31477" y="19409"/>
                  </a:cubicBezTo>
                  <a:cubicBezTo>
                    <a:pt x="31534" y="19409"/>
                    <a:pt x="31585" y="19331"/>
                    <a:pt x="31631" y="19090"/>
                  </a:cubicBezTo>
                  <a:cubicBezTo>
                    <a:pt x="31407" y="18932"/>
                    <a:pt x="31077" y="18932"/>
                    <a:pt x="31024" y="18430"/>
                  </a:cubicBezTo>
                  <a:lnTo>
                    <a:pt x="31024" y="18430"/>
                  </a:lnTo>
                  <a:cubicBezTo>
                    <a:pt x="31543" y="18531"/>
                    <a:pt x="31984" y="18645"/>
                    <a:pt x="32373" y="18645"/>
                  </a:cubicBezTo>
                  <a:cubicBezTo>
                    <a:pt x="32647" y="18645"/>
                    <a:pt x="32894" y="18588"/>
                    <a:pt x="33123" y="18430"/>
                  </a:cubicBezTo>
                  <a:cubicBezTo>
                    <a:pt x="33123" y="18324"/>
                    <a:pt x="33057" y="18206"/>
                    <a:pt x="33057" y="18153"/>
                  </a:cubicBezTo>
                  <a:lnTo>
                    <a:pt x="33057" y="18153"/>
                  </a:lnTo>
                  <a:cubicBezTo>
                    <a:pt x="33414" y="18459"/>
                    <a:pt x="33811" y="18585"/>
                    <a:pt x="34187" y="18585"/>
                  </a:cubicBezTo>
                  <a:cubicBezTo>
                    <a:pt x="34685" y="18585"/>
                    <a:pt x="35147" y="18363"/>
                    <a:pt x="35433" y="18047"/>
                  </a:cubicBezTo>
                  <a:cubicBezTo>
                    <a:pt x="35433" y="17612"/>
                    <a:pt x="34932" y="17876"/>
                    <a:pt x="34826" y="17546"/>
                  </a:cubicBezTo>
                  <a:cubicBezTo>
                    <a:pt x="34926" y="17390"/>
                    <a:pt x="35079" y="17322"/>
                    <a:pt x="35247" y="17322"/>
                  </a:cubicBezTo>
                  <a:cubicBezTo>
                    <a:pt x="35435" y="17322"/>
                    <a:pt x="35642" y="17406"/>
                    <a:pt x="35816" y="17546"/>
                  </a:cubicBezTo>
                  <a:cubicBezTo>
                    <a:pt x="35737" y="17696"/>
                    <a:pt x="35687" y="17869"/>
                    <a:pt x="35599" y="17869"/>
                  </a:cubicBezTo>
                  <a:cubicBezTo>
                    <a:pt x="35556" y="17869"/>
                    <a:pt x="35503" y="17827"/>
                    <a:pt x="35433" y="17717"/>
                  </a:cubicBezTo>
                  <a:lnTo>
                    <a:pt x="35433" y="17717"/>
                  </a:lnTo>
                  <a:cubicBezTo>
                    <a:pt x="35486" y="18206"/>
                    <a:pt x="35486" y="18047"/>
                    <a:pt x="35433" y="18536"/>
                  </a:cubicBezTo>
                  <a:cubicBezTo>
                    <a:pt x="35699" y="18536"/>
                    <a:pt x="35820" y="18750"/>
                    <a:pt x="36057" y="18750"/>
                  </a:cubicBezTo>
                  <a:cubicBezTo>
                    <a:pt x="36114" y="18750"/>
                    <a:pt x="36178" y="18738"/>
                    <a:pt x="36252" y="18707"/>
                  </a:cubicBezTo>
                  <a:cubicBezTo>
                    <a:pt x="36297" y="18424"/>
                    <a:pt x="36223" y="18374"/>
                    <a:pt x="36124" y="18374"/>
                  </a:cubicBezTo>
                  <a:cubicBezTo>
                    <a:pt x="36070" y="18374"/>
                    <a:pt x="36010" y="18388"/>
                    <a:pt x="35956" y="18388"/>
                  </a:cubicBezTo>
                  <a:cubicBezTo>
                    <a:pt x="35878" y="18388"/>
                    <a:pt x="35816" y="18358"/>
                    <a:pt x="35816" y="18206"/>
                  </a:cubicBezTo>
                  <a:cubicBezTo>
                    <a:pt x="36093" y="17994"/>
                    <a:pt x="35922" y="17334"/>
                    <a:pt x="36027" y="17215"/>
                  </a:cubicBezTo>
                  <a:cubicBezTo>
                    <a:pt x="36122" y="17203"/>
                    <a:pt x="36205" y="17196"/>
                    <a:pt x="36278" y="17196"/>
                  </a:cubicBezTo>
                  <a:cubicBezTo>
                    <a:pt x="36808" y="17196"/>
                    <a:pt x="36819" y="17533"/>
                    <a:pt x="36912" y="18206"/>
                  </a:cubicBezTo>
                  <a:cubicBezTo>
                    <a:pt x="36762" y="18206"/>
                    <a:pt x="36689" y="18059"/>
                    <a:pt x="36594" y="18059"/>
                  </a:cubicBezTo>
                  <a:cubicBezTo>
                    <a:pt x="36547" y="18059"/>
                    <a:pt x="36494" y="18096"/>
                    <a:pt x="36423" y="18206"/>
                  </a:cubicBezTo>
                  <a:cubicBezTo>
                    <a:pt x="36529" y="18813"/>
                    <a:pt x="36859" y="18932"/>
                    <a:pt x="37136" y="19196"/>
                  </a:cubicBezTo>
                  <a:cubicBezTo>
                    <a:pt x="37295" y="18813"/>
                    <a:pt x="36859" y="18602"/>
                    <a:pt x="37136" y="18536"/>
                  </a:cubicBezTo>
                  <a:cubicBezTo>
                    <a:pt x="37475" y="18434"/>
                    <a:pt x="37782" y="18363"/>
                    <a:pt x="38037" y="18363"/>
                  </a:cubicBezTo>
                  <a:cubicBezTo>
                    <a:pt x="38607" y="18363"/>
                    <a:pt x="38916" y="18716"/>
                    <a:pt x="38734" y="19856"/>
                  </a:cubicBezTo>
                  <a:cubicBezTo>
                    <a:pt x="39882" y="19090"/>
                    <a:pt x="39935" y="19697"/>
                    <a:pt x="40925" y="19143"/>
                  </a:cubicBezTo>
                  <a:lnTo>
                    <a:pt x="40925" y="19143"/>
                  </a:lnTo>
                  <a:cubicBezTo>
                    <a:pt x="40820" y="19592"/>
                    <a:pt x="40648" y="19750"/>
                    <a:pt x="40925" y="20027"/>
                  </a:cubicBezTo>
                  <a:cubicBezTo>
                    <a:pt x="40872" y="20027"/>
                    <a:pt x="40767" y="20027"/>
                    <a:pt x="40767" y="20186"/>
                  </a:cubicBezTo>
                  <a:cubicBezTo>
                    <a:pt x="40925" y="19975"/>
                    <a:pt x="41585" y="19697"/>
                    <a:pt x="41427" y="19473"/>
                  </a:cubicBezTo>
                  <a:lnTo>
                    <a:pt x="41427" y="19473"/>
                  </a:lnTo>
                  <a:cubicBezTo>
                    <a:pt x="41320" y="19520"/>
                    <a:pt x="41267" y="19705"/>
                    <a:pt x="41105" y="19705"/>
                  </a:cubicBezTo>
                  <a:cubicBezTo>
                    <a:pt x="41086" y="19705"/>
                    <a:pt x="41066" y="19703"/>
                    <a:pt x="41044" y="19697"/>
                  </a:cubicBezTo>
                  <a:cubicBezTo>
                    <a:pt x="41308" y="19367"/>
                    <a:pt x="40714" y="18932"/>
                    <a:pt x="41044" y="18654"/>
                  </a:cubicBezTo>
                  <a:lnTo>
                    <a:pt x="41044" y="18654"/>
                  </a:lnTo>
                  <a:cubicBezTo>
                    <a:pt x="41044" y="18746"/>
                    <a:pt x="41063" y="18780"/>
                    <a:pt x="41096" y="18780"/>
                  </a:cubicBezTo>
                  <a:cubicBezTo>
                    <a:pt x="41188" y="18780"/>
                    <a:pt x="41388" y="18509"/>
                    <a:pt x="41566" y="18509"/>
                  </a:cubicBezTo>
                  <a:cubicBezTo>
                    <a:pt x="41659" y="18509"/>
                    <a:pt x="41747" y="18584"/>
                    <a:pt x="41810" y="18813"/>
                  </a:cubicBezTo>
                  <a:cubicBezTo>
                    <a:pt x="41585" y="18813"/>
                    <a:pt x="41374" y="18813"/>
                    <a:pt x="41308" y="19143"/>
                  </a:cubicBezTo>
                  <a:cubicBezTo>
                    <a:pt x="41403" y="19272"/>
                    <a:pt x="41507" y="19322"/>
                    <a:pt x="41607" y="19322"/>
                  </a:cubicBezTo>
                  <a:cubicBezTo>
                    <a:pt x="41854" y="19322"/>
                    <a:pt x="42072" y="19011"/>
                    <a:pt x="42034" y="18813"/>
                  </a:cubicBezTo>
                  <a:lnTo>
                    <a:pt x="42034" y="18813"/>
                  </a:lnTo>
                  <a:cubicBezTo>
                    <a:pt x="42066" y="18834"/>
                    <a:pt x="42096" y="18842"/>
                    <a:pt x="42126" y="18842"/>
                  </a:cubicBezTo>
                  <a:cubicBezTo>
                    <a:pt x="42271" y="18842"/>
                    <a:pt x="42387" y="18629"/>
                    <a:pt x="42490" y="18629"/>
                  </a:cubicBezTo>
                  <a:cubicBezTo>
                    <a:pt x="42538" y="18629"/>
                    <a:pt x="42584" y="18676"/>
                    <a:pt x="42628" y="18813"/>
                  </a:cubicBezTo>
                  <a:cubicBezTo>
                    <a:pt x="42519" y="18931"/>
                    <a:pt x="42435" y="19149"/>
                    <a:pt x="42320" y="19149"/>
                  </a:cubicBezTo>
                  <a:cubicBezTo>
                    <a:pt x="42268" y="19149"/>
                    <a:pt x="42210" y="19104"/>
                    <a:pt x="42140" y="18985"/>
                  </a:cubicBezTo>
                  <a:lnTo>
                    <a:pt x="42140" y="18985"/>
                  </a:lnTo>
                  <a:cubicBezTo>
                    <a:pt x="42056" y="19280"/>
                    <a:pt x="42132" y="19313"/>
                    <a:pt x="42226" y="19313"/>
                  </a:cubicBezTo>
                  <a:cubicBezTo>
                    <a:pt x="42253" y="19313"/>
                    <a:pt x="42281" y="19310"/>
                    <a:pt x="42308" y="19310"/>
                  </a:cubicBezTo>
                  <a:cubicBezTo>
                    <a:pt x="42379" y="19310"/>
                    <a:pt x="42437" y="19330"/>
                    <a:pt x="42417" y="19473"/>
                  </a:cubicBezTo>
                  <a:cubicBezTo>
                    <a:pt x="42520" y="19798"/>
                    <a:pt x="42395" y="20029"/>
                    <a:pt x="42280" y="20029"/>
                  </a:cubicBezTo>
                  <a:cubicBezTo>
                    <a:pt x="42218" y="20029"/>
                    <a:pt x="42158" y="19961"/>
                    <a:pt x="42140" y="19803"/>
                  </a:cubicBezTo>
                  <a:cubicBezTo>
                    <a:pt x="42245" y="19803"/>
                    <a:pt x="42364" y="19750"/>
                    <a:pt x="42364" y="19473"/>
                  </a:cubicBezTo>
                  <a:lnTo>
                    <a:pt x="42364" y="19473"/>
                  </a:lnTo>
                  <a:cubicBezTo>
                    <a:pt x="41664" y="20315"/>
                    <a:pt x="41060" y="20358"/>
                    <a:pt x="40226" y="20358"/>
                  </a:cubicBezTo>
                  <a:cubicBezTo>
                    <a:pt x="40132" y="20358"/>
                    <a:pt x="40035" y="20357"/>
                    <a:pt x="39935" y="20357"/>
                  </a:cubicBezTo>
                  <a:cubicBezTo>
                    <a:pt x="39988" y="20133"/>
                    <a:pt x="40107" y="20080"/>
                    <a:pt x="40159" y="19856"/>
                  </a:cubicBezTo>
                  <a:lnTo>
                    <a:pt x="39724" y="19856"/>
                  </a:lnTo>
                  <a:cubicBezTo>
                    <a:pt x="39605" y="20305"/>
                    <a:pt x="39935" y="20846"/>
                    <a:pt x="39777" y="20846"/>
                  </a:cubicBezTo>
                  <a:cubicBezTo>
                    <a:pt x="39517" y="20698"/>
                    <a:pt x="39454" y="20353"/>
                    <a:pt x="39133" y="20353"/>
                  </a:cubicBezTo>
                  <a:cubicBezTo>
                    <a:pt x="39111" y="20353"/>
                    <a:pt x="39088" y="20354"/>
                    <a:pt x="39064" y="20357"/>
                  </a:cubicBezTo>
                  <a:cubicBezTo>
                    <a:pt x="39064" y="20793"/>
                    <a:pt x="39222" y="20688"/>
                    <a:pt x="39064" y="21018"/>
                  </a:cubicBezTo>
                  <a:cubicBezTo>
                    <a:pt x="39183" y="20915"/>
                    <a:pt x="39292" y="20871"/>
                    <a:pt x="39384" y="20871"/>
                  </a:cubicBezTo>
                  <a:cubicBezTo>
                    <a:pt x="39586" y="20871"/>
                    <a:pt x="39703" y="21084"/>
                    <a:pt x="39658" y="21348"/>
                  </a:cubicBezTo>
                  <a:cubicBezTo>
                    <a:pt x="39699" y="21201"/>
                    <a:pt x="39731" y="21148"/>
                    <a:pt x="39758" y="21148"/>
                  </a:cubicBezTo>
                  <a:cubicBezTo>
                    <a:pt x="39831" y="21148"/>
                    <a:pt x="39871" y="21540"/>
                    <a:pt x="39990" y="21540"/>
                  </a:cubicBezTo>
                  <a:cubicBezTo>
                    <a:pt x="40009" y="21540"/>
                    <a:pt x="40030" y="21530"/>
                    <a:pt x="40054" y="21506"/>
                  </a:cubicBezTo>
                  <a:cubicBezTo>
                    <a:pt x="40384" y="21400"/>
                    <a:pt x="40212" y="20740"/>
                    <a:pt x="40384" y="20688"/>
                  </a:cubicBezTo>
                  <a:cubicBezTo>
                    <a:pt x="40595" y="21123"/>
                    <a:pt x="40820" y="21242"/>
                    <a:pt x="41044" y="21348"/>
                  </a:cubicBezTo>
                  <a:cubicBezTo>
                    <a:pt x="41044" y="21678"/>
                    <a:pt x="40872" y="21783"/>
                    <a:pt x="40767" y="22008"/>
                  </a:cubicBezTo>
                  <a:cubicBezTo>
                    <a:pt x="40810" y="22024"/>
                    <a:pt x="40849" y="22031"/>
                    <a:pt x="40883" y="22031"/>
                  </a:cubicBezTo>
                  <a:cubicBezTo>
                    <a:pt x="41174" y="22031"/>
                    <a:pt x="41139" y="21503"/>
                    <a:pt x="41440" y="21503"/>
                  </a:cubicBezTo>
                  <a:cubicBezTo>
                    <a:pt x="41453" y="21503"/>
                    <a:pt x="41466" y="21504"/>
                    <a:pt x="41480" y="21506"/>
                  </a:cubicBezTo>
                  <a:cubicBezTo>
                    <a:pt x="41480" y="21836"/>
                    <a:pt x="41757" y="21730"/>
                    <a:pt x="41638" y="22166"/>
                  </a:cubicBezTo>
                  <a:cubicBezTo>
                    <a:pt x="41585" y="22317"/>
                    <a:pt x="41505" y="22366"/>
                    <a:pt x="41412" y="22366"/>
                  </a:cubicBezTo>
                  <a:cubicBezTo>
                    <a:pt x="41242" y="22366"/>
                    <a:pt x="41029" y="22202"/>
                    <a:pt x="40869" y="22202"/>
                  </a:cubicBezTo>
                  <a:cubicBezTo>
                    <a:pt x="40765" y="22202"/>
                    <a:pt x="40683" y="22270"/>
                    <a:pt x="40648" y="22496"/>
                  </a:cubicBezTo>
                  <a:cubicBezTo>
                    <a:pt x="40978" y="22721"/>
                    <a:pt x="41150" y="22443"/>
                    <a:pt x="41480" y="22826"/>
                  </a:cubicBezTo>
                  <a:cubicBezTo>
                    <a:pt x="41408" y="22843"/>
                    <a:pt x="41343" y="22850"/>
                    <a:pt x="41284" y="22850"/>
                  </a:cubicBezTo>
                  <a:cubicBezTo>
                    <a:pt x="41060" y="22850"/>
                    <a:pt x="40915" y="22755"/>
                    <a:pt x="40768" y="22755"/>
                  </a:cubicBezTo>
                  <a:cubicBezTo>
                    <a:pt x="40682" y="22755"/>
                    <a:pt x="40594" y="22788"/>
                    <a:pt x="40490" y="22892"/>
                  </a:cubicBezTo>
                  <a:cubicBezTo>
                    <a:pt x="40642" y="23308"/>
                    <a:pt x="40874" y="23445"/>
                    <a:pt x="41126" y="23445"/>
                  </a:cubicBezTo>
                  <a:cubicBezTo>
                    <a:pt x="41506" y="23445"/>
                    <a:pt x="41930" y="23133"/>
                    <a:pt x="42193" y="22998"/>
                  </a:cubicBezTo>
                  <a:cubicBezTo>
                    <a:pt x="42975" y="23036"/>
                    <a:pt x="43596" y="23774"/>
                    <a:pt x="44426" y="23774"/>
                  </a:cubicBezTo>
                  <a:cubicBezTo>
                    <a:pt x="44758" y="23774"/>
                    <a:pt x="45123" y="23656"/>
                    <a:pt x="45546" y="23328"/>
                  </a:cubicBezTo>
                  <a:cubicBezTo>
                    <a:pt x="45163" y="23103"/>
                    <a:pt x="45493" y="22773"/>
                    <a:pt x="45665" y="22615"/>
                  </a:cubicBezTo>
                  <a:cubicBezTo>
                    <a:pt x="45450" y="22554"/>
                    <a:pt x="45213" y="22508"/>
                    <a:pt x="44998" y="22508"/>
                  </a:cubicBezTo>
                  <a:cubicBezTo>
                    <a:pt x="44604" y="22508"/>
                    <a:pt x="44278" y="22661"/>
                    <a:pt x="44278" y="23156"/>
                  </a:cubicBezTo>
                  <a:cubicBezTo>
                    <a:pt x="44192" y="23139"/>
                    <a:pt x="44110" y="23127"/>
                    <a:pt x="44035" y="23127"/>
                  </a:cubicBezTo>
                  <a:cubicBezTo>
                    <a:pt x="43880" y="23127"/>
                    <a:pt x="43755" y="23177"/>
                    <a:pt x="43684" y="23328"/>
                  </a:cubicBezTo>
                  <a:cubicBezTo>
                    <a:pt x="43772" y="22808"/>
                    <a:pt x="43405" y="22662"/>
                    <a:pt x="42948" y="22662"/>
                  </a:cubicBezTo>
                  <a:cubicBezTo>
                    <a:pt x="42581" y="22662"/>
                    <a:pt x="42156" y="22756"/>
                    <a:pt x="41862" y="22826"/>
                  </a:cubicBezTo>
                  <a:cubicBezTo>
                    <a:pt x="42140" y="22285"/>
                    <a:pt x="41968" y="22232"/>
                    <a:pt x="41757" y="21836"/>
                  </a:cubicBezTo>
                  <a:cubicBezTo>
                    <a:pt x="42140" y="21836"/>
                    <a:pt x="42470" y="21836"/>
                    <a:pt x="42628" y="21506"/>
                  </a:cubicBezTo>
                  <a:cubicBezTo>
                    <a:pt x="42576" y="21379"/>
                    <a:pt x="42510" y="21330"/>
                    <a:pt x="42442" y="21330"/>
                  </a:cubicBezTo>
                  <a:cubicBezTo>
                    <a:pt x="42305" y="21330"/>
                    <a:pt x="42157" y="21528"/>
                    <a:pt x="42087" y="21678"/>
                  </a:cubicBezTo>
                  <a:cubicBezTo>
                    <a:pt x="42087" y="21453"/>
                    <a:pt x="42034" y="21295"/>
                    <a:pt x="41968" y="21176"/>
                  </a:cubicBezTo>
                  <a:cubicBezTo>
                    <a:pt x="42099" y="20980"/>
                    <a:pt x="42235" y="20907"/>
                    <a:pt x="42374" y="20907"/>
                  </a:cubicBezTo>
                  <a:cubicBezTo>
                    <a:pt x="42773" y="20907"/>
                    <a:pt x="43203" y="21506"/>
                    <a:pt x="43638" y="21506"/>
                  </a:cubicBezTo>
                  <a:cubicBezTo>
                    <a:pt x="43816" y="21506"/>
                    <a:pt x="43995" y="21406"/>
                    <a:pt x="44173" y="21123"/>
                  </a:cubicBezTo>
                  <a:cubicBezTo>
                    <a:pt x="43565" y="20912"/>
                    <a:pt x="43737" y="20357"/>
                    <a:pt x="43235" y="19975"/>
                  </a:cubicBezTo>
                  <a:cubicBezTo>
                    <a:pt x="43235" y="20310"/>
                    <a:pt x="43195" y="20473"/>
                    <a:pt x="43034" y="20473"/>
                  </a:cubicBezTo>
                  <a:cubicBezTo>
                    <a:pt x="43011" y="20473"/>
                    <a:pt x="42986" y="20470"/>
                    <a:pt x="42958" y="20463"/>
                  </a:cubicBezTo>
                  <a:cubicBezTo>
                    <a:pt x="42800" y="20357"/>
                    <a:pt x="42628" y="20252"/>
                    <a:pt x="42628" y="19803"/>
                  </a:cubicBezTo>
                  <a:cubicBezTo>
                    <a:pt x="42730" y="19754"/>
                    <a:pt x="42844" y="19747"/>
                    <a:pt x="42962" y="19747"/>
                  </a:cubicBezTo>
                  <a:cubicBezTo>
                    <a:pt x="43012" y="19747"/>
                    <a:pt x="43062" y="19748"/>
                    <a:pt x="43113" y="19748"/>
                  </a:cubicBezTo>
                  <a:cubicBezTo>
                    <a:pt x="43330" y="19748"/>
                    <a:pt x="43552" y="19724"/>
                    <a:pt x="43737" y="19473"/>
                  </a:cubicBezTo>
                  <a:cubicBezTo>
                    <a:pt x="43618" y="19420"/>
                    <a:pt x="43565" y="19315"/>
                    <a:pt x="43513" y="19143"/>
                  </a:cubicBezTo>
                  <a:cubicBezTo>
                    <a:pt x="43713" y="19143"/>
                    <a:pt x="43640" y="18796"/>
                    <a:pt x="43819" y="18796"/>
                  </a:cubicBezTo>
                  <a:cubicBezTo>
                    <a:pt x="43840" y="18796"/>
                    <a:pt x="43866" y="18801"/>
                    <a:pt x="43896" y="18813"/>
                  </a:cubicBezTo>
                  <a:cubicBezTo>
                    <a:pt x="43948" y="19037"/>
                    <a:pt x="44067" y="19037"/>
                    <a:pt x="44014" y="19315"/>
                  </a:cubicBezTo>
                  <a:cubicBezTo>
                    <a:pt x="44003" y="19313"/>
                    <a:pt x="43993" y="19312"/>
                    <a:pt x="43983" y="19312"/>
                  </a:cubicBezTo>
                  <a:cubicBezTo>
                    <a:pt x="43695" y="19312"/>
                    <a:pt x="43839" y="20037"/>
                    <a:pt x="43737" y="20305"/>
                  </a:cubicBezTo>
                  <a:cubicBezTo>
                    <a:pt x="44067" y="20635"/>
                    <a:pt x="44397" y="20846"/>
                    <a:pt x="44556" y="21453"/>
                  </a:cubicBezTo>
                  <a:cubicBezTo>
                    <a:pt x="43948" y="22113"/>
                    <a:pt x="42575" y="21453"/>
                    <a:pt x="42193" y="22338"/>
                  </a:cubicBezTo>
                  <a:cubicBezTo>
                    <a:pt x="42292" y="22326"/>
                    <a:pt x="42385" y="22321"/>
                    <a:pt x="42472" y="22321"/>
                  </a:cubicBezTo>
                  <a:cubicBezTo>
                    <a:pt x="42936" y="22321"/>
                    <a:pt x="43236" y="22464"/>
                    <a:pt x="43563" y="22464"/>
                  </a:cubicBezTo>
                  <a:cubicBezTo>
                    <a:pt x="43718" y="22464"/>
                    <a:pt x="43879" y="22432"/>
                    <a:pt x="44067" y="22338"/>
                  </a:cubicBezTo>
                  <a:lnTo>
                    <a:pt x="44067" y="22338"/>
                  </a:lnTo>
                  <a:cubicBezTo>
                    <a:pt x="44120" y="22615"/>
                    <a:pt x="43896" y="22721"/>
                    <a:pt x="44067" y="22826"/>
                  </a:cubicBezTo>
                  <a:cubicBezTo>
                    <a:pt x="44780" y="21836"/>
                    <a:pt x="45770" y="21176"/>
                    <a:pt x="47249" y="20793"/>
                  </a:cubicBezTo>
                  <a:lnTo>
                    <a:pt x="47249" y="20793"/>
                  </a:lnTo>
                  <a:cubicBezTo>
                    <a:pt x="47136" y="20990"/>
                    <a:pt x="47628" y="21658"/>
                    <a:pt x="47961" y="21658"/>
                  </a:cubicBezTo>
                  <a:cubicBezTo>
                    <a:pt x="48098" y="21658"/>
                    <a:pt x="48208" y="21545"/>
                    <a:pt x="48239" y="21242"/>
                  </a:cubicBezTo>
                  <a:cubicBezTo>
                    <a:pt x="48153" y="21242"/>
                    <a:pt x="48061" y="21259"/>
                    <a:pt x="47978" y="21259"/>
                  </a:cubicBezTo>
                  <a:cubicBezTo>
                    <a:pt x="47807" y="21259"/>
                    <a:pt x="47679" y="21186"/>
                    <a:pt x="47750" y="20740"/>
                  </a:cubicBezTo>
                  <a:cubicBezTo>
                    <a:pt x="47526" y="20740"/>
                    <a:pt x="47526" y="20965"/>
                    <a:pt x="47368" y="20965"/>
                  </a:cubicBezTo>
                  <a:cubicBezTo>
                    <a:pt x="47526" y="20186"/>
                    <a:pt x="46985" y="20635"/>
                    <a:pt x="46919" y="20252"/>
                  </a:cubicBezTo>
                  <a:cubicBezTo>
                    <a:pt x="47090" y="19803"/>
                    <a:pt x="46655" y="19420"/>
                    <a:pt x="46919" y="19262"/>
                  </a:cubicBezTo>
                  <a:lnTo>
                    <a:pt x="46919" y="19262"/>
                  </a:lnTo>
                  <a:cubicBezTo>
                    <a:pt x="46919" y="19750"/>
                    <a:pt x="47196" y="19697"/>
                    <a:pt x="47315" y="19922"/>
                  </a:cubicBezTo>
                  <a:lnTo>
                    <a:pt x="47315" y="19090"/>
                  </a:lnTo>
                  <a:cubicBezTo>
                    <a:pt x="47172" y="19007"/>
                    <a:pt x="47046" y="18978"/>
                    <a:pt x="46933" y="18978"/>
                  </a:cubicBezTo>
                  <a:cubicBezTo>
                    <a:pt x="46673" y="18978"/>
                    <a:pt x="46478" y="19133"/>
                    <a:pt x="46279" y="19133"/>
                  </a:cubicBezTo>
                  <a:cubicBezTo>
                    <a:pt x="46168" y="19133"/>
                    <a:pt x="46055" y="19084"/>
                    <a:pt x="45929" y="18932"/>
                  </a:cubicBezTo>
                  <a:cubicBezTo>
                    <a:pt x="45890" y="19409"/>
                    <a:pt x="45766" y="19541"/>
                    <a:pt x="45607" y="19541"/>
                  </a:cubicBezTo>
                  <a:cubicBezTo>
                    <a:pt x="45409" y="19541"/>
                    <a:pt x="45158" y="19335"/>
                    <a:pt x="44953" y="19335"/>
                  </a:cubicBezTo>
                  <a:cubicBezTo>
                    <a:pt x="44867" y="19335"/>
                    <a:pt x="44789" y="19371"/>
                    <a:pt x="44727" y="19473"/>
                  </a:cubicBezTo>
                  <a:cubicBezTo>
                    <a:pt x="44886" y="19473"/>
                    <a:pt x="44833" y="19856"/>
                    <a:pt x="44833" y="20133"/>
                  </a:cubicBezTo>
                  <a:cubicBezTo>
                    <a:pt x="45104" y="20133"/>
                    <a:pt x="45324" y="20198"/>
                    <a:pt x="45530" y="20198"/>
                  </a:cubicBezTo>
                  <a:cubicBezTo>
                    <a:pt x="45706" y="20198"/>
                    <a:pt x="45871" y="20151"/>
                    <a:pt x="46047" y="19975"/>
                  </a:cubicBezTo>
                  <a:cubicBezTo>
                    <a:pt x="45929" y="19922"/>
                    <a:pt x="45823" y="19975"/>
                    <a:pt x="45823" y="19803"/>
                  </a:cubicBezTo>
                  <a:lnTo>
                    <a:pt x="45823" y="19803"/>
                  </a:lnTo>
                  <a:cubicBezTo>
                    <a:pt x="45866" y="19820"/>
                    <a:pt x="45904" y="19828"/>
                    <a:pt x="45938" y="19828"/>
                  </a:cubicBezTo>
                  <a:cubicBezTo>
                    <a:pt x="46229" y="19828"/>
                    <a:pt x="46195" y="19258"/>
                    <a:pt x="46491" y="19258"/>
                  </a:cubicBezTo>
                  <a:cubicBezTo>
                    <a:pt x="46505" y="19258"/>
                    <a:pt x="46520" y="19259"/>
                    <a:pt x="46536" y="19262"/>
                  </a:cubicBezTo>
                  <a:cubicBezTo>
                    <a:pt x="46824" y="20438"/>
                    <a:pt x="46473" y="20839"/>
                    <a:pt x="45954" y="20839"/>
                  </a:cubicBezTo>
                  <a:cubicBezTo>
                    <a:pt x="45284" y="20839"/>
                    <a:pt x="44336" y="20173"/>
                    <a:pt x="44120" y="19645"/>
                  </a:cubicBezTo>
                  <a:cubicBezTo>
                    <a:pt x="44173" y="19420"/>
                    <a:pt x="44226" y="19262"/>
                    <a:pt x="44344" y="19143"/>
                  </a:cubicBezTo>
                  <a:cubicBezTo>
                    <a:pt x="44373" y="19124"/>
                    <a:pt x="44409" y="19117"/>
                    <a:pt x="44448" y="19117"/>
                  </a:cubicBezTo>
                  <a:cubicBezTo>
                    <a:pt x="44540" y="19117"/>
                    <a:pt x="44653" y="19152"/>
                    <a:pt x="44748" y="19152"/>
                  </a:cubicBezTo>
                  <a:cubicBezTo>
                    <a:pt x="44841" y="19152"/>
                    <a:pt x="44917" y="19119"/>
                    <a:pt x="44938" y="18985"/>
                  </a:cubicBezTo>
                  <a:cubicBezTo>
                    <a:pt x="45012" y="18795"/>
                    <a:pt x="45206" y="18741"/>
                    <a:pt x="45465" y="18741"/>
                  </a:cubicBezTo>
                  <a:cubicBezTo>
                    <a:pt x="45811" y="18741"/>
                    <a:pt x="46271" y="18837"/>
                    <a:pt x="46713" y="18837"/>
                  </a:cubicBezTo>
                  <a:cubicBezTo>
                    <a:pt x="47186" y="18837"/>
                    <a:pt x="47639" y="18727"/>
                    <a:pt x="47909" y="18272"/>
                  </a:cubicBezTo>
                  <a:cubicBezTo>
                    <a:pt x="46655" y="18206"/>
                    <a:pt x="45335" y="18206"/>
                    <a:pt x="44014" y="18206"/>
                  </a:cubicBezTo>
                  <a:lnTo>
                    <a:pt x="44014" y="18100"/>
                  </a:lnTo>
                  <a:cubicBezTo>
                    <a:pt x="43565" y="17493"/>
                    <a:pt x="44780" y="18100"/>
                    <a:pt x="44727" y="17440"/>
                  </a:cubicBezTo>
                  <a:cubicBezTo>
                    <a:pt x="44595" y="17342"/>
                    <a:pt x="44463" y="17298"/>
                    <a:pt x="44341" y="17298"/>
                  </a:cubicBezTo>
                  <a:cubicBezTo>
                    <a:pt x="44050" y="17298"/>
                    <a:pt x="43812" y="17551"/>
                    <a:pt x="43737" y="17942"/>
                  </a:cubicBezTo>
                  <a:cubicBezTo>
                    <a:pt x="43737" y="17942"/>
                    <a:pt x="43790" y="18100"/>
                    <a:pt x="43843" y="18206"/>
                  </a:cubicBezTo>
                  <a:cubicBezTo>
                    <a:pt x="43235" y="18206"/>
                    <a:pt x="42628" y="18206"/>
                    <a:pt x="42034" y="18153"/>
                  </a:cubicBezTo>
                  <a:cubicBezTo>
                    <a:pt x="42140" y="17876"/>
                    <a:pt x="42417" y="17942"/>
                    <a:pt x="42417" y="17493"/>
                  </a:cubicBezTo>
                  <a:cubicBezTo>
                    <a:pt x="42181" y="17318"/>
                    <a:pt x="41916" y="17283"/>
                    <a:pt x="41665" y="17283"/>
                  </a:cubicBezTo>
                  <a:cubicBezTo>
                    <a:pt x="41503" y="17283"/>
                    <a:pt x="41347" y="17298"/>
                    <a:pt x="41208" y="17298"/>
                  </a:cubicBezTo>
                  <a:cubicBezTo>
                    <a:pt x="40965" y="17298"/>
                    <a:pt x="40779" y="17253"/>
                    <a:pt x="40714" y="17004"/>
                  </a:cubicBezTo>
                  <a:lnTo>
                    <a:pt x="40714" y="17004"/>
                  </a:lnTo>
                  <a:cubicBezTo>
                    <a:pt x="40813" y="17045"/>
                    <a:pt x="40913" y="17065"/>
                    <a:pt x="41011" y="17065"/>
                  </a:cubicBezTo>
                  <a:cubicBezTo>
                    <a:pt x="41292" y="17065"/>
                    <a:pt x="41565" y="16905"/>
                    <a:pt x="41810" y="16621"/>
                  </a:cubicBezTo>
                  <a:cubicBezTo>
                    <a:pt x="41532" y="16450"/>
                    <a:pt x="41585" y="16120"/>
                    <a:pt x="41585" y="15790"/>
                  </a:cubicBezTo>
                  <a:lnTo>
                    <a:pt x="41374" y="15790"/>
                  </a:lnTo>
                  <a:cubicBezTo>
                    <a:pt x="41255" y="15843"/>
                    <a:pt x="41255" y="16014"/>
                    <a:pt x="41202" y="16120"/>
                  </a:cubicBezTo>
                  <a:cubicBezTo>
                    <a:pt x="41255" y="16173"/>
                    <a:pt x="41374" y="16173"/>
                    <a:pt x="41427" y="16291"/>
                  </a:cubicBezTo>
                  <a:cubicBezTo>
                    <a:pt x="41201" y="16630"/>
                    <a:pt x="40794" y="16685"/>
                    <a:pt x="40347" y="16685"/>
                  </a:cubicBezTo>
                  <a:cubicBezTo>
                    <a:pt x="40137" y="16685"/>
                    <a:pt x="39918" y="16673"/>
                    <a:pt x="39704" y="16673"/>
                  </a:cubicBezTo>
                  <a:cubicBezTo>
                    <a:pt x="39048" y="16673"/>
                    <a:pt x="38449" y="16787"/>
                    <a:pt x="38338" y="17717"/>
                  </a:cubicBezTo>
                  <a:cubicBezTo>
                    <a:pt x="38481" y="17844"/>
                    <a:pt x="38705" y="17886"/>
                    <a:pt x="38977" y="17886"/>
                  </a:cubicBezTo>
                  <a:cubicBezTo>
                    <a:pt x="39529" y="17886"/>
                    <a:pt x="40277" y="17711"/>
                    <a:pt x="40945" y="17711"/>
                  </a:cubicBezTo>
                  <a:cubicBezTo>
                    <a:pt x="41218" y="17711"/>
                    <a:pt x="41477" y="17740"/>
                    <a:pt x="41704" y="17823"/>
                  </a:cubicBezTo>
                  <a:cubicBezTo>
                    <a:pt x="40938" y="18543"/>
                    <a:pt x="40262" y="18719"/>
                    <a:pt x="39237" y="18719"/>
                  </a:cubicBezTo>
                  <a:cubicBezTo>
                    <a:pt x="39078" y="18719"/>
                    <a:pt x="38911" y="18714"/>
                    <a:pt x="38734" y="18707"/>
                  </a:cubicBezTo>
                  <a:cubicBezTo>
                    <a:pt x="38734" y="18206"/>
                    <a:pt x="38456" y="18324"/>
                    <a:pt x="38404" y="17876"/>
                  </a:cubicBezTo>
                  <a:cubicBezTo>
                    <a:pt x="38170" y="17937"/>
                    <a:pt x="37925" y="18025"/>
                    <a:pt x="37698" y="18025"/>
                  </a:cubicBezTo>
                  <a:cubicBezTo>
                    <a:pt x="37489" y="18025"/>
                    <a:pt x="37294" y="17951"/>
                    <a:pt x="37136" y="17717"/>
                  </a:cubicBezTo>
                  <a:lnTo>
                    <a:pt x="37136" y="17717"/>
                  </a:lnTo>
                  <a:cubicBezTo>
                    <a:pt x="37210" y="17777"/>
                    <a:pt x="37268" y="17797"/>
                    <a:pt x="37321" y="17797"/>
                  </a:cubicBezTo>
                  <a:cubicBezTo>
                    <a:pt x="37439" y="17797"/>
                    <a:pt x="37536" y="17696"/>
                    <a:pt x="37735" y="17696"/>
                  </a:cubicBezTo>
                  <a:cubicBezTo>
                    <a:pt x="37784" y="17696"/>
                    <a:pt x="37839" y="17702"/>
                    <a:pt x="37902" y="17717"/>
                  </a:cubicBezTo>
                  <a:cubicBezTo>
                    <a:pt x="37744" y="16780"/>
                    <a:pt x="38285" y="17110"/>
                    <a:pt x="38285" y="16503"/>
                  </a:cubicBezTo>
                  <a:cubicBezTo>
                    <a:pt x="38273" y="16499"/>
                    <a:pt x="38261" y="16497"/>
                    <a:pt x="38250" y="16497"/>
                  </a:cubicBezTo>
                  <a:cubicBezTo>
                    <a:pt x="38162" y="16497"/>
                    <a:pt x="38110" y="16615"/>
                    <a:pt x="38067" y="16615"/>
                  </a:cubicBezTo>
                  <a:cubicBezTo>
                    <a:pt x="38046" y="16615"/>
                    <a:pt x="38028" y="16587"/>
                    <a:pt x="38008" y="16503"/>
                  </a:cubicBezTo>
                  <a:cubicBezTo>
                    <a:pt x="38668" y="16014"/>
                    <a:pt x="39882" y="16344"/>
                    <a:pt x="40595" y="16014"/>
                  </a:cubicBezTo>
                  <a:cubicBezTo>
                    <a:pt x="40107" y="15961"/>
                    <a:pt x="40490" y="15130"/>
                    <a:pt x="40714" y="15130"/>
                  </a:cubicBezTo>
                  <a:cubicBezTo>
                    <a:pt x="40519" y="14935"/>
                    <a:pt x="40350" y="14551"/>
                    <a:pt x="40249" y="14551"/>
                  </a:cubicBezTo>
                  <a:cubicBezTo>
                    <a:pt x="40206" y="14551"/>
                    <a:pt x="40175" y="14619"/>
                    <a:pt x="40159" y="14800"/>
                  </a:cubicBezTo>
                  <a:cubicBezTo>
                    <a:pt x="39777" y="14311"/>
                    <a:pt x="39499" y="14311"/>
                    <a:pt x="39064" y="13981"/>
                  </a:cubicBezTo>
                  <a:cubicBezTo>
                    <a:pt x="39064" y="13757"/>
                    <a:pt x="39222" y="13809"/>
                    <a:pt x="39275" y="13651"/>
                  </a:cubicBezTo>
                  <a:cubicBezTo>
                    <a:pt x="39221" y="13557"/>
                    <a:pt x="39147" y="13519"/>
                    <a:pt x="39069" y="13519"/>
                  </a:cubicBezTo>
                  <a:cubicBezTo>
                    <a:pt x="38917" y="13519"/>
                    <a:pt x="38746" y="13661"/>
                    <a:pt x="38668" y="13809"/>
                  </a:cubicBezTo>
                  <a:cubicBezTo>
                    <a:pt x="38839" y="13862"/>
                    <a:pt x="38998" y="13809"/>
                    <a:pt x="38998" y="14139"/>
                  </a:cubicBezTo>
                  <a:cubicBezTo>
                    <a:pt x="38786" y="14694"/>
                    <a:pt x="38509" y="14747"/>
                    <a:pt x="38285" y="14852"/>
                  </a:cubicBezTo>
                  <a:lnTo>
                    <a:pt x="38285" y="14364"/>
                  </a:lnTo>
                  <a:cubicBezTo>
                    <a:pt x="37242" y="14311"/>
                    <a:pt x="36146" y="14470"/>
                    <a:pt x="34984" y="13704"/>
                  </a:cubicBezTo>
                  <a:cubicBezTo>
                    <a:pt x="35014" y="13684"/>
                    <a:pt x="35050" y="13676"/>
                    <a:pt x="35091" y="13676"/>
                  </a:cubicBezTo>
                  <a:cubicBezTo>
                    <a:pt x="35196" y="13676"/>
                    <a:pt x="35327" y="13724"/>
                    <a:pt x="35430" y="13724"/>
                  </a:cubicBezTo>
                  <a:cubicBezTo>
                    <a:pt x="35523" y="13724"/>
                    <a:pt x="35592" y="13684"/>
                    <a:pt x="35592" y="13532"/>
                  </a:cubicBezTo>
                  <a:cubicBezTo>
                    <a:pt x="35209" y="13479"/>
                    <a:pt x="35592" y="13097"/>
                    <a:pt x="35367" y="13044"/>
                  </a:cubicBezTo>
                  <a:lnTo>
                    <a:pt x="35367" y="13044"/>
                  </a:lnTo>
                  <a:cubicBezTo>
                    <a:pt x="35329" y="13202"/>
                    <a:pt x="35166" y="13230"/>
                    <a:pt x="35002" y="13230"/>
                  </a:cubicBezTo>
                  <a:cubicBezTo>
                    <a:pt x="34915" y="13230"/>
                    <a:pt x="34827" y="13222"/>
                    <a:pt x="34757" y="13222"/>
                  </a:cubicBezTo>
                  <a:cubicBezTo>
                    <a:pt x="34596" y="13222"/>
                    <a:pt x="34527" y="13263"/>
                    <a:pt x="34773" y="13532"/>
                  </a:cubicBezTo>
                  <a:cubicBezTo>
                    <a:pt x="34693" y="13560"/>
                    <a:pt x="34613" y="13572"/>
                    <a:pt x="34535" y="13572"/>
                  </a:cubicBezTo>
                  <a:cubicBezTo>
                    <a:pt x="33976" y="13572"/>
                    <a:pt x="33525" y="12917"/>
                    <a:pt x="33664" y="12384"/>
                  </a:cubicBezTo>
                  <a:cubicBezTo>
                    <a:pt x="33750" y="12384"/>
                    <a:pt x="33829" y="12753"/>
                    <a:pt x="33905" y="12753"/>
                  </a:cubicBezTo>
                  <a:cubicBezTo>
                    <a:pt x="33935" y="12753"/>
                    <a:pt x="33965" y="12697"/>
                    <a:pt x="33994" y="12542"/>
                  </a:cubicBezTo>
                  <a:cubicBezTo>
                    <a:pt x="33836" y="12384"/>
                    <a:pt x="33664" y="12265"/>
                    <a:pt x="33559" y="12054"/>
                  </a:cubicBezTo>
                  <a:cubicBezTo>
                    <a:pt x="33941" y="12054"/>
                    <a:pt x="33994" y="12001"/>
                    <a:pt x="33783" y="11724"/>
                  </a:cubicBezTo>
                  <a:cubicBezTo>
                    <a:pt x="33855" y="11709"/>
                    <a:pt x="33931" y="11699"/>
                    <a:pt x="34006" y="11699"/>
                  </a:cubicBezTo>
                  <a:cubicBezTo>
                    <a:pt x="34206" y="11699"/>
                    <a:pt x="34395" y="11774"/>
                    <a:pt x="34443" y="12054"/>
                  </a:cubicBezTo>
                  <a:cubicBezTo>
                    <a:pt x="34324" y="12106"/>
                    <a:pt x="34219" y="12265"/>
                    <a:pt x="34166" y="12542"/>
                  </a:cubicBezTo>
                  <a:cubicBezTo>
                    <a:pt x="34773" y="12265"/>
                    <a:pt x="36305" y="12661"/>
                    <a:pt x="36582" y="12001"/>
                  </a:cubicBezTo>
                  <a:cubicBezTo>
                    <a:pt x="36753" y="12106"/>
                    <a:pt x="36965" y="12106"/>
                    <a:pt x="37083" y="12331"/>
                  </a:cubicBezTo>
                  <a:cubicBezTo>
                    <a:pt x="37045" y="12319"/>
                    <a:pt x="37013" y="12314"/>
                    <a:pt x="36987" y="12314"/>
                  </a:cubicBezTo>
                  <a:cubicBezTo>
                    <a:pt x="36739" y="12314"/>
                    <a:pt x="36976" y="12772"/>
                    <a:pt x="37083" y="12819"/>
                  </a:cubicBezTo>
                  <a:cubicBezTo>
                    <a:pt x="37189" y="12542"/>
                    <a:pt x="37189" y="11882"/>
                    <a:pt x="37348" y="11671"/>
                  </a:cubicBezTo>
                  <a:cubicBezTo>
                    <a:pt x="37627" y="11850"/>
                    <a:pt x="37670" y="12389"/>
                    <a:pt x="38014" y="12389"/>
                  </a:cubicBezTo>
                  <a:cubicBezTo>
                    <a:pt x="38076" y="12389"/>
                    <a:pt x="38147" y="12371"/>
                    <a:pt x="38232" y="12331"/>
                  </a:cubicBezTo>
                  <a:lnTo>
                    <a:pt x="38232" y="12331"/>
                  </a:lnTo>
                  <a:cubicBezTo>
                    <a:pt x="37987" y="12732"/>
                    <a:pt x="38411" y="13170"/>
                    <a:pt x="38759" y="13170"/>
                  </a:cubicBezTo>
                  <a:cubicBezTo>
                    <a:pt x="38880" y="13170"/>
                    <a:pt x="38992" y="13117"/>
                    <a:pt x="39064" y="12991"/>
                  </a:cubicBezTo>
                  <a:cubicBezTo>
                    <a:pt x="38892" y="12542"/>
                    <a:pt x="39552" y="12106"/>
                    <a:pt x="39658" y="11446"/>
                  </a:cubicBezTo>
                  <a:cubicBezTo>
                    <a:pt x="39658" y="11829"/>
                    <a:pt x="39829" y="11935"/>
                    <a:pt x="39935" y="12159"/>
                  </a:cubicBezTo>
                  <a:cubicBezTo>
                    <a:pt x="39971" y="12171"/>
                    <a:pt x="40003" y="12176"/>
                    <a:pt x="40032" y="12176"/>
                  </a:cubicBezTo>
                  <a:cubicBezTo>
                    <a:pt x="40239" y="12176"/>
                    <a:pt x="40286" y="11918"/>
                    <a:pt x="40460" y="11918"/>
                  </a:cubicBezTo>
                  <a:cubicBezTo>
                    <a:pt x="40485" y="11918"/>
                    <a:pt x="40512" y="11923"/>
                    <a:pt x="40542" y="11935"/>
                  </a:cubicBezTo>
                  <a:cubicBezTo>
                    <a:pt x="40595" y="10839"/>
                    <a:pt x="41044" y="11776"/>
                    <a:pt x="41150" y="10945"/>
                  </a:cubicBezTo>
                  <a:cubicBezTo>
                    <a:pt x="41150" y="11116"/>
                    <a:pt x="41202" y="11169"/>
                    <a:pt x="41255" y="11275"/>
                  </a:cubicBezTo>
                  <a:cubicBezTo>
                    <a:pt x="41308" y="11724"/>
                    <a:pt x="40872" y="11446"/>
                    <a:pt x="40872" y="11776"/>
                  </a:cubicBezTo>
                  <a:cubicBezTo>
                    <a:pt x="41427" y="11935"/>
                    <a:pt x="41374" y="12265"/>
                    <a:pt x="41532" y="12767"/>
                  </a:cubicBezTo>
                  <a:cubicBezTo>
                    <a:pt x="41620" y="12835"/>
                    <a:pt x="41695" y="12863"/>
                    <a:pt x="41760" y="12863"/>
                  </a:cubicBezTo>
                  <a:cubicBezTo>
                    <a:pt x="42043" y="12863"/>
                    <a:pt x="42140" y="12340"/>
                    <a:pt x="42268" y="12340"/>
                  </a:cubicBezTo>
                  <a:cubicBezTo>
                    <a:pt x="42297" y="12340"/>
                    <a:pt x="42329" y="12368"/>
                    <a:pt x="42364" y="12436"/>
                  </a:cubicBezTo>
                  <a:cubicBezTo>
                    <a:pt x="42034" y="12714"/>
                    <a:pt x="41757" y="13532"/>
                    <a:pt x="42245" y="13809"/>
                  </a:cubicBezTo>
                  <a:cubicBezTo>
                    <a:pt x="42345" y="13542"/>
                    <a:pt x="42486" y="13461"/>
                    <a:pt x="42651" y="13461"/>
                  </a:cubicBezTo>
                  <a:cubicBezTo>
                    <a:pt x="42897" y="13461"/>
                    <a:pt x="43196" y="13641"/>
                    <a:pt x="43488" y="13641"/>
                  </a:cubicBezTo>
                  <a:cubicBezTo>
                    <a:pt x="43646" y="13641"/>
                    <a:pt x="43803" y="13588"/>
                    <a:pt x="43948" y="13427"/>
                  </a:cubicBezTo>
                  <a:cubicBezTo>
                    <a:pt x="43460" y="13044"/>
                    <a:pt x="42694" y="13255"/>
                    <a:pt x="42140" y="12925"/>
                  </a:cubicBezTo>
                  <a:cubicBezTo>
                    <a:pt x="42523" y="12714"/>
                    <a:pt x="42905" y="12661"/>
                    <a:pt x="43235" y="12436"/>
                  </a:cubicBezTo>
                  <a:cubicBezTo>
                    <a:pt x="42747" y="11882"/>
                    <a:pt x="42245" y="11394"/>
                    <a:pt x="41757" y="11275"/>
                  </a:cubicBezTo>
                  <a:cubicBezTo>
                    <a:pt x="41810" y="10945"/>
                    <a:pt x="42245" y="11222"/>
                    <a:pt x="42140" y="10615"/>
                  </a:cubicBezTo>
                  <a:lnTo>
                    <a:pt x="42140" y="10615"/>
                  </a:lnTo>
                  <a:cubicBezTo>
                    <a:pt x="42065" y="10689"/>
                    <a:pt x="41987" y="10713"/>
                    <a:pt x="41910" y="10713"/>
                  </a:cubicBezTo>
                  <a:cubicBezTo>
                    <a:pt x="41773" y="10713"/>
                    <a:pt x="41636" y="10637"/>
                    <a:pt x="41519" y="10637"/>
                  </a:cubicBezTo>
                  <a:cubicBezTo>
                    <a:pt x="41411" y="10637"/>
                    <a:pt x="41319" y="10701"/>
                    <a:pt x="41255" y="10945"/>
                  </a:cubicBezTo>
                  <a:cubicBezTo>
                    <a:pt x="41239" y="10645"/>
                    <a:pt x="41193" y="10557"/>
                    <a:pt x="41129" y="10557"/>
                  </a:cubicBezTo>
                  <a:cubicBezTo>
                    <a:pt x="41037" y="10557"/>
                    <a:pt x="40907" y="10739"/>
                    <a:pt x="40776" y="10739"/>
                  </a:cubicBezTo>
                  <a:cubicBezTo>
                    <a:pt x="40696" y="10739"/>
                    <a:pt x="40615" y="10672"/>
                    <a:pt x="40542" y="10456"/>
                  </a:cubicBezTo>
                  <a:cubicBezTo>
                    <a:pt x="40797" y="10456"/>
                    <a:pt x="40773" y="9942"/>
                    <a:pt x="41066" y="9942"/>
                  </a:cubicBezTo>
                  <a:cubicBezTo>
                    <a:pt x="41091" y="9942"/>
                    <a:pt x="41119" y="9946"/>
                    <a:pt x="41150" y="9955"/>
                  </a:cubicBezTo>
                  <a:lnTo>
                    <a:pt x="41150" y="10456"/>
                  </a:lnTo>
                  <a:cubicBezTo>
                    <a:pt x="41301" y="10282"/>
                    <a:pt x="41461" y="10248"/>
                    <a:pt x="41623" y="10248"/>
                  </a:cubicBezTo>
                  <a:cubicBezTo>
                    <a:pt x="41726" y="10248"/>
                    <a:pt x="41829" y="10261"/>
                    <a:pt x="41932" y="10261"/>
                  </a:cubicBezTo>
                  <a:cubicBezTo>
                    <a:pt x="42134" y="10261"/>
                    <a:pt x="42335" y="10209"/>
                    <a:pt x="42523" y="9902"/>
                  </a:cubicBezTo>
                  <a:cubicBezTo>
                    <a:pt x="42352" y="9772"/>
                    <a:pt x="42247" y="9513"/>
                    <a:pt x="42139" y="9244"/>
                  </a:cubicBezTo>
                  <a:lnTo>
                    <a:pt x="42139" y="9244"/>
                  </a:lnTo>
                  <a:cubicBezTo>
                    <a:pt x="42076" y="9469"/>
                    <a:pt x="41877" y="9734"/>
                    <a:pt x="41724" y="9734"/>
                  </a:cubicBezTo>
                  <a:cubicBezTo>
                    <a:pt x="41617" y="9734"/>
                    <a:pt x="41532" y="9605"/>
                    <a:pt x="41532" y="9242"/>
                  </a:cubicBezTo>
                  <a:cubicBezTo>
                    <a:pt x="41625" y="9189"/>
                    <a:pt x="41681" y="9171"/>
                    <a:pt x="41728" y="9171"/>
                  </a:cubicBezTo>
                  <a:cubicBezTo>
                    <a:pt x="41823" y="9171"/>
                    <a:pt x="41884" y="9241"/>
                    <a:pt x="42138" y="9242"/>
                  </a:cubicBezTo>
                  <a:lnTo>
                    <a:pt x="42138" y="9242"/>
                  </a:lnTo>
                  <a:cubicBezTo>
                    <a:pt x="42070" y="9073"/>
                    <a:pt x="42002" y="8900"/>
                    <a:pt x="41915" y="8753"/>
                  </a:cubicBezTo>
                  <a:cubicBezTo>
                    <a:pt x="41985" y="8735"/>
                    <a:pt x="42048" y="8727"/>
                    <a:pt x="42108" y="8727"/>
                  </a:cubicBezTo>
                  <a:cubicBezTo>
                    <a:pt x="42406" y="8727"/>
                    <a:pt x="42607" y="8917"/>
                    <a:pt x="42927" y="8917"/>
                  </a:cubicBezTo>
                  <a:cubicBezTo>
                    <a:pt x="42958" y="8917"/>
                    <a:pt x="42991" y="8916"/>
                    <a:pt x="43024" y="8912"/>
                  </a:cubicBezTo>
                  <a:cubicBezTo>
                    <a:pt x="43024" y="8700"/>
                    <a:pt x="43077" y="8529"/>
                    <a:pt x="43130" y="8423"/>
                  </a:cubicBezTo>
                  <a:lnTo>
                    <a:pt x="43130" y="8423"/>
                  </a:lnTo>
                  <a:cubicBezTo>
                    <a:pt x="42994" y="8543"/>
                    <a:pt x="42868" y="8588"/>
                    <a:pt x="42743" y="8588"/>
                  </a:cubicBezTo>
                  <a:cubicBezTo>
                    <a:pt x="42466" y="8588"/>
                    <a:pt x="42191" y="8370"/>
                    <a:pt x="41810" y="8252"/>
                  </a:cubicBezTo>
                  <a:lnTo>
                    <a:pt x="41810" y="8252"/>
                  </a:lnTo>
                  <a:cubicBezTo>
                    <a:pt x="41846" y="8669"/>
                    <a:pt x="41767" y="8787"/>
                    <a:pt x="41643" y="8787"/>
                  </a:cubicBezTo>
                  <a:cubicBezTo>
                    <a:pt x="41481" y="8787"/>
                    <a:pt x="41241" y="8584"/>
                    <a:pt x="41081" y="8584"/>
                  </a:cubicBezTo>
                  <a:cubicBezTo>
                    <a:pt x="41007" y="8584"/>
                    <a:pt x="40950" y="8627"/>
                    <a:pt x="40925" y="8753"/>
                  </a:cubicBezTo>
                  <a:cubicBezTo>
                    <a:pt x="41150" y="8753"/>
                    <a:pt x="41308" y="8806"/>
                    <a:pt x="41308" y="9083"/>
                  </a:cubicBezTo>
                  <a:cubicBezTo>
                    <a:pt x="41270" y="9087"/>
                    <a:pt x="41233" y="9088"/>
                    <a:pt x="41197" y="9088"/>
                  </a:cubicBezTo>
                  <a:cubicBezTo>
                    <a:pt x="40671" y="9088"/>
                    <a:pt x="40355" y="8746"/>
                    <a:pt x="39935" y="8634"/>
                  </a:cubicBezTo>
                  <a:cubicBezTo>
                    <a:pt x="40265" y="8634"/>
                    <a:pt x="41044" y="8582"/>
                    <a:pt x="40820" y="8252"/>
                  </a:cubicBezTo>
                  <a:lnTo>
                    <a:pt x="40820" y="8252"/>
                  </a:lnTo>
                  <a:cubicBezTo>
                    <a:pt x="40670" y="8297"/>
                    <a:pt x="40651" y="8433"/>
                    <a:pt x="40544" y="8433"/>
                  </a:cubicBezTo>
                  <a:cubicBezTo>
                    <a:pt x="40528" y="8433"/>
                    <a:pt x="40510" y="8430"/>
                    <a:pt x="40490" y="8423"/>
                  </a:cubicBezTo>
                  <a:cubicBezTo>
                    <a:pt x="40490" y="7869"/>
                    <a:pt x="40714" y="7644"/>
                    <a:pt x="40318" y="7591"/>
                  </a:cubicBezTo>
                  <a:lnTo>
                    <a:pt x="40318" y="7591"/>
                  </a:lnTo>
                  <a:cubicBezTo>
                    <a:pt x="40107" y="7974"/>
                    <a:pt x="40542" y="8146"/>
                    <a:pt x="40318" y="8423"/>
                  </a:cubicBezTo>
                  <a:cubicBezTo>
                    <a:pt x="40107" y="8040"/>
                    <a:pt x="39988" y="8199"/>
                    <a:pt x="39724" y="7763"/>
                  </a:cubicBezTo>
                  <a:lnTo>
                    <a:pt x="39724" y="7763"/>
                  </a:lnTo>
                  <a:cubicBezTo>
                    <a:pt x="39750" y="7776"/>
                    <a:pt x="39799" y="7783"/>
                    <a:pt x="39854" y="7783"/>
                  </a:cubicBezTo>
                  <a:cubicBezTo>
                    <a:pt x="40020" y="7783"/>
                    <a:pt x="40237" y="7721"/>
                    <a:pt x="39988" y="7591"/>
                  </a:cubicBezTo>
                  <a:cubicBezTo>
                    <a:pt x="39802" y="7531"/>
                    <a:pt x="39680" y="7486"/>
                    <a:pt x="39596" y="7486"/>
                  </a:cubicBezTo>
                  <a:cubicBezTo>
                    <a:pt x="39459" y="7486"/>
                    <a:pt x="39427" y="7606"/>
                    <a:pt x="39394" y="7974"/>
                  </a:cubicBezTo>
                  <a:cubicBezTo>
                    <a:pt x="39305" y="7803"/>
                    <a:pt x="39290" y="7707"/>
                    <a:pt x="39268" y="7707"/>
                  </a:cubicBezTo>
                  <a:cubicBezTo>
                    <a:pt x="39246" y="7707"/>
                    <a:pt x="39218" y="7790"/>
                    <a:pt x="39117" y="7974"/>
                  </a:cubicBezTo>
                  <a:cubicBezTo>
                    <a:pt x="38998" y="7710"/>
                    <a:pt x="38839" y="7486"/>
                    <a:pt x="38668" y="7261"/>
                  </a:cubicBezTo>
                  <a:cubicBezTo>
                    <a:pt x="38783" y="7189"/>
                    <a:pt x="38911" y="7164"/>
                    <a:pt x="39044" y="7164"/>
                  </a:cubicBezTo>
                  <a:cubicBezTo>
                    <a:pt x="39338" y="7164"/>
                    <a:pt x="39661" y="7285"/>
                    <a:pt x="39946" y="7285"/>
                  </a:cubicBezTo>
                  <a:cubicBezTo>
                    <a:pt x="40212" y="7285"/>
                    <a:pt x="40446" y="7180"/>
                    <a:pt x="40595" y="6773"/>
                  </a:cubicBezTo>
                  <a:cubicBezTo>
                    <a:pt x="40437" y="6549"/>
                    <a:pt x="39988" y="6720"/>
                    <a:pt x="39882" y="6443"/>
                  </a:cubicBezTo>
                  <a:cubicBezTo>
                    <a:pt x="40645" y="6443"/>
                    <a:pt x="41078" y="6928"/>
                    <a:pt x="41642" y="6928"/>
                  </a:cubicBezTo>
                  <a:cubicBezTo>
                    <a:pt x="41810" y="6928"/>
                    <a:pt x="41989" y="6885"/>
                    <a:pt x="42193" y="6773"/>
                  </a:cubicBezTo>
                  <a:cubicBezTo>
                    <a:pt x="42034" y="6601"/>
                    <a:pt x="41862" y="6496"/>
                    <a:pt x="41862" y="6060"/>
                  </a:cubicBezTo>
                  <a:lnTo>
                    <a:pt x="41862" y="6060"/>
                  </a:lnTo>
                  <a:cubicBezTo>
                    <a:pt x="42034" y="6113"/>
                    <a:pt x="42193" y="6113"/>
                    <a:pt x="42364" y="6113"/>
                  </a:cubicBezTo>
                  <a:cubicBezTo>
                    <a:pt x="42245" y="6390"/>
                    <a:pt x="42470" y="6443"/>
                    <a:pt x="42298" y="6773"/>
                  </a:cubicBezTo>
                  <a:cubicBezTo>
                    <a:pt x="42470" y="6496"/>
                    <a:pt x="42958" y="6496"/>
                    <a:pt x="42800" y="6390"/>
                  </a:cubicBezTo>
                  <a:cubicBezTo>
                    <a:pt x="42747" y="6113"/>
                    <a:pt x="42523" y="6271"/>
                    <a:pt x="42417" y="6113"/>
                  </a:cubicBezTo>
                  <a:cubicBezTo>
                    <a:pt x="43201" y="6075"/>
                    <a:pt x="43815" y="5612"/>
                    <a:pt x="44464" y="5612"/>
                  </a:cubicBezTo>
                  <a:cubicBezTo>
                    <a:pt x="44723" y="5612"/>
                    <a:pt x="44986" y="5685"/>
                    <a:pt x="45269" y="5888"/>
                  </a:cubicBezTo>
                  <a:cubicBezTo>
                    <a:pt x="44886" y="5930"/>
                    <a:pt x="44803" y="6108"/>
                    <a:pt x="44602" y="6108"/>
                  </a:cubicBezTo>
                  <a:cubicBezTo>
                    <a:pt x="44546" y="6108"/>
                    <a:pt x="44481" y="6095"/>
                    <a:pt x="44397" y="6060"/>
                  </a:cubicBezTo>
                  <a:lnTo>
                    <a:pt x="44397" y="6060"/>
                  </a:lnTo>
                  <a:cubicBezTo>
                    <a:pt x="44358" y="6342"/>
                    <a:pt x="44527" y="6710"/>
                    <a:pt x="44661" y="6710"/>
                  </a:cubicBezTo>
                  <a:cubicBezTo>
                    <a:pt x="44709" y="6710"/>
                    <a:pt x="44752" y="6663"/>
                    <a:pt x="44780" y="6549"/>
                  </a:cubicBezTo>
                  <a:cubicBezTo>
                    <a:pt x="44755" y="6516"/>
                    <a:pt x="44749" y="6503"/>
                    <a:pt x="44757" y="6503"/>
                  </a:cubicBezTo>
                  <a:cubicBezTo>
                    <a:pt x="44781" y="6503"/>
                    <a:pt x="44943" y="6630"/>
                    <a:pt x="45062" y="6630"/>
                  </a:cubicBezTo>
                  <a:cubicBezTo>
                    <a:pt x="45161" y="6630"/>
                    <a:pt x="45230" y="6542"/>
                    <a:pt x="45163" y="6218"/>
                  </a:cubicBezTo>
                  <a:cubicBezTo>
                    <a:pt x="45180" y="6216"/>
                    <a:pt x="45197" y="6215"/>
                    <a:pt x="45212" y="6215"/>
                  </a:cubicBezTo>
                  <a:cubicBezTo>
                    <a:pt x="45541" y="6215"/>
                    <a:pt x="45483" y="6727"/>
                    <a:pt x="45269" y="6879"/>
                  </a:cubicBezTo>
                  <a:cubicBezTo>
                    <a:pt x="45490" y="6800"/>
                    <a:pt x="45679" y="6780"/>
                    <a:pt x="45852" y="6780"/>
                  </a:cubicBezTo>
                  <a:cubicBezTo>
                    <a:pt x="46033" y="6780"/>
                    <a:pt x="46196" y="6802"/>
                    <a:pt x="46359" y="6802"/>
                  </a:cubicBezTo>
                  <a:cubicBezTo>
                    <a:pt x="46587" y="6802"/>
                    <a:pt x="46814" y="6758"/>
                    <a:pt x="47090" y="6549"/>
                  </a:cubicBezTo>
                  <a:lnTo>
                    <a:pt x="47090" y="6549"/>
                  </a:lnTo>
                  <a:cubicBezTo>
                    <a:pt x="47080" y="6550"/>
                    <a:pt x="47071" y="6551"/>
                    <a:pt x="47062" y="6551"/>
                  </a:cubicBezTo>
                  <a:cubicBezTo>
                    <a:pt x="46754" y="6551"/>
                    <a:pt x="46874" y="5802"/>
                    <a:pt x="46598" y="5802"/>
                  </a:cubicBezTo>
                  <a:cubicBezTo>
                    <a:pt x="46565" y="5802"/>
                    <a:pt x="46528" y="5813"/>
                    <a:pt x="46483" y="5836"/>
                  </a:cubicBezTo>
                  <a:cubicBezTo>
                    <a:pt x="46325" y="6443"/>
                    <a:pt x="46813" y="5941"/>
                    <a:pt x="46760" y="6390"/>
                  </a:cubicBezTo>
                  <a:cubicBezTo>
                    <a:pt x="46655" y="6390"/>
                    <a:pt x="46707" y="6654"/>
                    <a:pt x="46589" y="6720"/>
                  </a:cubicBezTo>
                  <a:cubicBezTo>
                    <a:pt x="46385" y="6549"/>
                    <a:pt x="46266" y="6483"/>
                    <a:pt x="46115" y="6483"/>
                  </a:cubicBezTo>
                  <a:cubicBezTo>
                    <a:pt x="46022" y="6483"/>
                    <a:pt x="45916" y="6508"/>
                    <a:pt x="45770" y="6549"/>
                  </a:cubicBezTo>
                  <a:cubicBezTo>
                    <a:pt x="46153" y="5836"/>
                    <a:pt x="45717" y="6166"/>
                    <a:pt x="45665" y="5334"/>
                  </a:cubicBezTo>
                  <a:lnTo>
                    <a:pt x="45665" y="5334"/>
                  </a:lnTo>
                  <a:cubicBezTo>
                    <a:pt x="45736" y="5371"/>
                    <a:pt x="45795" y="5387"/>
                    <a:pt x="45844" y="5387"/>
                  </a:cubicBezTo>
                  <a:cubicBezTo>
                    <a:pt x="46020" y="5387"/>
                    <a:pt x="46070" y="5180"/>
                    <a:pt x="46153" y="5004"/>
                  </a:cubicBezTo>
                  <a:cubicBezTo>
                    <a:pt x="46223" y="5139"/>
                    <a:pt x="46338" y="5201"/>
                    <a:pt x="46456" y="5201"/>
                  </a:cubicBezTo>
                  <a:cubicBezTo>
                    <a:pt x="46626" y="5201"/>
                    <a:pt x="46804" y="5072"/>
                    <a:pt x="46866" y="4846"/>
                  </a:cubicBezTo>
                  <a:lnTo>
                    <a:pt x="46866" y="4846"/>
                  </a:lnTo>
                  <a:cubicBezTo>
                    <a:pt x="46811" y="4854"/>
                    <a:pt x="46766" y="4859"/>
                    <a:pt x="46728" y="4859"/>
                  </a:cubicBezTo>
                  <a:cubicBezTo>
                    <a:pt x="46539" y="4859"/>
                    <a:pt x="46556" y="4747"/>
                    <a:pt x="46655" y="4515"/>
                  </a:cubicBezTo>
                  <a:lnTo>
                    <a:pt x="46655" y="4515"/>
                  </a:lnTo>
                  <a:cubicBezTo>
                    <a:pt x="45995" y="4898"/>
                    <a:pt x="45493" y="4740"/>
                    <a:pt x="45057" y="5228"/>
                  </a:cubicBezTo>
                  <a:cubicBezTo>
                    <a:pt x="44904" y="4923"/>
                    <a:pt x="44669" y="4795"/>
                    <a:pt x="44428" y="4795"/>
                  </a:cubicBezTo>
                  <a:cubicBezTo>
                    <a:pt x="44149" y="4795"/>
                    <a:pt x="43861" y="4966"/>
                    <a:pt x="43684" y="5228"/>
                  </a:cubicBezTo>
                  <a:cubicBezTo>
                    <a:pt x="43684" y="4621"/>
                    <a:pt x="43354" y="4740"/>
                    <a:pt x="43235" y="4410"/>
                  </a:cubicBezTo>
                  <a:cubicBezTo>
                    <a:pt x="43491" y="4410"/>
                    <a:pt x="43552" y="4480"/>
                    <a:pt x="43647" y="4480"/>
                  </a:cubicBezTo>
                  <a:cubicBezTo>
                    <a:pt x="43695" y="4480"/>
                    <a:pt x="43750" y="4463"/>
                    <a:pt x="43843" y="4410"/>
                  </a:cubicBezTo>
                  <a:cubicBezTo>
                    <a:pt x="43843" y="3525"/>
                    <a:pt x="43407" y="4344"/>
                    <a:pt x="43235" y="3525"/>
                  </a:cubicBezTo>
                  <a:cubicBezTo>
                    <a:pt x="43220" y="3523"/>
                    <a:pt x="43206" y="3522"/>
                    <a:pt x="43192" y="3522"/>
                  </a:cubicBezTo>
                  <a:cubicBezTo>
                    <a:pt x="42910" y="3522"/>
                    <a:pt x="42948" y="4017"/>
                    <a:pt x="42747" y="4080"/>
                  </a:cubicBezTo>
                  <a:cubicBezTo>
                    <a:pt x="42661" y="3882"/>
                    <a:pt x="42536" y="3783"/>
                    <a:pt x="42405" y="3783"/>
                  </a:cubicBezTo>
                  <a:cubicBezTo>
                    <a:pt x="42275" y="3783"/>
                    <a:pt x="42140" y="3882"/>
                    <a:pt x="42034" y="4080"/>
                  </a:cubicBezTo>
                  <a:cubicBezTo>
                    <a:pt x="42087" y="3855"/>
                    <a:pt x="42193" y="3750"/>
                    <a:pt x="42140" y="3420"/>
                  </a:cubicBezTo>
                  <a:lnTo>
                    <a:pt x="41968" y="3420"/>
                  </a:lnTo>
                  <a:cubicBezTo>
                    <a:pt x="41862" y="3420"/>
                    <a:pt x="41757" y="3420"/>
                    <a:pt x="41757" y="3578"/>
                  </a:cubicBezTo>
                  <a:cubicBezTo>
                    <a:pt x="41810" y="3578"/>
                    <a:pt x="41862" y="3684"/>
                    <a:pt x="41862" y="3908"/>
                  </a:cubicBezTo>
                  <a:cubicBezTo>
                    <a:pt x="41849" y="3899"/>
                    <a:pt x="41835" y="3896"/>
                    <a:pt x="41821" y="3896"/>
                  </a:cubicBezTo>
                  <a:cubicBezTo>
                    <a:pt x="41712" y="3896"/>
                    <a:pt x="41570" y="4109"/>
                    <a:pt x="41473" y="4109"/>
                  </a:cubicBezTo>
                  <a:cubicBezTo>
                    <a:pt x="41426" y="4109"/>
                    <a:pt x="41390" y="4059"/>
                    <a:pt x="41374" y="3908"/>
                  </a:cubicBezTo>
                  <a:cubicBezTo>
                    <a:pt x="41757" y="3631"/>
                    <a:pt x="41427" y="3090"/>
                    <a:pt x="41757" y="2918"/>
                  </a:cubicBezTo>
                  <a:cubicBezTo>
                    <a:pt x="41881" y="2836"/>
                    <a:pt x="42006" y="2805"/>
                    <a:pt x="42133" y="2805"/>
                  </a:cubicBezTo>
                  <a:cubicBezTo>
                    <a:pt x="42552" y="2805"/>
                    <a:pt x="43006" y="3143"/>
                    <a:pt x="43611" y="3143"/>
                  </a:cubicBezTo>
                  <a:cubicBezTo>
                    <a:pt x="43800" y="3143"/>
                    <a:pt x="44004" y="3110"/>
                    <a:pt x="44226" y="3024"/>
                  </a:cubicBezTo>
                  <a:lnTo>
                    <a:pt x="44226" y="3024"/>
                  </a:lnTo>
                  <a:cubicBezTo>
                    <a:pt x="44192" y="3030"/>
                    <a:pt x="44164" y="3032"/>
                    <a:pt x="44141" y="3032"/>
                  </a:cubicBezTo>
                  <a:cubicBezTo>
                    <a:pt x="43907" y="3032"/>
                    <a:pt x="44226" y="2740"/>
                    <a:pt x="44226" y="2535"/>
                  </a:cubicBezTo>
                  <a:cubicBezTo>
                    <a:pt x="43863" y="2535"/>
                    <a:pt x="43382" y="2152"/>
                    <a:pt x="43071" y="2152"/>
                  </a:cubicBezTo>
                  <a:cubicBezTo>
                    <a:pt x="43008" y="2152"/>
                    <a:pt x="42952" y="2167"/>
                    <a:pt x="42905" y="2205"/>
                  </a:cubicBezTo>
                  <a:cubicBezTo>
                    <a:pt x="43077" y="2205"/>
                    <a:pt x="43077" y="2694"/>
                    <a:pt x="42958" y="2694"/>
                  </a:cubicBezTo>
                  <a:cubicBezTo>
                    <a:pt x="42364" y="1875"/>
                    <a:pt x="41308" y="2865"/>
                    <a:pt x="40820" y="1545"/>
                  </a:cubicBezTo>
                  <a:lnTo>
                    <a:pt x="40820" y="1545"/>
                  </a:lnTo>
                  <a:cubicBezTo>
                    <a:pt x="40872" y="1928"/>
                    <a:pt x="41044" y="2258"/>
                    <a:pt x="40767" y="2430"/>
                  </a:cubicBezTo>
                  <a:cubicBezTo>
                    <a:pt x="38945" y="1875"/>
                    <a:pt x="35314" y="2258"/>
                    <a:pt x="33176" y="1981"/>
                  </a:cubicBezTo>
                  <a:lnTo>
                    <a:pt x="33176" y="1981"/>
                  </a:lnTo>
                  <a:cubicBezTo>
                    <a:pt x="33205" y="2087"/>
                    <a:pt x="33158" y="2126"/>
                    <a:pt x="33069" y="2126"/>
                  </a:cubicBezTo>
                  <a:cubicBezTo>
                    <a:pt x="32838" y="2126"/>
                    <a:pt x="32324" y="1861"/>
                    <a:pt x="32133" y="1822"/>
                  </a:cubicBezTo>
                  <a:cubicBezTo>
                    <a:pt x="32133" y="2034"/>
                    <a:pt x="32067" y="2205"/>
                    <a:pt x="31961" y="2311"/>
                  </a:cubicBezTo>
                  <a:cubicBezTo>
                    <a:pt x="31803" y="2205"/>
                    <a:pt x="31578" y="2152"/>
                    <a:pt x="31473" y="1822"/>
                  </a:cubicBezTo>
                  <a:cubicBezTo>
                    <a:pt x="31366" y="2119"/>
                    <a:pt x="31270" y="2373"/>
                    <a:pt x="31050" y="2373"/>
                  </a:cubicBezTo>
                  <a:cubicBezTo>
                    <a:pt x="31025" y="2373"/>
                    <a:pt x="30999" y="2370"/>
                    <a:pt x="30971" y="2364"/>
                  </a:cubicBezTo>
                  <a:lnTo>
                    <a:pt x="30971" y="1651"/>
                  </a:lnTo>
                  <a:cubicBezTo>
                    <a:pt x="30714" y="1770"/>
                    <a:pt x="30513" y="1832"/>
                    <a:pt x="30336" y="1832"/>
                  </a:cubicBezTo>
                  <a:cubicBezTo>
                    <a:pt x="30022" y="1832"/>
                    <a:pt x="29781" y="1637"/>
                    <a:pt x="29427" y="1215"/>
                  </a:cubicBezTo>
                  <a:lnTo>
                    <a:pt x="29427" y="1215"/>
                  </a:lnTo>
                  <a:cubicBezTo>
                    <a:pt x="29321" y="1598"/>
                    <a:pt x="29875" y="1704"/>
                    <a:pt x="29545" y="1875"/>
                  </a:cubicBezTo>
                  <a:cubicBezTo>
                    <a:pt x="29433" y="1789"/>
                    <a:pt x="29295" y="1707"/>
                    <a:pt x="29171" y="1707"/>
                  </a:cubicBezTo>
                  <a:cubicBezTo>
                    <a:pt x="29047" y="1707"/>
                    <a:pt x="28938" y="1789"/>
                    <a:pt x="28885" y="2034"/>
                  </a:cubicBezTo>
                  <a:cubicBezTo>
                    <a:pt x="28885" y="1822"/>
                    <a:pt x="28661" y="1875"/>
                    <a:pt x="28661" y="1704"/>
                  </a:cubicBezTo>
                  <a:cubicBezTo>
                    <a:pt x="28832" y="1704"/>
                    <a:pt x="28938" y="1598"/>
                    <a:pt x="28938" y="1373"/>
                  </a:cubicBezTo>
                  <a:cubicBezTo>
                    <a:pt x="28861" y="1272"/>
                    <a:pt x="28775" y="1236"/>
                    <a:pt x="28682" y="1236"/>
                  </a:cubicBezTo>
                  <a:cubicBezTo>
                    <a:pt x="28452" y="1236"/>
                    <a:pt x="28183" y="1459"/>
                    <a:pt x="27921" y="1459"/>
                  </a:cubicBezTo>
                  <a:cubicBezTo>
                    <a:pt x="27836" y="1459"/>
                    <a:pt x="27752" y="1435"/>
                    <a:pt x="27671" y="1373"/>
                  </a:cubicBezTo>
                  <a:lnTo>
                    <a:pt x="27671" y="1373"/>
                  </a:lnTo>
                  <a:cubicBezTo>
                    <a:pt x="27671" y="2034"/>
                    <a:pt x="28225" y="1598"/>
                    <a:pt x="28278" y="2205"/>
                  </a:cubicBezTo>
                  <a:cubicBezTo>
                    <a:pt x="28135" y="2171"/>
                    <a:pt x="27997" y="2046"/>
                    <a:pt x="27871" y="2046"/>
                  </a:cubicBezTo>
                  <a:cubicBezTo>
                    <a:pt x="27800" y="2046"/>
                    <a:pt x="27733" y="2086"/>
                    <a:pt x="27671" y="2205"/>
                  </a:cubicBezTo>
                  <a:cubicBezTo>
                    <a:pt x="27565" y="1981"/>
                    <a:pt x="27565" y="1598"/>
                    <a:pt x="27446" y="1373"/>
                  </a:cubicBezTo>
                  <a:cubicBezTo>
                    <a:pt x="27063" y="1545"/>
                    <a:pt x="26733" y="1770"/>
                    <a:pt x="26351" y="1875"/>
                  </a:cubicBezTo>
                  <a:cubicBezTo>
                    <a:pt x="26351" y="1651"/>
                    <a:pt x="26298" y="1545"/>
                    <a:pt x="26245" y="1373"/>
                  </a:cubicBezTo>
                  <a:cubicBezTo>
                    <a:pt x="25743" y="1770"/>
                    <a:pt x="25255" y="1492"/>
                    <a:pt x="24872" y="1770"/>
                  </a:cubicBezTo>
                  <a:cubicBezTo>
                    <a:pt x="24872" y="1429"/>
                    <a:pt x="24845" y="1309"/>
                    <a:pt x="24820" y="1309"/>
                  </a:cubicBezTo>
                  <a:cubicBezTo>
                    <a:pt x="24771" y="1309"/>
                    <a:pt x="24725" y="1746"/>
                    <a:pt x="24872" y="1928"/>
                  </a:cubicBezTo>
                  <a:cubicBezTo>
                    <a:pt x="24935" y="1919"/>
                    <a:pt x="24997" y="1915"/>
                    <a:pt x="25057" y="1915"/>
                  </a:cubicBezTo>
                  <a:cubicBezTo>
                    <a:pt x="25359" y="1915"/>
                    <a:pt x="25611" y="2027"/>
                    <a:pt x="25743" y="2258"/>
                  </a:cubicBezTo>
                  <a:cubicBezTo>
                    <a:pt x="25690" y="2535"/>
                    <a:pt x="25308" y="2205"/>
                    <a:pt x="25360" y="2760"/>
                  </a:cubicBezTo>
                  <a:cubicBezTo>
                    <a:pt x="27151" y="2920"/>
                    <a:pt x="28760" y="2950"/>
                    <a:pt x="30364" y="2950"/>
                  </a:cubicBezTo>
                  <a:cubicBezTo>
                    <a:pt x="31294" y="2950"/>
                    <a:pt x="32222" y="2940"/>
                    <a:pt x="33182" y="2940"/>
                  </a:cubicBezTo>
                  <a:cubicBezTo>
                    <a:pt x="33974" y="2940"/>
                    <a:pt x="34789" y="2946"/>
                    <a:pt x="35645" y="2971"/>
                  </a:cubicBezTo>
                  <a:cubicBezTo>
                    <a:pt x="35697" y="2694"/>
                    <a:pt x="35486" y="2535"/>
                    <a:pt x="35645" y="2482"/>
                  </a:cubicBezTo>
                  <a:cubicBezTo>
                    <a:pt x="35662" y="2481"/>
                    <a:pt x="35679" y="2480"/>
                    <a:pt x="35697" y="2480"/>
                  </a:cubicBezTo>
                  <a:cubicBezTo>
                    <a:pt x="36178" y="2480"/>
                    <a:pt x="36716" y="2987"/>
                    <a:pt x="37177" y="2987"/>
                  </a:cubicBezTo>
                  <a:cubicBezTo>
                    <a:pt x="37337" y="2987"/>
                    <a:pt x="37489" y="2926"/>
                    <a:pt x="37625" y="2760"/>
                  </a:cubicBezTo>
                  <a:cubicBezTo>
                    <a:pt x="37678" y="2760"/>
                    <a:pt x="37678" y="2760"/>
                    <a:pt x="37678" y="2694"/>
                  </a:cubicBezTo>
                  <a:cubicBezTo>
                    <a:pt x="37678" y="2641"/>
                    <a:pt x="37707" y="2614"/>
                    <a:pt x="37722" y="2614"/>
                  </a:cubicBezTo>
                  <a:cubicBezTo>
                    <a:pt x="37737" y="2614"/>
                    <a:pt x="37737" y="2641"/>
                    <a:pt x="37678" y="2694"/>
                  </a:cubicBezTo>
                  <a:cubicBezTo>
                    <a:pt x="37678" y="2760"/>
                    <a:pt x="37744" y="2865"/>
                    <a:pt x="37849" y="2918"/>
                  </a:cubicBezTo>
                  <a:cubicBezTo>
                    <a:pt x="38014" y="3060"/>
                    <a:pt x="38206" y="3110"/>
                    <a:pt x="38416" y="3110"/>
                  </a:cubicBezTo>
                  <a:cubicBezTo>
                    <a:pt x="38932" y="3110"/>
                    <a:pt x="39552" y="2805"/>
                    <a:pt x="40114" y="2805"/>
                  </a:cubicBezTo>
                  <a:cubicBezTo>
                    <a:pt x="40387" y="2805"/>
                    <a:pt x="40646" y="2877"/>
                    <a:pt x="40872" y="3090"/>
                  </a:cubicBezTo>
                  <a:cubicBezTo>
                    <a:pt x="40834" y="2849"/>
                    <a:pt x="40890" y="2768"/>
                    <a:pt x="40980" y="2768"/>
                  </a:cubicBezTo>
                  <a:cubicBezTo>
                    <a:pt x="41136" y="2768"/>
                    <a:pt x="41393" y="3014"/>
                    <a:pt x="41427" y="3090"/>
                  </a:cubicBezTo>
                  <a:cubicBezTo>
                    <a:pt x="41308" y="3301"/>
                    <a:pt x="41427" y="3908"/>
                    <a:pt x="41150" y="3908"/>
                  </a:cubicBezTo>
                  <a:cubicBezTo>
                    <a:pt x="41135" y="3738"/>
                    <a:pt x="41072" y="3689"/>
                    <a:pt x="40999" y="3689"/>
                  </a:cubicBezTo>
                  <a:cubicBezTo>
                    <a:pt x="40902" y="3689"/>
                    <a:pt x="40787" y="3775"/>
                    <a:pt x="40743" y="3775"/>
                  </a:cubicBezTo>
                  <a:cubicBezTo>
                    <a:pt x="40702" y="3775"/>
                    <a:pt x="40722" y="3702"/>
                    <a:pt x="40872" y="3420"/>
                  </a:cubicBezTo>
                  <a:cubicBezTo>
                    <a:pt x="40773" y="3320"/>
                    <a:pt x="40603" y="3270"/>
                    <a:pt x="40449" y="3270"/>
                  </a:cubicBezTo>
                  <a:cubicBezTo>
                    <a:pt x="40175" y="3270"/>
                    <a:pt x="39952" y="3429"/>
                    <a:pt x="40265" y="3750"/>
                  </a:cubicBezTo>
                  <a:cubicBezTo>
                    <a:pt x="40242" y="3763"/>
                    <a:pt x="40219" y="3769"/>
                    <a:pt x="40198" y="3769"/>
                  </a:cubicBezTo>
                  <a:cubicBezTo>
                    <a:pt x="40031" y="3769"/>
                    <a:pt x="39934" y="3393"/>
                    <a:pt x="39856" y="3393"/>
                  </a:cubicBezTo>
                  <a:cubicBezTo>
                    <a:pt x="39828" y="3393"/>
                    <a:pt x="39802" y="3443"/>
                    <a:pt x="39777" y="3578"/>
                  </a:cubicBezTo>
                  <a:cubicBezTo>
                    <a:pt x="39800" y="3569"/>
                    <a:pt x="39819" y="3564"/>
                    <a:pt x="39834" y="3564"/>
                  </a:cubicBezTo>
                  <a:cubicBezTo>
                    <a:pt x="40021" y="3564"/>
                    <a:pt x="39629" y="4241"/>
                    <a:pt x="39404" y="4241"/>
                  </a:cubicBezTo>
                  <a:cubicBezTo>
                    <a:pt x="39345" y="4241"/>
                    <a:pt x="39298" y="4195"/>
                    <a:pt x="39275" y="4080"/>
                  </a:cubicBezTo>
                  <a:cubicBezTo>
                    <a:pt x="39394" y="3908"/>
                    <a:pt x="39605" y="3908"/>
                    <a:pt x="39658" y="3578"/>
                  </a:cubicBezTo>
                  <a:cubicBezTo>
                    <a:pt x="39422" y="3444"/>
                    <a:pt x="39018" y="3338"/>
                    <a:pt x="38619" y="3338"/>
                  </a:cubicBezTo>
                  <a:cubicBezTo>
                    <a:pt x="38191" y="3338"/>
                    <a:pt x="37770" y="3461"/>
                    <a:pt x="37572" y="3803"/>
                  </a:cubicBezTo>
                  <a:cubicBezTo>
                    <a:pt x="37083" y="3631"/>
                    <a:pt x="36753" y="3684"/>
                    <a:pt x="36252" y="3631"/>
                  </a:cubicBezTo>
                  <a:cubicBezTo>
                    <a:pt x="36070" y="3609"/>
                    <a:pt x="35752" y="3499"/>
                    <a:pt x="35456" y="3499"/>
                  </a:cubicBezTo>
                  <a:cubicBezTo>
                    <a:pt x="35044" y="3499"/>
                    <a:pt x="34673" y="3713"/>
                    <a:pt x="34773" y="4674"/>
                  </a:cubicBezTo>
                  <a:cubicBezTo>
                    <a:pt x="35064" y="4581"/>
                    <a:pt x="35180" y="4273"/>
                    <a:pt x="35502" y="4273"/>
                  </a:cubicBezTo>
                  <a:cubicBezTo>
                    <a:pt x="35545" y="4273"/>
                    <a:pt x="35593" y="4278"/>
                    <a:pt x="35645" y="4291"/>
                  </a:cubicBezTo>
                  <a:cubicBezTo>
                    <a:pt x="35645" y="4740"/>
                    <a:pt x="35869" y="4674"/>
                    <a:pt x="35763" y="5123"/>
                  </a:cubicBezTo>
                  <a:cubicBezTo>
                    <a:pt x="35645" y="5123"/>
                    <a:pt x="35539" y="5228"/>
                    <a:pt x="35486" y="5334"/>
                  </a:cubicBezTo>
                  <a:cubicBezTo>
                    <a:pt x="35282" y="5286"/>
                    <a:pt x="35307" y="4832"/>
                    <a:pt x="35064" y="4832"/>
                  </a:cubicBezTo>
                  <a:cubicBezTo>
                    <a:pt x="35040" y="4832"/>
                    <a:pt x="35014" y="4836"/>
                    <a:pt x="34984" y="4846"/>
                  </a:cubicBezTo>
                  <a:cubicBezTo>
                    <a:pt x="35059" y="5359"/>
                    <a:pt x="34718" y="5639"/>
                    <a:pt x="34440" y="5639"/>
                  </a:cubicBezTo>
                  <a:cubicBezTo>
                    <a:pt x="34275" y="5639"/>
                    <a:pt x="34133" y="5540"/>
                    <a:pt x="34113" y="5334"/>
                  </a:cubicBezTo>
                  <a:cubicBezTo>
                    <a:pt x="34219" y="5281"/>
                    <a:pt x="34324" y="5281"/>
                    <a:pt x="34272" y="5004"/>
                  </a:cubicBezTo>
                  <a:cubicBezTo>
                    <a:pt x="34113" y="4929"/>
                    <a:pt x="33942" y="4896"/>
                    <a:pt x="33770" y="4896"/>
                  </a:cubicBezTo>
                  <a:cubicBezTo>
                    <a:pt x="33341" y="4896"/>
                    <a:pt x="32910" y="5098"/>
                    <a:pt x="32674" y="5334"/>
                  </a:cubicBezTo>
                  <a:cubicBezTo>
                    <a:pt x="33559" y="5994"/>
                    <a:pt x="34496" y="6549"/>
                    <a:pt x="33506" y="7539"/>
                  </a:cubicBezTo>
                  <a:cubicBezTo>
                    <a:pt x="33646" y="7247"/>
                    <a:pt x="33497" y="6101"/>
                    <a:pt x="33270" y="6101"/>
                  </a:cubicBezTo>
                  <a:cubicBezTo>
                    <a:pt x="33240" y="6101"/>
                    <a:pt x="33208" y="6121"/>
                    <a:pt x="33176" y="6166"/>
                  </a:cubicBezTo>
                  <a:cubicBezTo>
                    <a:pt x="33387" y="6271"/>
                    <a:pt x="32846" y="6166"/>
                    <a:pt x="32674" y="6549"/>
                  </a:cubicBezTo>
                  <a:cubicBezTo>
                    <a:pt x="32463" y="6496"/>
                    <a:pt x="32516" y="5836"/>
                    <a:pt x="32291" y="5664"/>
                  </a:cubicBezTo>
                  <a:cubicBezTo>
                    <a:pt x="32123" y="5889"/>
                    <a:pt x="31962" y="5965"/>
                    <a:pt x="31805" y="5965"/>
                  </a:cubicBezTo>
                  <a:cubicBezTo>
                    <a:pt x="31487" y="5965"/>
                    <a:pt x="31187" y="5653"/>
                    <a:pt x="30885" y="5653"/>
                  </a:cubicBezTo>
                  <a:cubicBezTo>
                    <a:pt x="30752" y="5653"/>
                    <a:pt x="30618" y="5714"/>
                    <a:pt x="30483" y="5888"/>
                  </a:cubicBezTo>
                  <a:cubicBezTo>
                    <a:pt x="30417" y="5558"/>
                    <a:pt x="30205" y="5783"/>
                    <a:pt x="30417" y="5400"/>
                  </a:cubicBezTo>
                  <a:cubicBezTo>
                    <a:pt x="30405" y="5397"/>
                    <a:pt x="30393" y="5396"/>
                    <a:pt x="30381" y="5396"/>
                  </a:cubicBezTo>
                  <a:cubicBezTo>
                    <a:pt x="30194" y="5396"/>
                    <a:pt x="29978" y="5736"/>
                    <a:pt x="29791" y="5736"/>
                  </a:cubicBezTo>
                  <a:cubicBezTo>
                    <a:pt x="29722" y="5736"/>
                    <a:pt x="29656" y="5689"/>
                    <a:pt x="29598" y="5558"/>
                  </a:cubicBezTo>
                  <a:cubicBezTo>
                    <a:pt x="29757" y="5558"/>
                    <a:pt x="29875" y="5400"/>
                    <a:pt x="29875" y="5228"/>
                  </a:cubicBezTo>
                  <a:cubicBezTo>
                    <a:pt x="29757" y="5176"/>
                    <a:pt x="29823" y="4793"/>
                    <a:pt x="29757" y="4568"/>
                  </a:cubicBezTo>
                  <a:cubicBezTo>
                    <a:pt x="29215" y="4621"/>
                    <a:pt x="29215" y="5558"/>
                    <a:pt x="28885" y="6060"/>
                  </a:cubicBezTo>
                  <a:cubicBezTo>
                    <a:pt x="28923" y="6078"/>
                    <a:pt x="28955" y="6086"/>
                    <a:pt x="28982" y="6086"/>
                  </a:cubicBezTo>
                  <a:cubicBezTo>
                    <a:pt x="29193" y="6086"/>
                    <a:pt x="29122" y="5605"/>
                    <a:pt x="29321" y="5558"/>
                  </a:cubicBezTo>
                  <a:lnTo>
                    <a:pt x="29321" y="5558"/>
                  </a:lnTo>
                  <a:cubicBezTo>
                    <a:pt x="29162" y="5941"/>
                    <a:pt x="29598" y="6218"/>
                    <a:pt x="29321" y="6390"/>
                  </a:cubicBezTo>
                  <a:cubicBezTo>
                    <a:pt x="29096" y="6166"/>
                    <a:pt x="28661" y="6390"/>
                    <a:pt x="28502" y="6060"/>
                  </a:cubicBezTo>
                  <a:lnTo>
                    <a:pt x="28502" y="5888"/>
                  </a:lnTo>
                  <a:cubicBezTo>
                    <a:pt x="28480" y="5880"/>
                    <a:pt x="28460" y="5876"/>
                    <a:pt x="28442" y="5876"/>
                  </a:cubicBezTo>
                  <a:cubicBezTo>
                    <a:pt x="28267" y="5876"/>
                    <a:pt x="28291" y="6249"/>
                    <a:pt x="28106" y="6249"/>
                  </a:cubicBezTo>
                  <a:cubicBezTo>
                    <a:pt x="28077" y="6249"/>
                    <a:pt x="28042" y="6240"/>
                    <a:pt x="28001" y="6218"/>
                  </a:cubicBezTo>
                  <a:cubicBezTo>
                    <a:pt x="28001" y="5558"/>
                    <a:pt x="27618" y="5611"/>
                    <a:pt x="27393" y="5228"/>
                  </a:cubicBezTo>
                  <a:cubicBezTo>
                    <a:pt x="27258" y="5440"/>
                    <a:pt x="26937" y="5723"/>
                    <a:pt x="26724" y="5723"/>
                  </a:cubicBezTo>
                  <a:cubicBezTo>
                    <a:pt x="26606" y="5723"/>
                    <a:pt x="26522" y="5636"/>
                    <a:pt x="26522" y="5400"/>
                  </a:cubicBezTo>
                  <a:cubicBezTo>
                    <a:pt x="26245" y="5664"/>
                    <a:pt x="26073" y="5994"/>
                    <a:pt x="25690" y="6113"/>
                  </a:cubicBezTo>
                  <a:cubicBezTo>
                    <a:pt x="25862" y="4898"/>
                    <a:pt x="26456" y="4344"/>
                    <a:pt x="27182" y="4080"/>
                  </a:cubicBezTo>
                  <a:lnTo>
                    <a:pt x="27182" y="4080"/>
                  </a:lnTo>
                  <a:cubicBezTo>
                    <a:pt x="27235" y="4344"/>
                    <a:pt x="26575" y="4410"/>
                    <a:pt x="26905" y="4568"/>
                  </a:cubicBezTo>
                  <a:cubicBezTo>
                    <a:pt x="26733" y="4846"/>
                    <a:pt x="26456" y="4846"/>
                    <a:pt x="26192" y="4898"/>
                  </a:cubicBezTo>
                  <a:cubicBezTo>
                    <a:pt x="26231" y="5159"/>
                    <a:pt x="26307" y="5229"/>
                    <a:pt x="26392" y="5229"/>
                  </a:cubicBezTo>
                  <a:cubicBezTo>
                    <a:pt x="26491" y="5229"/>
                    <a:pt x="26604" y="5136"/>
                    <a:pt x="26688" y="5136"/>
                  </a:cubicBezTo>
                  <a:cubicBezTo>
                    <a:pt x="26729" y="5136"/>
                    <a:pt x="26764" y="5159"/>
                    <a:pt x="26786" y="5228"/>
                  </a:cubicBezTo>
                  <a:cubicBezTo>
                    <a:pt x="27011" y="5123"/>
                    <a:pt x="27011" y="4740"/>
                    <a:pt x="27182" y="4568"/>
                  </a:cubicBezTo>
                  <a:cubicBezTo>
                    <a:pt x="27393" y="4740"/>
                    <a:pt x="27341" y="5176"/>
                    <a:pt x="27618" y="5228"/>
                  </a:cubicBezTo>
                  <a:cubicBezTo>
                    <a:pt x="27671" y="5228"/>
                    <a:pt x="27671" y="5070"/>
                    <a:pt x="27776" y="5070"/>
                  </a:cubicBezTo>
                  <a:cubicBezTo>
                    <a:pt x="27671" y="4846"/>
                    <a:pt x="27512" y="4740"/>
                    <a:pt x="27393" y="4568"/>
                  </a:cubicBezTo>
                  <a:cubicBezTo>
                    <a:pt x="27724" y="4410"/>
                    <a:pt x="28001" y="4133"/>
                    <a:pt x="28436" y="4080"/>
                  </a:cubicBezTo>
                  <a:lnTo>
                    <a:pt x="28436" y="4080"/>
                  </a:lnTo>
                  <a:cubicBezTo>
                    <a:pt x="28214" y="4169"/>
                    <a:pt x="28254" y="4997"/>
                    <a:pt x="28107" y="4997"/>
                  </a:cubicBezTo>
                  <a:cubicBezTo>
                    <a:pt x="28079" y="4997"/>
                    <a:pt x="28045" y="4967"/>
                    <a:pt x="28001" y="4898"/>
                  </a:cubicBezTo>
                  <a:lnTo>
                    <a:pt x="28001" y="4898"/>
                  </a:lnTo>
                  <a:cubicBezTo>
                    <a:pt x="28001" y="5453"/>
                    <a:pt x="28436" y="5228"/>
                    <a:pt x="28502" y="5664"/>
                  </a:cubicBezTo>
                  <a:cubicBezTo>
                    <a:pt x="28538" y="4667"/>
                    <a:pt x="29000" y="4144"/>
                    <a:pt x="29548" y="4144"/>
                  </a:cubicBezTo>
                  <a:cubicBezTo>
                    <a:pt x="29813" y="4144"/>
                    <a:pt x="30097" y="4266"/>
                    <a:pt x="30364" y="4515"/>
                  </a:cubicBezTo>
                  <a:cubicBezTo>
                    <a:pt x="30205" y="4621"/>
                    <a:pt x="29981" y="4621"/>
                    <a:pt x="29875" y="4898"/>
                  </a:cubicBezTo>
                  <a:cubicBezTo>
                    <a:pt x="29983" y="4872"/>
                    <a:pt x="30075" y="4859"/>
                    <a:pt x="30152" y="4859"/>
                  </a:cubicBezTo>
                  <a:cubicBezTo>
                    <a:pt x="30386" y="4859"/>
                    <a:pt x="30483" y="4980"/>
                    <a:pt x="30483" y="5228"/>
                  </a:cubicBezTo>
                  <a:cubicBezTo>
                    <a:pt x="30535" y="5004"/>
                    <a:pt x="30588" y="4951"/>
                    <a:pt x="30694" y="4846"/>
                  </a:cubicBezTo>
                  <a:lnTo>
                    <a:pt x="30694" y="4846"/>
                  </a:lnTo>
                  <a:cubicBezTo>
                    <a:pt x="30694" y="5070"/>
                    <a:pt x="30588" y="5123"/>
                    <a:pt x="30588" y="5400"/>
                  </a:cubicBezTo>
                  <a:cubicBezTo>
                    <a:pt x="30622" y="5413"/>
                    <a:pt x="30652" y="5419"/>
                    <a:pt x="30678" y="5419"/>
                  </a:cubicBezTo>
                  <a:cubicBezTo>
                    <a:pt x="30855" y="5419"/>
                    <a:pt x="30887" y="5171"/>
                    <a:pt x="31038" y="5171"/>
                  </a:cubicBezTo>
                  <a:cubicBezTo>
                    <a:pt x="31050" y="5171"/>
                    <a:pt x="31063" y="5172"/>
                    <a:pt x="31077" y="5176"/>
                  </a:cubicBezTo>
                  <a:cubicBezTo>
                    <a:pt x="30918" y="4410"/>
                    <a:pt x="30588" y="4846"/>
                    <a:pt x="30971" y="4014"/>
                  </a:cubicBezTo>
                  <a:cubicBezTo>
                    <a:pt x="29321" y="3631"/>
                    <a:pt x="28714" y="3525"/>
                    <a:pt x="27288" y="3420"/>
                  </a:cubicBezTo>
                  <a:cubicBezTo>
                    <a:pt x="27183" y="3749"/>
                    <a:pt x="26991" y="3820"/>
                    <a:pt x="26782" y="3820"/>
                  </a:cubicBezTo>
                  <a:cubicBezTo>
                    <a:pt x="26624" y="3820"/>
                    <a:pt x="26456" y="3780"/>
                    <a:pt x="26308" y="3780"/>
                  </a:cubicBezTo>
                  <a:cubicBezTo>
                    <a:pt x="26133" y="3780"/>
                    <a:pt x="25986" y="3836"/>
                    <a:pt x="25915" y="4080"/>
                  </a:cubicBezTo>
                  <a:cubicBezTo>
                    <a:pt x="26073" y="4080"/>
                    <a:pt x="26126" y="4185"/>
                    <a:pt x="26192" y="4410"/>
                  </a:cubicBezTo>
                  <a:cubicBezTo>
                    <a:pt x="26138" y="4382"/>
                    <a:pt x="26096" y="4370"/>
                    <a:pt x="26063" y="4370"/>
                  </a:cubicBezTo>
                  <a:cubicBezTo>
                    <a:pt x="25889" y="4370"/>
                    <a:pt x="25940" y="4685"/>
                    <a:pt x="25796" y="4740"/>
                  </a:cubicBezTo>
                  <a:cubicBezTo>
                    <a:pt x="25835" y="4546"/>
                    <a:pt x="25600" y="4425"/>
                    <a:pt x="25358" y="4425"/>
                  </a:cubicBezTo>
                  <a:cubicBezTo>
                    <a:pt x="25187" y="4425"/>
                    <a:pt x="25012" y="4485"/>
                    <a:pt x="24925" y="4621"/>
                  </a:cubicBezTo>
                  <a:cubicBezTo>
                    <a:pt x="25083" y="4740"/>
                    <a:pt x="25202" y="4951"/>
                    <a:pt x="25308" y="5281"/>
                  </a:cubicBezTo>
                  <a:cubicBezTo>
                    <a:pt x="24978" y="5611"/>
                    <a:pt x="24872" y="5453"/>
                    <a:pt x="24542" y="5611"/>
                  </a:cubicBezTo>
                  <a:cubicBezTo>
                    <a:pt x="24542" y="5400"/>
                    <a:pt x="24648" y="5400"/>
                    <a:pt x="24595" y="5123"/>
                  </a:cubicBezTo>
                  <a:cubicBezTo>
                    <a:pt x="24265" y="5123"/>
                    <a:pt x="23987" y="5176"/>
                    <a:pt x="23816" y="5453"/>
                  </a:cubicBezTo>
                  <a:cubicBezTo>
                    <a:pt x="23882" y="5941"/>
                    <a:pt x="24317" y="5836"/>
                    <a:pt x="24542" y="6113"/>
                  </a:cubicBezTo>
                  <a:cubicBezTo>
                    <a:pt x="24321" y="6155"/>
                    <a:pt x="24201" y="6306"/>
                    <a:pt x="23995" y="6306"/>
                  </a:cubicBezTo>
                  <a:cubicBezTo>
                    <a:pt x="23942" y="6306"/>
                    <a:pt x="23883" y="6296"/>
                    <a:pt x="23816" y="6271"/>
                  </a:cubicBezTo>
                  <a:cubicBezTo>
                    <a:pt x="23722" y="6131"/>
                    <a:pt x="23753" y="5763"/>
                    <a:pt x="23569" y="5763"/>
                  </a:cubicBezTo>
                  <a:cubicBezTo>
                    <a:pt x="23545" y="5763"/>
                    <a:pt x="23518" y="5769"/>
                    <a:pt x="23486" y="5783"/>
                  </a:cubicBezTo>
                  <a:cubicBezTo>
                    <a:pt x="23486" y="5994"/>
                    <a:pt x="23552" y="6271"/>
                    <a:pt x="23433" y="6271"/>
                  </a:cubicBezTo>
                  <a:cubicBezTo>
                    <a:pt x="23156" y="6271"/>
                    <a:pt x="23156" y="5836"/>
                    <a:pt x="23327" y="5611"/>
                  </a:cubicBezTo>
                  <a:lnTo>
                    <a:pt x="23327" y="5611"/>
                  </a:lnTo>
                  <a:cubicBezTo>
                    <a:pt x="23283" y="5639"/>
                    <a:pt x="23243" y="5652"/>
                    <a:pt x="23206" y="5652"/>
                  </a:cubicBezTo>
                  <a:cubicBezTo>
                    <a:pt x="22953" y="5652"/>
                    <a:pt x="22845" y="5088"/>
                    <a:pt x="22676" y="5088"/>
                  </a:cubicBezTo>
                  <a:cubicBezTo>
                    <a:pt x="22623" y="5088"/>
                    <a:pt x="22565" y="5142"/>
                    <a:pt x="22496" y="5281"/>
                  </a:cubicBezTo>
                  <a:cubicBezTo>
                    <a:pt x="22773" y="5400"/>
                    <a:pt x="23050" y="5453"/>
                    <a:pt x="22997" y="6113"/>
                  </a:cubicBezTo>
                  <a:cubicBezTo>
                    <a:pt x="22928" y="6139"/>
                    <a:pt x="22831" y="6142"/>
                    <a:pt x="22723" y="6142"/>
                  </a:cubicBezTo>
                  <a:cubicBezTo>
                    <a:pt x="22698" y="6142"/>
                    <a:pt x="22672" y="6142"/>
                    <a:pt x="22646" y="6142"/>
                  </a:cubicBezTo>
                  <a:cubicBezTo>
                    <a:pt x="22333" y="6142"/>
                    <a:pt x="21954" y="6161"/>
                    <a:pt x="21836" y="6654"/>
                  </a:cubicBezTo>
                  <a:cubicBezTo>
                    <a:pt x="21572" y="6496"/>
                    <a:pt x="21294" y="6324"/>
                    <a:pt x="21017" y="6166"/>
                  </a:cubicBezTo>
                  <a:lnTo>
                    <a:pt x="21017" y="6166"/>
                  </a:lnTo>
                  <a:cubicBezTo>
                    <a:pt x="20964" y="6549"/>
                    <a:pt x="21506" y="6773"/>
                    <a:pt x="21242" y="6984"/>
                  </a:cubicBezTo>
                  <a:cubicBezTo>
                    <a:pt x="20952" y="6752"/>
                    <a:pt x="20784" y="6296"/>
                    <a:pt x="20336" y="6296"/>
                  </a:cubicBezTo>
                  <a:cubicBezTo>
                    <a:pt x="20274" y="6296"/>
                    <a:pt x="20206" y="6305"/>
                    <a:pt x="20133" y="6324"/>
                  </a:cubicBezTo>
                  <a:cubicBezTo>
                    <a:pt x="20114" y="6555"/>
                    <a:pt x="20123" y="6624"/>
                    <a:pt x="20154" y="6624"/>
                  </a:cubicBezTo>
                  <a:cubicBezTo>
                    <a:pt x="20200" y="6624"/>
                    <a:pt x="20296" y="6466"/>
                    <a:pt x="20423" y="6466"/>
                  </a:cubicBezTo>
                  <a:cubicBezTo>
                    <a:pt x="20452" y="6466"/>
                    <a:pt x="20483" y="6475"/>
                    <a:pt x="20515" y="6496"/>
                  </a:cubicBezTo>
                  <a:cubicBezTo>
                    <a:pt x="20581" y="6931"/>
                    <a:pt x="20581" y="6879"/>
                    <a:pt x="20845" y="7156"/>
                  </a:cubicBezTo>
                  <a:cubicBezTo>
                    <a:pt x="20410" y="6984"/>
                    <a:pt x="19974" y="6773"/>
                    <a:pt x="19525" y="6654"/>
                  </a:cubicBezTo>
                  <a:cubicBezTo>
                    <a:pt x="19480" y="6992"/>
                    <a:pt x="19424" y="7099"/>
                    <a:pt x="19349" y="7099"/>
                  </a:cubicBezTo>
                  <a:cubicBezTo>
                    <a:pt x="19250" y="7099"/>
                    <a:pt x="19118" y="6916"/>
                    <a:pt x="18931" y="6826"/>
                  </a:cubicBezTo>
                  <a:cubicBezTo>
                    <a:pt x="18931" y="7103"/>
                    <a:pt x="18865" y="7209"/>
                    <a:pt x="18812" y="7380"/>
                  </a:cubicBezTo>
                  <a:cubicBezTo>
                    <a:pt x="18867" y="7502"/>
                    <a:pt x="18970" y="7534"/>
                    <a:pt x="19089" y="7534"/>
                  </a:cubicBezTo>
                  <a:cubicBezTo>
                    <a:pt x="19227" y="7534"/>
                    <a:pt x="19387" y="7490"/>
                    <a:pt x="19516" y="7490"/>
                  </a:cubicBezTo>
                  <a:cubicBezTo>
                    <a:pt x="19627" y="7490"/>
                    <a:pt x="19716" y="7523"/>
                    <a:pt x="19750" y="7644"/>
                  </a:cubicBezTo>
                  <a:cubicBezTo>
                    <a:pt x="19591" y="7710"/>
                    <a:pt x="19644" y="7974"/>
                    <a:pt x="19525" y="8040"/>
                  </a:cubicBezTo>
                  <a:cubicBezTo>
                    <a:pt x="19179" y="7895"/>
                    <a:pt x="18637" y="7644"/>
                    <a:pt x="18224" y="7644"/>
                  </a:cubicBezTo>
                  <a:cubicBezTo>
                    <a:pt x="17850" y="7644"/>
                    <a:pt x="17582" y="7851"/>
                    <a:pt x="17664" y="8529"/>
                  </a:cubicBezTo>
                  <a:cubicBezTo>
                    <a:pt x="17704" y="8547"/>
                    <a:pt x="17737" y="8555"/>
                    <a:pt x="17766" y="8555"/>
                  </a:cubicBezTo>
                  <a:cubicBezTo>
                    <a:pt x="18005" y="8555"/>
                    <a:pt x="17846" y="7963"/>
                    <a:pt x="18047" y="7869"/>
                  </a:cubicBezTo>
                  <a:cubicBezTo>
                    <a:pt x="18106" y="8239"/>
                    <a:pt x="18186" y="8264"/>
                    <a:pt x="18303" y="8264"/>
                  </a:cubicBezTo>
                  <a:cubicBezTo>
                    <a:pt x="18322" y="8264"/>
                    <a:pt x="18342" y="8264"/>
                    <a:pt x="18363" y="8264"/>
                  </a:cubicBezTo>
                  <a:cubicBezTo>
                    <a:pt x="18443" y="8264"/>
                    <a:pt x="18539" y="8274"/>
                    <a:pt x="18654" y="8370"/>
                  </a:cubicBezTo>
                  <a:cubicBezTo>
                    <a:pt x="18895" y="8187"/>
                    <a:pt x="19180" y="8129"/>
                    <a:pt x="19485" y="8129"/>
                  </a:cubicBezTo>
                  <a:cubicBezTo>
                    <a:pt x="20015" y="8129"/>
                    <a:pt x="20603" y="8304"/>
                    <a:pt x="21123" y="8304"/>
                  </a:cubicBezTo>
                  <a:cubicBezTo>
                    <a:pt x="20964" y="8423"/>
                    <a:pt x="21017" y="8859"/>
                    <a:pt x="20845" y="9030"/>
                  </a:cubicBezTo>
                  <a:cubicBezTo>
                    <a:pt x="20355" y="8708"/>
                    <a:pt x="19828" y="8572"/>
                    <a:pt x="19278" y="8572"/>
                  </a:cubicBezTo>
                  <a:cubicBezTo>
                    <a:pt x="18790" y="8572"/>
                    <a:pt x="18284" y="8679"/>
                    <a:pt x="17769" y="8859"/>
                  </a:cubicBezTo>
                  <a:cubicBezTo>
                    <a:pt x="17751" y="8722"/>
                    <a:pt x="17690" y="8676"/>
                    <a:pt x="17617" y="8676"/>
                  </a:cubicBezTo>
                  <a:cubicBezTo>
                    <a:pt x="17485" y="8676"/>
                    <a:pt x="17315" y="8825"/>
                    <a:pt x="17281" y="8859"/>
                  </a:cubicBezTo>
                  <a:cubicBezTo>
                    <a:pt x="17109" y="8040"/>
                    <a:pt x="16344" y="8199"/>
                    <a:pt x="16449" y="7380"/>
                  </a:cubicBezTo>
                  <a:lnTo>
                    <a:pt x="16449" y="7380"/>
                  </a:lnTo>
                  <a:cubicBezTo>
                    <a:pt x="15961" y="7816"/>
                    <a:pt x="15406" y="7209"/>
                    <a:pt x="15235" y="8093"/>
                  </a:cubicBezTo>
                  <a:cubicBezTo>
                    <a:pt x="15263" y="8089"/>
                    <a:pt x="15291" y="8086"/>
                    <a:pt x="15318" y="8086"/>
                  </a:cubicBezTo>
                  <a:cubicBezTo>
                    <a:pt x="15603" y="8086"/>
                    <a:pt x="15804" y="8328"/>
                    <a:pt x="15961" y="8582"/>
                  </a:cubicBezTo>
                  <a:cubicBezTo>
                    <a:pt x="15897" y="8656"/>
                    <a:pt x="15820" y="8683"/>
                    <a:pt x="15738" y="8683"/>
                  </a:cubicBezTo>
                  <a:cubicBezTo>
                    <a:pt x="15523" y="8683"/>
                    <a:pt x="15272" y="8497"/>
                    <a:pt x="15117" y="8497"/>
                  </a:cubicBezTo>
                  <a:cubicBezTo>
                    <a:pt x="15028" y="8497"/>
                    <a:pt x="14971" y="8559"/>
                    <a:pt x="14971" y="8753"/>
                  </a:cubicBezTo>
                  <a:cubicBezTo>
                    <a:pt x="14891" y="8602"/>
                    <a:pt x="14769" y="8553"/>
                    <a:pt x="14613" y="8553"/>
                  </a:cubicBezTo>
                  <a:cubicBezTo>
                    <a:pt x="14538" y="8553"/>
                    <a:pt x="14454" y="8564"/>
                    <a:pt x="14363" y="8582"/>
                  </a:cubicBezTo>
                  <a:cubicBezTo>
                    <a:pt x="14363" y="8370"/>
                    <a:pt x="14469" y="8370"/>
                    <a:pt x="14469" y="8093"/>
                  </a:cubicBezTo>
                  <a:cubicBezTo>
                    <a:pt x="14192" y="7710"/>
                    <a:pt x="13202" y="8199"/>
                    <a:pt x="13532" y="7103"/>
                  </a:cubicBezTo>
                  <a:lnTo>
                    <a:pt x="13532" y="7103"/>
                  </a:lnTo>
                  <a:cubicBezTo>
                    <a:pt x="13563" y="7363"/>
                    <a:pt x="13812" y="7605"/>
                    <a:pt x="14032" y="7605"/>
                  </a:cubicBezTo>
                  <a:cubicBezTo>
                    <a:pt x="14180" y="7605"/>
                    <a:pt x="14316" y="7495"/>
                    <a:pt x="14363" y="7209"/>
                  </a:cubicBezTo>
                  <a:cubicBezTo>
                    <a:pt x="14275" y="7038"/>
                    <a:pt x="14088" y="6928"/>
                    <a:pt x="13980" y="6928"/>
                  </a:cubicBezTo>
                  <a:cubicBezTo>
                    <a:pt x="13879" y="6928"/>
                    <a:pt x="13848" y="7025"/>
                    <a:pt x="14033" y="7261"/>
                  </a:cubicBezTo>
                  <a:cubicBezTo>
                    <a:pt x="14009" y="7266"/>
                    <a:pt x="13986" y="7268"/>
                    <a:pt x="13964" y="7268"/>
                  </a:cubicBezTo>
                  <a:cubicBezTo>
                    <a:pt x="13729" y="7268"/>
                    <a:pt x="13599" y="7022"/>
                    <a:pt x="13756" y="6720"/>
                  </a:cubicBezTo>
                  <a:cubicBezTo>
                    <a:pt x="13698" y="6651"/>
                    <a:pt x="13635" y="6625"/>
                    <a:pt x="13571" y="6625"/>
                  </a:cubicBezTo>
                  <a:cubicBezTo>
                    <a:pt x="13384" y="6625"/>
                    <a:pt x="13182" y="6843"/>
                    <a:pt x="13037" y="6843"/>
                  </a:cubicBezTo>
                  <a:cubicBezTo>
                    <a:pt x="12994" y="6843"/>
                    <a:pt x="12956" y="6823"/>
                    <a:pt x="12924" y="6773"/>
                  </a:cubicBezTo>
                  <a:cubicBezTo>
                    <a:pt x="13043" y="6390"/>
                    <a:pt x="13479" y="6601"/>
                    <a:pt x="13426" y="6060"/>
                  </a:cubicBezTo>
                  <a:cubicBezTo>
                    <a:pt x="12819" y="6060"/>
                    <a:pt x="12330" y="5836"/>
                    <a:pt x="12106" y="5070"/>
                  </a:cubicBezTo>
                  <a:cubicBezTo>
                    <a:pt x="12067" y="5056"/>
                    <a:pt x="12031" y="5050"/>
                    <a:pt x="11999" y="5050"/>
                  </a:cubicBezTo>
                  <a:cubicBezTo>
                    <a:pt x="11791" y="5050"/>
                    <a:pt x="11702" y="5301"/>
                    <a:pt x="11464" y="5301"/>
                  </a:cubicBezTo>
                  <a:cubicBezTo>
                    <a:pt x="11427" y="5301"/>
                    <a:pt x="11386" y="5295"/>
                    <a:pt x="11340" y="5281"/>
                  </a:cubicBezTo>
                  <a:cubicBezTo>
                    <a:pt x="11274" y="5004"/>
                    <a:pt x="11169" y="4951"/>
                    <a:pt x="11116" y="4740"/>
                  </a:cubicBezTo>
                  <a:cubicBezTo>
                    <a:pt x="11259" y="4659"/>
                    <a:pt x="11403" y="4639"/>
                    <a:pt x="11547" y="4639"/>
                  </a:cubicBezTo>
                  <a:cubicBezTo>
                    <a:pt x="11686" y="4639"/>
                    <a:pt x="11825" y="4658"/>
                    <a:pt x="11961" y="4658"/>
                  </a:cubicBezTo>
                  <a:cubicBezTo>
                    <a:pt x="12162" y="4658"/>
                    <a:pt x="12358" y="4616"/>
                    <a:pt x="12542" y="4410"/>
                  </a:cubicBezTo>
                  <a:cubicBezTo>
                    <a:pt x="12785" y="4692"/>
                    <a:pt x="12913" y="5690"/>
                    <a:pt x="13096" y="5690"/>
                  </a:cubicBezTo>
                  <a:cubicBezTo>
                    <a:pt x="13161" y="5690"/>
                    <a:pt x="13234" y="5562"/>
                    <a:pt x="13321" y="5228"/>
                  </a:cubicBezTo>
                  <a:cubicBezTo>
                    <a:pt x="13321" y="5730"/>
                    <a:pt x="13809" y="5783"/>
                    <a:pt x="13532" y="6218"/>
                  </a:cubicBezTo>
                  <a:cubicBezTo>
                    <a:pt x="13648" y="6226"/>
                    <a:pt x="13745" y="6229"/>
                    <a:pt x="13829" y="6229"/>
                  </a:cubicBezTo>
                  <a:cubicBezTo>
                    <a:pt x="14345" y="6229"/>
                    <a:pt x="14337" y="6106"/>
                    <a:pt x="14905" y="6060"/>
                  </a:cubicBezTo>
                  <a:cubicBezTo>
                    <a:pt x="14693" y="5228"/>
                    <a:pt x="13756" y="5730"/>
                    <a:pt x="13809" y="4410"/>
                  </a:cubicBezTo>
                  <a:lnTo>
                    <a:pt x="13809" y="4410"/>
                  </a:lnTo>
                  <a:cubicBezTo>
                    <a:pt x="13868" y="4436"/>
                    <a:pt x="13918" y="4447"/>
                    <a:pt x="13958" y="4447"/>
                  </a:cubicBezTo>
                  <a:cubicBezTo>
                    <a:pt x="14245" y="4447"/>
                    <a:pt x="14097" y="3885"/>
                    <a:pt x="13942" y="3885"/>
                  </a:cubicBezTo>
                  <a:cubicBezTo>
                    <a:pt x="13894" y="3885"/>
                    <a:pt x="13846" y="3939"/>
                    <a:pt x="13809" y="4080"/>
                  </a:cubicBezTo>
                  <a:cubicBezTo>
                    <a:pt x="13887" y="4195"/>
                    <a:pt x="13791" y="4255"/>
                    <a:pt x="13653" y="4255"/>
                  </a:cubicBezTo>
                  <a:cubicBezTo>
                    <a:pt x="13396" y="4255"/>
                    <a:pt x="12993" y="4043"/>
                    <a:pt x="13320" y="3578"/>
                  </a:cubicBezTo>
                  <a:lnTo>
                    <a:pt x="13320" y="3578"/>
                  </a:lnTo>
                  <a:cubicBezTo>
                    <a:pt x="13117" y="3867"/>
                    <a:pt x="12959" y="3913"/>
                    <a:pt x="12811" y="3913"/>
                  </a:cubicBezTo>
                  <a:cubicBezTo>
                    <a:pt x="12742" y="3913"/>
                    <a:pt x="12675" y="3903"/>
                    <a:pt x="12606" y="3903"/>
                  </a:cubicBezTo>
                  <a:cubicBezTo>
                    <a:pt x="12459" y="3903"/>
                    <a:pt x="12304" y="3949"/>
                    <a:pt x="12106" y="4238"/>
                  </a:cubicBezTo>
                  <a:cubicBezTo>
                    <a:pt x="11934" y="3908"/>
                    <a:pt x="11882" y="3750"/>
                    <a:pt x="12000" y="3248"/>
                  </a:cubicBezTo>
                  <a:cubicBezTo>
                    <a:pt x="11952" y="3214"/>
                    <a:pt x="11915" y="3199"/>
                    <a:pt x="11887" y="3199"/>
                  </a:cubicBezTo>
                  <a:cubicBezTo>
                    <a:pt x="11697" y="3199"/>
                    <a:pt x="11950" y="3910"/>
                    <a:pt x="11743" y="3910"/>
                  </a:cubicBezTo>
                  <a:cubicBezTo>
                    <a:pt x="11737" y="3910"/>
                    <a:pt x="11730" y="3910"/>
                    <a:pt x="11723" y="3908"/>
                  </a:cubicBezTo>
                  <a:cubicBezTo>
                    <a:pt x="11221" y="3195"/>
                    <a:pt x="10073" y="3301"/>
                    <a:pt x="9624" y="3090"/>
                  </a:cubicBezTo>
                  <a:cubicBezTo>
                    <a:pt x="9743" y="3090"/>
                    <a:pt x="9690" y="2812"/>
                    <a:pt x="9796" y="2760"/>
                  </a:cubicBezTo>
                  <a:cubicBezTo>
                    <a:pt x="9858" y="2852"/>
                    <a:pt x="9898" y="2883"/>
                    <a:pt x="9931" y="2883"/>
                  </a:cubicBezTo>
                  <a:cubicBezTo>
                    <a:pt x="10000" y="2883"/>
                    <a:pt x="10034" y="2739"/>
                    <a:pt x="10179" y="2739"/>
                  </a:cubicBezTo>
                  <a:cubicBezTo>
                    <a:pt x="10209" y="2739"/>
                    <a:pt x="10244" y="2745"/>
                    <a:pt x="10284" y="2760"/>
                  </a:cubicBezTo>
                  <a:cubicBezTo>
                    <a:pt x="10284" y="2918"/>
                    <a:pt x="10231" y="2971"/>
                    <a:pt x="10231" y="3090"/>
                  </a:cubicBezTo>
                  <a:cubicBezTo>
                    <a:pt x="10429" y="2946"/>
                    <a:pt x="10599" y="2817"/>
                    <a:pt x="10763" y="2817"/>
                  </a:cubicBezTo>
                  <a:cubicBezTo>
                    <a:pt x="10915" y="2817"/>
                    <a:pt x="11062" y="2930"/>
                    <a:pt x="11221" y="3248"/>
                  </a:cubicBezTo>
                  <a:cubicBezTo>
                    <a:pt x="11169" y="2865"/>
                    <a:pt x="11221" y="2641"/>
                    <a:pt x="11393" y="2588"/>
                  </a:cubicBezTo>
                  <a:cubicBezTo>
                    <a:pt x="11529" y="2810"/>
                    <a:pt x="11713" y="2872"/>
                    <a:pt x="11919" y="2872"/>
                  </a:cubicBezTo>
                  <a:cubicBezTo>
                    <a:pt x="12180" y="2872"/>
                    <a:pt x="12475" y="2773"/>
                    <a:pt x="12752" y="2773"/>
                  </a:cubicBezTo>
                  <a:cubicBezTo>
                    <a:pt x="12960" y="2773"/>
                    <a:pt x="13157" y="2829"/>
                    <a:pt x="13321" y="3024"/>
                  </a:cubicBezTo>
                  <a:cubicBezTo>
                    <a:pt x="13523" y="2922"/>
                    <a:pt x="13483" y="2360"/>
                    <a:pt x="13770" y="2360"/>
                  </a:cubicBezTo>
                  <a:cubicBezTo>
                    <a:pt x="13782" y="2360"/>
                    <a:pt x="13795" y="2361"/>
                    <a:pt x="13809" y="2364"/>
                  </a:cubicBezTo>
                  <a:cubicBezTo>
                    <a:pt x="13809" y="2641"/>
                    <a:pt x="13862" y="2812"/>
                    <a:pt x="13981" y="2865"/>
                  </a:cubicBezTo>
                  <a:cubicBezTo>
                    <a:pt x="14124" y="2884"/>
                    <a:pt x="14286" y="2892"/>
                    <a:pt x="14463" y="2892"/>
                  </a:cubicBezTo>
                  <a:cubicBezTo>
                    <a:pt x="15585" y="2892"/>
                    <a:pt x="17295" y="2561"/>
                    <a:pt x="18609" y="2561"/>
                  </a:cubicBezTo>
                  <a:cubicBezTo>
                    <a:pt x="18815" y="2561"/>
                    <a:pt x="19012" y="2569"/>
                    <a:pt x="19195" y="2588"/>
                  </a:cubicBezTo>
                  <a:lnTo>
                    <a:pt x="19195" y="2482"/>
                  </a:lnTo>
                  <a:cubicBezTo>
                    <a:pt x="19567" y="2456"/>
                    <a:pt x="19886" y="2444"/>
                    <a:pt x="20173" y="2444"/>
                  </a:cubicBezTo>
                  <a:cubicBezTo>
                    <a:pt x="21161" y="2444"/>
                    <a:pt x="21777" y="2586"/>
                    <a:pt x="22892" y="2760"/>
                  </a:cubicBezTo>
                  <a:cubicBezTo>
                    <a:pt x="22997" y="2430"/>
                    <a:pt x="23050" y="2034"/>
                    <a:pt x="23275" y="1928"/>
                  </a:cubicBezTo>
                  <a:lnTo>
                    <a:pt x="23275" y="1928"/>
                  </a:lnTo>
                  <a:cubicBezTo>
                    <a:pt x="23327" y="2364"/>
                    <a:pt x="23050" y="2258"/>
                    <a:pt x="23050" y="2588"/>
                  </a:cubicBezTo>
                  <a:cubicBezTo>
                    <a:pt x="23127" y="2588"/>
                    <a:pt x="23444" y="2633"/>
                    <a:pt x="23751" y="2633"/>
                  </a:cubicBezTo>
                  <a:cubicBezTo>
                    <a:pt x="24130" y="2633"/>
                    <a:pt x="24494" y="2564"/>
                    <a:pt x="24370" y="2258"/>
                  </a:cubicBezTo>
                  <a:lnTo>
                    <a:pt x="24370" y="2258"/>
                  </a:lnTo>
                  <a:cubicBezTo>
                    <a:pt x="24241" y="2338"/>
                    <a:pt x="24041" y="2426"/>
                    <a:pt x="23853" y="2426"/>
                  </a:cubicBezTo>
                  <a:cubicBezTo>
                    <a:pt x="23637" y="2426"/>
                    <a:pt x="23437" y="2309"/>
                    <a:pt x="23380" y="1928"/>
                  </a:cubicBezTo>
                  <a:lnTo>
                    <a:pt x="23380" y="1928"/>
                  </a:lnTo>
                  <a:cubicBezTo>
                    <a:pt x="23541" y="2004"/>
                    <a:pt x="23641" y="2228"/>
                    <a:pt x="23748" y="2228"/>
                  </a:cubicBezTo>
                  <a:cubicBezTo>
                    <a:pt x="23790" y="2228"/>
                    <a:pt x="23833" y="2193"/>
                    <a:pt x="23882" y="2100"/>
                  </a:cubicBezTo>
                  <a:cubicBezTo>
                    <a:pt x="23486" y="1162"/>
                    <a:pt x="22945" y="1928"/>
                    <a:pt x="22562" y="1109"/>
                  </a:cubicBezTo>
                  <a:cubicBezTo>
                    <a:pt x="22549" y="1106"/>
                    <a:pt x="22537" y="1104"/>
                    <a:pt x="22527" y="1104"/>
                  </a:cubicBezTo>
                  <a:cubicBezTo>
                    <a:pt x="22348" y="1104"/>
                    <a:pt x="22434" y="1598"/>
                    <a:pt x="22284" y="1598"/>
                  </a:cubicBezTo>
                  <a:cubicBezTo>
                    <a:pt x="21902" y="1545"/>
                    <a:pt x="21123" y="832"/>
                    <a:pt x="20845" y="608"/>
                  </a:cubicBezTo>
                  <a:cubicBezTo>
                    <a:pt x="20410" y="1109"/>
                    <a:pt x="19974" y="661"/>
                    <a:pt x="19697" y="1162"/>
                  </a:cubicBezTo>
                  <a:cubicBezTo>
                    <a:pt x="19595" y="876"/>
                    <a:pt x="19465" y="807"/>
                    <a:pt x="19321" y="807"/>
                  </a:cubicBezTo>
                  <a:cubicBezTo>
                    <a:pt x="19188" y="807"/>
                    <a:pt x="19043" y="866"/>
                    <a:pt x="18899" y="866"/>
                  </a:cubicBezTo>
                  <a:cubicBezTo>
                    <a:pt x="18775" y="866"/>
                    <a:pt x="18651" y="823"/>
                    <a:pt x="18535" y="661"/>
                  </a:cubicBezTo>
                  <a:lnTo>
                    <a:pt x="18535" y="661"/>
                  </a:lnTo>
                  <a:cubicBezTo>
                    <a:pt x="18482" y="1215"/>
                    <a:pt x="18812" y="991"/>
                    <a:pt x="18865" y="1321"/>
                  </a:cubicBezTo>
                  <a:cubicBezTo>
                    <a:pt x="18818" y="1287"/>
                    <a:pt x="18782" y="1272"/>
                    <a:pt x="18756" y="1272"/>
                  </a:cubicBezTo>
                  <a:cubicBezTo>
                    <a:pt x="18573" y="1272"/>
                    <a:pt x="18817" y="1983"/>
                    <a:pt x="18621" y="1983"/>
                  </a:cubicBezTo>
                  <a:cubicBezTo>
                    <a:pt x="18615" y="1983"/>
                    <a:pt x="18608" y="1982"/>
                    <a:pt x="18601" y="1981"/>
                  </a:cubicBezTo>
                  <a:cubicBezTo>
                    <a:pt x="18374" y="1872"/>
                    <a:pt x="18196" y="1681"/>
                    <a:pt x="17983" y="1681"/>
                  </a:cubicBezTo>
                  <a:cubicBezTo>
                    <a:pt x="17887" y="1681"/>
                    <a:pt x="17783" y="1720"/>
                    <a:pt x="17664" y="1822"/>
                  </a:cubicBezTo>
                  <a:cubicBezTo>
                    <a:pt x="17664" y="1492"/>
                    <a:pt x="17387" y="1598"/>
                    <a:pt x="17492" y="1162"/>
                  </a:cubicBezTo>
                  <a:lnTo>
                    <a:pt x="17492" y="1162"/>
                  </a:lnTo>
                  <a:cubicBezTo>
                    <a:pt x="17404" y="1178"/>
                    <a:pt x="17325" y="1184"/>
                    <a:pt x="17254" y="1184"/>
                  </a:cubicBezTo>
                  <a:cubicBezTo>
                    <a:pt x="16964" y="1184"/>
                    <a:pt x="16793" y="1082"/>
                    <a:pt x="16592" y="1082"/>
                  </a:cubicBezTo>
                  <a:cubicBezTo>
                    <a:pt x="16502" y="1082"/>
                    <a:pt x="16406" y="1103"/>
                    <a:pt x="16291" y="1162"/>
                  </a:cubicBezTo>
                  <a:cubicBezTo>
                    <a:pt x="16014" y="991"/>
                    <a:pt x="16449" y="555"/>
                    <a:pt x="16172" y="331"/>
                  </a:cubicBezTo>
                  <a:lnTo>
                    <a:pt x="16172" y="331"/>
                  </a:lnTo>
                  <a:cubicBezTo>
                    <a:pt x="15961" y="608"/>
                    <a:pt x="15736" y="713"/>
                    <a:pt x="15459" y="832"/>
                  </a:cubicBezTo>
                  <a:cubicBezTo>
                    <a:pt x="15354" y="1268"/>
                    <a:pt x="15895" y="1439"/>
                    <a:pt x="15565" y="1704"/>
                  </a:cubicBezTo>
                  <a:cubicBezTo>
                    <a:pt x="15512" y="1545"/>
                    <a:pt x="15512" y="1268"/>
                    <a:pt x="15301" y="1043"/>
                  </a:cubicBezTo>
                  <a:lnTo>
                    <a:pt x="15301" y="1043"/>
                  </a:lnTo>
                  <a:cubicBezTo>
                    <a:pt x="15076" y="1268"/>
                    <a:pt x="15406" y="1439"/>
                    <a:pt x="15182" y="1545"/>
                  </a:cubicBezTo>
                  <a:cubicBezTo>
                    <a:pt x="15024" y="1492"/>
                    <a:pt x="14852" y="1439"/>
                    <a:pt x="14799" y="1215"/>
                  </a:cubicBezTo>
                  <a:cubicBezTo>
                    <a:pt x="14905" y="1109"/>
                    <a:pt x="15024" y="991"/>
                    <a:pt x="15076" y="832"/>
                  </a:cubicBezTo>
                  <a:cubicBezTo>
                    <a:pt x="15014" y="796"/>
                    <a:pt x="14963" y="780"/>
                    <a:pt x="14921" y="780"/>
                  </a:cubicBezTo>
                  <a:cubicBezTo>
                    <a:pt x="14705" y="780"/>
                    <a:pt x="14718" y="1197"/>
                    <a:pt x="14575" y="1373"/>
                  </a:cubicBezTo>
                  <a:cubicBezTo>
                    <a:pt x="13739" y="1088"/>
                    <a:pt x="12895" y="970"/>
                    <a:pt x="12077" y="970"/>
                  </a:cubicBezTo>
                  <a:cubicBezTo>
                    <a:pt x="10853" y="970"/>
                    <a:pt x="9689" y="1234"/>
                    <a:pt x="8700" y="1598"/>
                  </a:cubicBezTo>
                  <a:cubicBezTo>
                    <a:pt x="8734" y="1598"/>
                    <a:pt x="8773" y="1593"/>
                    <a:pt x="8813" y="1593"/>
                  </a:cubicBezTo>
                  <a:cubicBezTo>
                    <a:pt x="8897" y="1593"/>
                    <a:pt x="8985" y="1617"/>
                    <a:pt x="9030" y="1770"/>
                  </a:cubicBezTo>
                  <a:cubicBezTo>
                    <a:pt x="8447" y="1770"/>
                    <a:pt x="8327" y="1419"/>
                    <a:pt x="7744" y="1419"/>
                  </a:cubicBezTo>
                  <a:cubicBezTo>
                    <a:pt x="7666" y="1419"/>
                    <a:pt x="7581" y="1426"/>
                    <a:pt x="7485" y="1439"/>
                  </a:cubicBezTo>
                  <a:cubicBezTo>
                    <a:pt x="7261" y="1704"/>
                    <a:pt x="7644" y="1875"/>
                    <a:pt x="7433" y="1928"/>
                  </a:cubicBezTo>
                  <a:cubicBezTo>
                    <a:pt x="7376" y="1348"/>
                    <a:pt x="6771" y="1271"/>
                    <a:pt x="6208" y="1271"/>
                  </a:cubicBezTo>
                  <a:cubicBezTo>
                    <a:pt x="6004" y="1271"/>
                    <a:pt x="5805" y="1281"/>
                    <a:pt x="5640" y="1281"/>
                  </a:cubicBezTo>
                  <a:cubicBezTo>
                    <a:pt x="5307" y="1281"/>
                    <a:pt x="5110" y="1240"/>
                    <a:pt x="5281" y="991"/>
                  </a:cubicBezTo>
                  <a:lnTo>
                    <a:pt x="5281" y="991"/>
                  </a:lnTo>
                  <a:cubicBezTo>
                    <a:pt x="5266" y="993"/>
                    <a:pt x="5251" y="995"/>
                    <a:pt x="5237" y="995"/>
                  </a:cubicBezTo>
                  <a:cubicBezTo>
                    <a:pt x="5088" y="995"/>
                    <a:pt x="4964" y="855"/>
                    <a:pt x="4928" y="855"/>
                  </a:cubicBezTo>
                  <a:cubicBezTo>
                    <a:pt x="4903" y="855"/>
                    <a:pt x="4921" y="924"/>
                    <a:pt x="5003" y="1162"/>
                  </a:cubicBezTo>
                  <a:cubicBezTo>
                    <a:pt x="4739" y="1162"/>
                    <a:pt x="4462" y="1162"/>
                    <a:pt x="4515" y="661"/>
                  </a:cubicBezTo>
                  <a:cubicBezTo>
                    <a:pt x="4635" y="574"/>
                    <a:pt x="4749" y="541"/>
                    <a:pt x="4864" y="541"/>
                  </a:cubicBezTo>
                  <a:cubicBezTo>
                    <a:pt x="5115" y="541"/>
                    <a:pt x="5364" y="698"/>
                    <a:pt x="5664" y="779"/>
                  </a:cubicBezTo>
                  <a:cubicBezTo>
                    <a:pt x="5347" y="252"/>
                    <a:pt x="4856" y="142"/>
                    <a:pt x="4398" y="142"/>
                  </a:cubicBezTo>
                  <a:cubicBezTo>
                    <a:pt x="4226" y="142"/>
                    <a:pt x="4059" y="158"/>
                    <a:pt x="3908" y="172"/>
                  </a:cubicBezTo>
                  <a:cubicBezTo>
                    <a:pt x="3438" y="172"/>
                    <a:pt x="3134" y="401"/>
                    <a:pt x="2795" y="401"/>
                  </a:cubicBezTo>
                  <a:cubicBezTo>
                    <a:pt x="2695" y="401"/>
                    <a:pt x="2593" y="381"/>
                    <a:pt x="2482" y="331"/>
                  </a:cubicBezTo>
                  <a:cubicBezTo>
                    <a:pt x="2250" y="222"/>
                    <a:pt x="1963" y="109"/>
                    <a:pt x="1671" y="109"/>
                  </a:cubicBezTo>
                  <a:cubicBezTo>
                    <a:pt x="1398" y="109"/>
                    <a:pt x="1121" y="208"/>
                    <a:pt x="885" y="502"/>
                  </a:cubicBezTo>
                  <a:cubicBezTo>
                    <a:pt x="885" y="331"/>
                    <a:pt x="937" y="53"/>
                    <a:pt x="779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18"/>
            <p:cNvGrpSpPr/>
            <p:nvPr/>
          </p:nvGrpSpPr>
          <p:grpSpPr>
            <a:xfrm rot="-376">
              <a:off x="5756182" y="4092315"/>
              <a:ext cx="987506" cy="344390"/>
              <a:chOff x="656600" y="1236350"/>
              <a:chExt cx="540625" cy="202475"/>
            </a:xfrm>
          </p:grpSpPr>
          <p:sp>
            <p:nvSpPr>
              <p:cNvPr id="678" name="Google Shape;678;p18"/>
              <p:cNvSpPr/>
              <p:nvPr/>
            </p:nvSpPr>
            <p:spPr>
              <a:xfrm>
                <a:off x="656600" y="1259925"/>
                <a:ext cx="7990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1287" extrusionOk="0">
                    <a:moveTo>
                      <a:pt x="0" y="0"/>
                    </a:moveTo>
                    <a:lnTo>
                      <a:pt x="0" y="1043"/>
                    </a:lnTo>
                    <a:cubicBezTo>
                      <a:pt x="434" y="1202"/>
                      <a:pt x="916" y="1286"/>
                      <a:pt x="1390" y="1286"/>
                    </a:cubicBezTo>
                    <a:cubicBezTo>
                      <a:pt x="2057" y="1286"/>
                      <a:pt x="2709" y="1121"/>
                      <a:pt x="3195" y="766"/>
                    </a:cubicBezTo>
                    <a:cubicBezTo>
                      <a:pt x="3076" y="766"/>
                      <a:pt x="3076" y="489"/>
                      <a:pt x="3076" y="278"/>
                    </a:cubicBezTo>
                    <a:cubicBezTo>
                      <a:pt x="2736" y="424"/>
                      <a:pt x="2456" y="471"/>
                      <a:pt x="2204" y="471"/>
                    </a:cubicBezTo>
                    <a:cubicBezTo>
                      <a:pt x="1761" y="471"/>
                      <a:pt x="1408" y="326"/>
                      <a:pt x="982" y="326"/>
                    </a:cubicBezTo>
                    <a:cubicBezTo>
                      <a:pt x="758" y="326"/>
                      <a:pt x="513" y="366"/>
                      <a:pt x="225" y="489"/>
                    </a:cubicBezTo>
                    <a:cubicBezTo>
                      <a:pt x="225" y="225"/>
                      <a:pt x="106" y="53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656600" y="1423025"/>
                <a:ext cx="71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632" extrusionOk="0">
                    <a:moveTo>
                      <a:pt x="2126" y="0"/>
                    </a:moveTo>
                    <a:cubicBezTo>
                      <a:pt x="1661" y="0"/>
                      <a:pt x="1116" y="188"/>
                      <a:pt x="631" y="188"/>
                    </a:cubicBezTo>
                    <a:cubicBezTo>
                      <a:pt x="403" y="188"/>
                      <a:pt x="188" y="146"/>
                      <a:pt x="0" y="24"/>
                    </a:cubicBezTo>
                    <a:lnTo>
                      <a:pt x="0" y="632"/>
                    </a:lnTo>
                    <a:cubicBezTo>
                      <a:pt x="938" y="513"/>
                      <a:pt x="1822" y="566"/>
                      <a:pt x="2865" y="302"/>
                    </a:cubicBezTo>
                    <a:cubicBezTo>
                      <a:pt x="2670" y="72"/>
                      <a:pt x="2413" y="0"/>
                      <a:pt x="2126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1099500" y="1355875"/>
                <a:ext cx="977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1338" extrusionOk="0">
                    <a:moveTo>
                      <a:pt x="2771" y="326"/>
                    </a:moveTo>
                    <a:cubicBezTo>
                      <a:pt x="2916" y="326"/>
                      <a:pt x="3010" y="464"/>
                      <a:pt x="3077" y="783"/>
                    </a:cubicBezTo>
                    <a:cubicBezTo>
                      <a:pt x="2891" y="636"/>
                      <a:pt x="2686" y="520"/>
                      <a:pt x="2470" y="453"/>
                    </a:cubicBezTo>
                    <a:lnTo>
                      <a:pt x="2470" y="453"/>
                    </a:lnTo>
                    <a:cubicBezTo>
                      <a:pt x="2590" y="371"/>
                      <a:pt x="2689" y="326"/>
                      <a:pt x="2771" y="326"/>
                    </a:cubicBezTo>
                    <a:close/>
                    <a:moveTo>
                      <a:pt x="2596" y="0"/>
                    </a:moveTo>
                    <a:cubicBezTo>
                      <a:pt x="2514" y="0"/>
                      <a:pt x="2470" y="98"/>
                      <a:pt x="2470" y="453"/>
                    </a:cubicBezTo>
                    <a:lnTo>
                      <a:pt x="2470" y="453"/>
                    </a:lnTo>
                    <a:cubicBezTo>
                      <a:pt x="2339" y="412"/>
                      <a:pt x="2203" y="389"/>
                      <a:pt x="2064" y="389"/>
                    </a:cubicBezTo>
                    <a:cubicBezTo>
                      <a:pt x="1752" y="389"/>
                      <a:pt x="1424" y="504"/>
                      <a:pt x="1097" y="783"/>
                    </a:cubicBezTo>
                    <a:cubicBezTo>
                      <a:pt x="938" y="453"/>
                      <a:pt x="1097" y="559"/>
                      <a:pt x="1097" y="123"/>
                    </a:cubicBezTo>
                    <a:lnTo>
                      <a:pt x="1097" y="123"/>
                    </a:lnTo>
                    <a:cubicBezTo>
                      <a:pt x="1068" y="142"/>
                      <a:pt x="1032" y="148"/>
                      <a:pt x="992" y="148"/>
                    </a:cubicBezTo>
                    <a:cubicBezTo>
                      <a:pt x="901" y="148"/>
                      <a:pt x="790" y="113"/>
                      <a:pt x="710" y="113"/>
                    </a:cubicBezTo>
                    <a:cubicBezTo>
                      <a:pt x="631" y="113"/>
                      <a:pt x="581" y="147"/>
                      <a:pt x="608" y="281"/>
                    </a:cubicBezTo>
                    <a:cubicBezTo>
                      <a:pt x="819" y="281"/>
                      <a:pt x="872" y="453"/>
                      <a:pt x="872" y="783"/>
                    </a:cubicBezTo>
                    <a:cubicBezTo>
                      <a:pt x="812" y="834"/>
                      <a:pt x="739" y="848"/>
                      <a:pt x="661" y="848"/>
                    </a:cubicBezTo>
                    <a:cubicBezTo>
                      <a:pt x="577" y="848"/>
                      <a:pt x="488" y="832"/>
                      <a:pt x="402" y="832"/>
                    </a:cubicBezTo>
                    <a:cubicBezTo>
                      <a:pt x="220" y="832"/>
                      <a:pt x="56" y="902"/>
                      <a:pt x="1" y="1337"/>
                    </a:cubicBezTo>
                    <a:cubicBezTo>
                      <a:pt x="1598" y="1219"/>
                      <a:pt x="2853" y="1337"/>
                      <a:pt x="3909" y="611"/>
                    </a:cubicBezTo>
                    <a:cubicBezTo>
                      <a:pt x="3826" y="466"/>
                      <a:pt x="3748" y="413"/>
                      <a:pt x="3674" y="413"/>
                    </a:cubicBezTo>
                    <a:cubicBezTo>
                      <a:pt x="3498" y="413"/>
                      <a:pt x="3340" y="709"/>
                      <a:pt x="3183" y="783"/>
                    </a:cubicBezTo>
                    <a:cubicBezTo>
                      <a:pt x="3183" y="281"/>
                      <a:pt x="3354" y="453"/>
                      <a:pt x="3183" y="123"/>
                    </a:cubicBezTo>
                    <a:cubicBezTo>
                      <a:pt x="3136" y="140"/>
                      <a:pt x="3091" y="147"/>
                      <a:pt x="3048" y="147"/>
                    </a:cubicBezTo>
                    <a:cubicBezTo>
                      <a:pt x="2851" y="147"/>
                      <a:pt x="2696" y="0"/>
                      <a:pt x="2596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1027900" y="1245300"/>
                <a:ext cx="330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72" extrusionOk="0">
                    <a:moveTo>
                      <a:pt x="1022" y="1"/>
                    </a:moveTo>
                    <a:cubicBezTo>
                      <a:pt x="404" y="1"/>
                      <a:pt x="92" y="433"/>
                      <a:pt x="0" y="915"/>
                    </a:cubicBezTo>
                    <a:cubicBezTo>
                      <a:pt x="68" y="930"/>
                      <a:pt x="122" y="936"/>
                      <a:pt x="166" y="936"/>
                    </a:cubicBezTo>
                    <a:cubicBezTo>
                      <a:pt x="447" y="936"/>
                      <a:pt x="292" y="677"/>
                      <a:pt x="383" y="585"/>
                    </a:cubicBezTo>
                    <a:lnTo>
                      <a:pt x="383" y="585"/>
                    </a:lnTo>
                    <a:cubicBezTo>
                      <a:pt x="495" y="889"/>
                      <a:pt x="591" y="971"/>
                      <a:pt x="715" y="971"/>
                    </a:cubicBezTo>
                    <a:cubicBezTo>
                      <a:pt x="839" y="971"/>
                      <a:pt x="990" y="889"/>
                      <a:pt x="1215" y="863"/>
                    </a:cubicBezTo>
                    <a:cubicBezTo>
                      <a:pt x="1320" y="480"/>
                      <a:pt x="1215" y="585"/>
                      <a:pt x="1320" y="31"/>
                    </a:cubicBezTo>
                    <a:cubicBezTo>
                      <a:pt x="1214" y="10"/>
                      <a:pt x="1115" y="1"/>
                      <a:pt x="102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741750" y="1257275"/>
                <a:ext cx="1020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1886" extrusionOk="0">
                    <a:moveTo>
                      <a:pt x="2971" y="1"/>
                    </a:moveTo>
                    <a:cubicBezTo>
                      <a:pt x="2915" y="176"/>
                      <a:pt x="2838" y="230"/>
                      <a:pt x="2749" y="230"/>
                    </a:cubicBezTo>
                    <a:cubicBezTo>
                      <a:pt x="2602" y="230"/>
                      <a:pt x="2421" y="82"/>
                      <a:pt x="2239" y="82"/>
                    </a:cubicBezTo>
                    <a:cubicBezTo>
                      <a:pt x="2114" y="82"/>
                      <a:pt x="1989" y="151"/>
                      <a:pt x="1875" y="384"/>
                    </a:cubicBezTo>
                    <a:cubicBezTo>
                      <a:pt x="1875" y="159"/>
                      <a:pt x="2047" y="212"/>
                      <a:pt x="2099" y="54"/>
                    </a:cubicBezTo>
                    <a:cubicBezTo>
                      <a:pt x="2041" y="35"/>
                      <a:pt x="1988" y="27"/>
                      <a:pt x="1940" y="27"/>
                    </a:cubicBezTo>
                    <a:cubicBezTo>
                      <a:pt x="1534" y="27"/>
                      <a:pt x="1492" y="624"/>
                      <a:pt x="1492" y="872"/>
                    </a:cubicBezTo>
                    <a:cubicBezTo>
                      <a:pt x="1295" y="699"/>
                      <a:pt x="1017" y="583"/>
                      <a:pt x="751" y="583"/>
                    </a:cubicBezTo>
                    <a:cubicBezTo>
                      <a:pt x="429" y="583"/>
                      <a:pt x="123" y="754"/>
                      <a:pt x="0" y="1202"/>
                    </a:cubicBezTo>
                    <a:cubicBezTo>
                      <a:pt x="49" y="1274"/>
                      <a:pt x="112" y="1299"/>
                      <a:pt x="182" y="1299"/>
                    </a:cubicBezTo>
                    <a:cubicBezTo>
                      <a:pt x="337" y="1299"/>
                      <a:pt x="531" y="1178"/>
                      <a:pt x="704" y="1178"/>
                    </a:cubicBezTo>
                    <a:cubicBezTo>
                      <a:pt x="812" y="1178"/>
                      <a:pt x="912" y="1224"/>
                      <a:pt x="991" y="1374"/>
                    </a:cubicBezTo>
                    <a:cubicBezTo>
                      <a:pt x="956" y="1365"/>
                      <a:pt x="922" y="1361"/>
                      <a:pt x="889" y="1361"/>
                    </a:cubicBezTo>
                    <a:cubicBezTo>
                      <a:pt x="727" y="1361"/>
                      <a:pt x="608" y="1472"/>
                      <a:pt x="608" y="1704"/>
                    </a:cubicBezTo>
                    <a:lnTo>
                      <a:pt x="1268" y="1704"/>
                    </a:lnTo>
                    <a:cubicBezTo>
                      <a:pt x="1321" y="1374"/>
                      <a:pt x="1162" y="1374"/>
                      <a:pt x="1109" y="1202"/>
                    </a:cubicBezTo>
                    <a:lnTo>
                      <a:pt x="1109" y="1202"/>
                    </a:lnTo>
                    <a:cubicBezTo>
                      <a:pt x="1127" y="1222"/>
                      <a:pt x="1153" y="1229"/>
                      <a:pt x="1184" y="1229"/>
                    </a:cubicBezTo>
                    <a:cubicBezTo>
                      <a:pt x="1262" y="1229"/>
                      <a:pt x="1371" y="1182"/>
                      <a:pt x="1458" y="1182"/>
                    </a:cubicBezTo>
                    <a:cubicBezTo>
                      <a:pt x="1538" y="1182"/>
                      <a:pt x="1598" y="1222"/>
                      <a:pt x="1598" y="1374"/>
                    </a:cubicBezTo>
                    <a:cubicBezTo>
                      <a:pt x="1492" y="1374"/>
                      <a:pt x="1387" y="1427"/>
                      <a:pt x="1387" y="1704"/>
                    </a:cubicBezTo>
                    <a:cubicBezTo>
                      <a:pt x="1733" y="1781"/>
                      <a:pt x="2104" y="1886"/>
                      <a:pt x="2483" y="1886"/>
                    </a:cubicBezTo>
                    <a:cubicBezTo>
                      <a:pt x="2885" y="1886"/>
                      <a:pt x="3296" y="1768"/>
                      <a:pt x="3697" y="1374"/>
                    </a:cubicBezTo>
                    <a:cubicBezTo>
                      <a:pt x="3750" y="1532"/>
                      <a:pt x="3802" y="1704"/>
                      <a:pt x="3908" y="1862"/>
                    </a:cubicBezTo>
                    <a:cubicBezTo>
                      <a:pt x="3908" y="1743"/>
                      <a:pt x="3938" y="1684"/>
                      <a:pt x="4003" y="1684"/>
                    </a:cubicBezTo>
                    <a:cubicBezTo>
                      <a:pt x="4024" y="1684"/>
                      <a:pt x="4050" y="1691"/>
                      <a:pt x="4080" y="1704"/>
                    </a:cubicBezTo>
                    <a:lnTo>
                      <a:pt x="4080" y="1149"/>
                    </a:lnTo>
                    <a:cubicBezTo>
                      <a:pt x="3955" y="1102"/>
                      <a:pt x="3908" y="1076"/>
                      <a:pt x="3864" y="1076"/>
                    </a:cubicBezTo>
                    <a:cubicBezTo>
                      <a:pt x="3809" y="1076"/>
                      <a:pt x="3760" y="1115"/>
                      <a:pt x="3578" y="1202"/>
                    </a:cubicBezTo>
                    <a:cubicBezTo>
                      <a:pt x="3631" y="331"/>
                      <a:pt x="3301" y="212"/>
                      <a:pt x="297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843725" y="1236350"/>
                <a:ext cx="1389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2466" extrusionOk="0">
                    <a:moveTo>
                      <a:pt x="551" y="0"/>
                    </a:moveTo>
                    <a:cubicBezTo>
                      <a:pt x="369" y="0"/>
                      <a:pt x="360" y="199"/>
                      <a:pt x="205" y="199"/>
                    </a:cubicBezTo>
                    <a:cubicBezTo>
                      <a:pt x="177" y="199"/>
                      <a:pt x="145" y="192"/>
                      <a:pt x="106" y="178"/>
                    </a:cubicBezTo>
                    <a:lnTo>
                      <a:pt x="106" y="178"/>
                    </a:lnTo>
                    <a:cubicBezTo>
                      <a:pt x="212" y="891"/>
                      <a:pt x="1" y="1273"/>
                      <a:pt x="384" y="1498"/>
                    </a:cubicBezTo>
                    <a:cubicBezTo>
                      <a:pt x="358" y="1511"/>
                      <a:pt x="326" y="1513"/>
                      <a:pt x="291" y="1513"/>
                    </a:cubicBezTo>
                    <a:cubicBezTo>
                      <a:pt x="264" y="1513"/>
                      <a:pt x="235" y="1512"/>
                      <a:pt x="206" y="1512"/>
                    </a:cubicBezTo>
                    <a:cubicBezTo>
                      <a:pt x="118" y="1512"/>
                      <a:pt x="31" y="1527"/>
                      <a:pt x="1" y="1656"/>
                    </a:cubicBezTo>
                    <a:cubicBezTo>
                      <a:pt x="438" y="1699"/>
                      <a:pt x="600" y="2466"/>
                      <a:pt x="994" y="2466"/>
                    </a:cubicBezTo>
                    <a:cubicBezTo>
                      <a:pt x="1088" y="2466"/>
                      <a:pt x="1194" y="2423"/>
                      <a:pt x="1321" y="2316"/>
                    </a:cubicBezTo>
                    <a:cubicBezTo>
                      <a:pt x="1268" y="2316"/>
                      <a:pt x="1202" y="2211"/>
                      <a:pt x="1321" y="2158"/>
                    </a:cubicBezTo>
                    <a:cubicBezTo>
                      <a:pt x="1367" y="2167"/>
                      <a:pt x="1414" y="2172"/>
                      <a:pt x="1463" y="2172"/>
                    </a:cubicBezTo>
                    <a:cubicBezTo>
                      <a:pt x="2032" y="2172"/>
                      <a:pt x="2781" y="1573"/>
                      <a:pt x="3531" y="1573"/>
                    </a:cubicBezTo>
                    <a:cubicBezTo>
                      <a:pt x="3787" y="1573"/>
                      <a:pt x="4042" y="1642"/>
                      <a:pt x="4291" y="1828"/>
                    </a:cubicBezTo>
                    <a:cubicBezTo>
                      <a:pt x="4450" y="996"/>
                      <a:pt x="5559" y="1828"/>
                      <a:pt x="5387" y="943"/>
                    </a:cubicBezTo>
                    <a:lnTo>
                      <a:pt x="5387" y="943"/>
                    </a:lnTo>
                    <a:cubicBezTo>
                      <a:pt x="5308" y="1101"/>
                      <a:pt x="5217" y="1158"/>
                      <a:pt x="5116" y="1158"/>
                    </a:cubicBezTo>
                    <a:cubicBezTo>
                      <a:pt x="4840" y="1158"/>
                      <a:pt x="4494" y="730"/>
                      <a:pt x="4142" y="730"/>
                    </a:cubicBezTo>
                    <a:cubicBezTo>
                      <a:pt x="4082" y="730"/>
                      <a:pt x="4021" y="742"/>
                      <a:pt x="3961" y="772"/>
                    </a:cubicBezTo>
                    <a:cubicBezTo>
                      <a:pt x="3961" y="996"/>
                      <a:pt x="3908" y="1168"/>
                      <a:pt x="3790" y="1273"/>
                    </a:cubicBezTo>
                    <a:cubicBezTo>
                      <a:pt x="3725" y="1072"/>
                      <a:pt x="3670" y="1004"/>
                      <a:pt x="3612" y="1004"/>
                    </a:cubicBezTo>
                    <a:cubicBezTo>
                      <a:pt x="3488" y="1004"/>
                      <a:pt x="3356" y="1329"/>
                      <a:pt x="3115" y="1329"/>
                    </a:cubicBezTo>
                    <a:cubicBezTo>
                      <a:pt x="3102" y="1329"/>
                      <a:pt x="3090" y="1328"/>
                      <a:pt x="3077" y="1326"/>
                    </a:cubicBezTo>
                    <a:cubicBezTo>
                      <a:pt x="3077" y="996"/>
                      <a:pt x="3129" y="772"/>
                      <a:pt x="3182" y="613"/>
                    </a:cubicBezTo>
                    <a:lnTo>
                      <a:pt x="3182" y="613"/>
                    </a:lnTo>
                    <a:cubicBezTo>
                      <a:pt x="2347" y="905"/>
                      <a:pt x="1895" y="1297"/>
                      <a:pt x="1312" y="1297"/>
                    </a:cubicBezTo>
                    <a:cubicBezTo>
                      <a:pt x="1131" y="1297"/>
                      <a:pt x="936" y="1259"/>
                      <a:pt x="714" y="1168"/>
                    </a:cubicBezTo>
                    <a:cubicBezTo>
                      <a:pt x="902" y="1168"/>
                      <a:pt x="970" y="972"/>
                      <a:pt x="1151" y="972"/>
                    </a:cubicBezTo>
                    <a:cubicBezTo>
                      <a:pt x="1185" y="972"/>
                      <a:pt x="1224" y="979"/>
                      <a:pt x="1268" y="996"/>
                    </a:cubicBezTo>
                    <a:cubicBezTo>
                      <a:pt x="1249" y="632"/>
                      <a:pt x="1172" y="518"/>
                      <a:pt x="1066" y="518"/>
                    </a:cubicBezTo>
                    <a:cubicBezTo>
                      <a:pt x="891" y="518"/>
                      <a:pt x="636" y="824"/>
                      <a:pt x="427" y="824"/>
                    </a:cubicBezTo>
                    <a:cubicBezTo>
                      <a:pt x="320" y="824"/>
                      <a:pt x="226" y="745"/>
                      <a:pt x="159" y="508"/>
                    </a:cubicBezTo>
                    <a:cubicBezTo>
                      <a:pt x="331" y="336"/>
                      <a:pt x="489" y="230"/>
                      <a:pt x="608" y="6"/>
                    </a:cubicBezTo>
                    <a:cubicBezTo>
                      <a:pt x="587" y="2"/>
                      <a:pt x="568" y="0"/>
                      <a:pt x="55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909750" y="1297675"/>
                <a:ext cx="7427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675" extrusionOk="0">
                    <a:moveTo>
                      <a:pt x="916" y="1"/>
                    </a:moveTo>
                    <a:cubicBezTo>
                      <a:pt x="754" y="1"/>
                      <a:pt x="654" y="173"/>
                      <a:pt x="544" y="173"/>
                    </a:cubicBezTo>
                    <a:cubicBezTo>
                      <a:pt x="495" y="173"/>
                      <a:pt x="443" y="138"/>
                      <a:pt x="383" y="35"/>
                    </a:cubicBezTo>
                    <a:cubicBezTo>
                      <a:pt x="330" y="471"/>
                      <a:pt x="158" y="695"/>
                      <a:pt x="0" y="853"/>
                    </a:cubicBezTo>
                    <a:cubicBezTo>
                      <a:pt x="828" y="990"/>
                      <a:pt x="1555" y="1674"/>
                      <a:pt x="2150" y="1674"/>
                    </a:cubicBezTo>
                    <a:cubicBezTo>
                      <a:pt x="2305" y="1674"/>
                      <a:pt x="2451" y="1628"/>
                      <a:pt x="2588" y="1514"/>
                    </a:cubicBezTo>
                    <a:lnTo>
                      <a:pt x="2588" y="1514"/>
                    </a:lnTo>
                    <a:cubicBezTo>
                      <a:pt x="2583" y="1516"/>
                      <a:pt x="2579" y="1517"/>
                      <a:pt x="2576" y="1517"/>
                    </a:cubicBezTo>
                    <a:cubicBezTo>
                      <a:pt x="2503" y="1517"/>
                      <a:pt x="2920" y="904"/>
                      <a:pt x="2970" y="853"/>
                    </a:cubicBezTo>
                    <a:cubicBezTo>
                      <a:pt x="2821" y="834"/>
                      <a:pt x="2675" y="828"/>
                      <a:pt x="2534" y="828"/>
                    </a:cubicBezTo>
                    <a:cubicBezTo>
                      <a:pt x="2208" y="828"/>
                      <a:pt x="1903" y="863"/>
                      <a:pt x="1623" y="863"/>
                    </a:cubicBezTo>
                    <a:cubicBezTo>
                      <a:pt x="1348" y="863"/>
                      <a:pt x="1097" y="829"/>
                      <a:pt x="871" y="695"/>
                    </a:cubicBezTo>
                    <a:cubicBezTo>
                      <a:pt x="871" y="365"/>
                      <a:pt x="1149" y="471"/>
                      <a:pt x="1043" y="35"/>
                    </a:cubicBezTo>
                    <a:cubicBezTo>
                      <a:pt x="996" y="11"/>
                      <a:pt x="954" y="1"/>
                      <a:pt x="91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1101125" y="1239325"/>
                <a:ext cx="2712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102" extrusionOk="0">
                    <a:moveTo>
                      <a:pt x="769" y="0"/>
                    </a:moveTo>
                    <a:cubicBezTo>
                      <a:pt x="473" y="0"/>
                      <a:pt x="113" y="340"/>
                      <a:pt x="266" y="600"/>
                    </a:cubicBezTo>
                    <a:cubicBezTo>
                      <a:pt x="331" y="514"/>
                      <a:pt x="357" y="480"/>
                      <a:pt x="361" y="480"/>
                    </a:cubicBezTo>
                    <a:cubicBezTo>
                      <a:pt x="375" y="480"/>
                      <a:pt x="1" y="1059"/>
                      <a:pt x="266" y="1102"/>
                    </a:cubicBezTo>
                    <a:cubicBezTo>
                      <a:pt x="477" y="389"/>
                      <a:pt x="807" y="877"/>
                      <a:pt x="1085" y="270"/>
                    </a:cubicBezTo>
                    <a:cubicBezTo>
                      <a:pt x="1034" y="75"/>
                      <a:pt x="909" y="0"/>
                      <a:pt x="7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759900" y="1316350"/>
                <a:ext cx="973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700" extrusionOk="0">
                    <a:moveTo>
                      <a:pt x="661" y="1"/>
                    </a:moveTo>
                    <a:cubicBezTo>
                      <a:pt x="872" y="1149"/>
                      <a:pt x="265" y="991"/>
                      <a:pt x="0" y="1374"/>
                    </a:cubicBezTo>
                    <a:cubicBezTo>
                      <a:pt x="66" y="1353"/>
                      <a:pt x="136" y="1342"/>
                      <a:pt x="204" y="1342"/>
                    </a:cubicBezTo>
                    <a:cubicBezTo>
                      <a:pt x="476" y="1342"/>
                      <a:pt x="711" y="1513"/>
                      <a:pt x="489" y="1862"/>
                    </a:cubicBezTo>
                    <a:cubicBezTo>
                      <a:pt x="514" y="1878"/>
                      <a:pt x="538" y="1885"/>
                      <a:pt x="559" y="1885"/>
                    </a:cubicBezTo>
                    <a:cubicBezTo>
                      <a:pt x="718" y="1885"/>
                      <a:pt x="792" y="1519"/>
                      <a:pt x="881" y="1519"/>
                    </a:cubicBezTo>
                    <a:cubicBezTo>
                      <a:pt x="914" y="1519"/>
                      <a:pt x="949" y="1568"/>
                      <a:pt x="991" y="1704"/>
                    </a:cubicBezTo>
                    <a:cubicBezTo>
                      <a:pt x="925" y="2192"/>
                      <a:pt x="542" y="2087"/>
                      <a:pt x="489" y="2522"/>
                    </a:cubicBezTo>
                    <a:cubicBezTo>
                      <a:pt x="561" y="2675"/>
                      <a:pt x="712" y="2699"/>
                      <a:pt x="872" y="2699"/>
                    </a:cubicBezTo>
                    <a:cubicBezTo>
                      <a:pt x="947" y="2699"/>
                      <a:pt x="1024" y="2694"/>
                      <a:pt x="1096" y="2694"/>
                    </a:cubicBezTo>
                    <a:cubicBezTo>
                      <a:pt x="1057" y="2200"/>
                      <a:pt x="1387" y="1950"/>
                      <a:pt x="1739" y="1950"/>
                    </a:cubicBezTo>
                    <a:cubicBezTo>
                      <a:pt x="1857" y="1950"/>
                      <a:pt x="1977" y="1978"/>
                      <a:pt x="2086" y="2034"/>
                    </a:cubicBezTo>
                    <a:cubicBezTo>
                      <a:pt x="2192" y="1532"/>
                      <a:pt x="2311" y="991"/>
                      <a:pt x="2694" y="991"/>
                    </a:cubicBezTo>
                    <a:cubicBezTo>
                      <a:pt x="2778" y="1208"/>
                      <a:pt x="2887" y="1277"/>
                      <a:pt x="3009" y="1277"/>
                    </a:cubicBezTo>
                    <a:cubicBezTo>
                      <a:pt x="3219" y="1277"/>
                      <a:pt x="3466" y="1073"/>
                      <a:pt x="3689" y="1073"/>
                    </a:cubicBezTo>
                    <a:cubicBezTo>
                      <a:pt x="3761" y="1073"/>
                      <a:pt x="3830" y="1094"/>
                      <a:pt x="3895" y="1149"/>
                    </a:cubicBezTo>
                    <a:cubicBezTo>
                      <a:pt x="3895" y="436"/>
                      <a:pt x="3076" y="1149"/>
                      <a:pt x="3076" y="384"/>
                    </a:cubicBezTo>
                    <a:cubicBezTo>
                      <a:pt x="2910" y="717"/>
                      <a:pt x="2566" y="888"/>
                      <a:pt x="2221" y="888"/>
                    </a:cubicBezTo>
                    <a:cubicBezTo>
                      <a:pt x="1993" y="888"/>
                      <a:pt x="1763" y="813"/>
                      <a:pt x="1585" y="661"/>
                    </a:cubicBezTo>
                    <a:cubicBezTo>
                      <a:pt x="1756" y="661"/>
                      <a:pt x="1809" y="542"/>
                      <a:pt x="1862" y="331"/>
                    </a:cubicBezTo>
                    <a:cubicBezTo>
                      <a:pt x="1831" y="327"/>
                      <a:pt x="1799" y="325"/>
                      <a:pt x="1765" y="325"/>
                    </a:cubicBezTo>
                    <a:cubicBezTo>
                      <a:pt x="1588" y="325"/>
                      <a:pt x="1373" y="374"/>
                      <a:pt x="1177" y="374"/>
                    </a:cubicBezTo>
                    <a:cubicBezTo>
                      <a:pt x="944" y="374"/>
                      <a:pt x="740" y="304"/>
                      <a:pt x="66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18"/>
            <p:cNvGrpSpPr/>
            <p:nvPr/>
          </p:nvGrpSpPr>
          <p:grpSpPr>
            <a:xfrm rot="-376">
              <a:off x="3439740" y="3377237"/>
              <a:ext cx="316550" cy="117277"/>
              <a:chOff x="2170825" y="584350"/>
              <a:chExt cx="173300" cy="68950"/>
            </a:xfrm>
          </p:grpSpPr>
          <p:sp>
            <p:nvSpPr>
              <p:cNvPr id="688" name="Google Shape;688;p18"/>
              <p:cNvSpPr/>
              <p:nvPr/>
            </p:nvSpPr>
            <p:spPr>
              <a:xfrm>
                <a:off x="2170825" y="584350"/>
                <a:ext cx="878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324" extrusionOk="0">
                    <a:moveTo>
                      <a:pt x="1740" y="832"/>
                    </a:moveTo>
                    <a:cubicBezTo>
                      <a:pt x="1797" y="832"/>
                      <a:pt x="1857" y="868"/>
                      <a:pt x="1915" y="950"/>
                    </a:cubicBezTo>
                    <a:cubicBezTo>
                      <a:pt x="1915" y="1439"/>
                      <a:pt x="1585" y="1333"/>
                      <a:pt x="1585" y="1769"/>
                    </a:cubicBezTo>
                    <a:cubicBezTo>
                      <a:pt x="1255" y="1769"/>
                      <a:pt x="1862" y="1174"/>
                      <a:pt x="1479" y="1108"/>
                    </a:cubicBezTo>
                    <a:cubicBezTo>
                      <a:pt x="1546" y="941"/>
                      <a:pt x="1640" y="832"/>
                      <a:pt x="1740" y="832"/>
                    </a:cubicBezTo>
                    <a:close/>
                    <a:moveTo>
                      <a:pt x="1185" y="1"/>
                    </a:moveTo>
                    <a:cubicBezTo>
                      <a:pt x="742" y="1"/>
                      <a:pt x="229" y="184"/>
                      <a:pt x="1" y="448"/>
                    </a:cubicBezTo>
                    <a:cubicBezTo>
                      <a:pt x="30" y="446"/>
                      <a:pt x="56" y="445"/>
                      <a:pt x="79" y="445"/>
                    </a:cubicBezTo>
                    <a:cubicBezTo>
                      <a:pt x="538" y="445"/>
                      <a:pt x="1" y="919"/>
                      <a:pt x="1" y="1333"/>
                    </a:cubicBezTo>
                    <a:cubicBezTo>
                      <a:pt x="138" y="1118"/>
                      <a:pt x="263" y="1045"/>
                      <a:pt x="380" y="1045"/>
                    </a:cubicBezTo>
                    <a:cubicBezTo>
                      <a:pt x="619" y="1045"/>
                      <a:pt x="825" y="1347"/>
                      <a:pt x="1039" y="1347"/>
                    </a:cubicBezTo>
                    <a:cubicBezTo>
                      <a:pt x="1092" y="1347"/>
                      <a:pt x="1147" y="1328"/>
                      <a:pt x="1202" y="1280"/>
                    </a:cubicBezTo>
                    <a:cubicBezTo>
                      <a:pt x="1096" y="1280"/>
                      <a:pt x="925" y="1003"/>
                      <a:pt x="1096" y="950"/>
                    </a:cubicBezTo>
                    <a:cubicBezTo>
                      <a:pt x="1119" y="946"/>
                      <a:pt x="1140" y="944"/>
                      <a:pt x="1160" y="944"/>
                    </a:cubicBezTo>
                    <a:cubicBezTo>
                      <a:pt x="1382" y="944"/>
                      <a:pt x="1426" y="1210"/>
                      <a:pt x="1426" y="1610"/>
                    </a:cubicBezTo>
                    <a:cubicBezTo>
                      <a:pt x="1268" y="1668"/>
                      <a:pt x="1159" y="1704"/>
                      <a:pt x="1073" y="1704"/>
                    </a:cubicBezTo>
                    <a:cubicBezTo>
                      <a:pt x="924" y="1704"/>
                      <a:pt x="848" y="1591"/>
                      <a:pt x="713" y="1280"/>
                    </a:cubicBezTo>
                    <a:lnTo>
                      <a:pt x="713" y="1280"/>
                    </a:lnTo>
                    <a:cubicBezTo>
                      <a:pt x="595" y="1769"/>
                      <a:pt x="819" y="1716"/>
                      <a:pt x="819" y="2165"/>
                    </a:cubicBezTo>
                    <a:cubicBezTo>
                      <a:pt x="713" y="2165"/>
                      <a:pt x="595" y="2165"/>
                      <a:pt x="595" y="2323"/>
                    </a:cubicBezTo>
                    <a:cubicBezTo>
                      <a:pt x="858" y="2176"/>
                      <a:pt x="1130" y="2130"/>
                      <a:pt x="1399" y="2130"/>
                    </a:cubicBezTo>
                    <a:cubicBezTo>
                      <a:pt x="1838" y="2130"/>
                      <a:pt x="2270" y="2251"/>
                      <a:pt x="2650" y="2251"/>
                    </a:cubicBezTo>
                    <a:cubicBezTo>
                      <a:pt x="2915" y="2251"/>
                      <a:pt x="3155" y="2192"/>
                      <a:pt x="3354" y="1993"/>
                    </a:cubicBezTo>
                    <a:cubicBezTo>
                      <a:pt x="3235" y="1993"/>
                      <a:pt x="3459" y="1280"/>
                      <a:pt x="3512" y="1280"/>
                    </a:cubicBezTo>
                    <a:cubicBezTo>
                      <a:pt x="3388" y="1171"/>
                      <a:pt x="3179" y="1151"/>
                      <a:pt x="2955" y="1151"/>
                    </a:cubicBezTo>
                    <a:cubicBezTo>
                      <a:pt x="2821" y="1151"/>
                      <a:pt x="2682" y="1158"/>
                      <a:pt x="2552" y="1158"/>
                    </a:cubicBezTo>
                    <a:cubicBezTo>
                      <a:pt x="2133" y="1158"/>
                      <a:pt x="1812" y="1083"/>
                      <a:pt x="2086" y="448"/>
                    </a:cubicBezTo>
                    <a:cubicBezTo>
                      <a:pt x="2034" y="420"/>
                      <a:pt x="1985" y="408"/>
                      <a:pt x="1936" y="408"/>
                    </a:cubicBezTo>
                    <a:cubicBezTo>
                      <a:pt x="1726" y="408"/>
                      <a:pt x="1550" y="631"/>
                      <a:pt x="1397" y="631"/>
                    </a:cubicBezTo>
                    <a:cubicBezTo>
                      <a:pt x="1328" y="631"/>
                      <a:pt x="1263" y="585"/>
                      <a:pt x="1202" y="448"/>
                    </a:cubicBezTo>
                    <a:cubicBezTo>
                      <a:pt x="1258" y="448"/>
                      <a:pt x="1317" y="453"/>
                      <a:pt x="1375" y="453"/>
                    </a:cubicBezTo>
                    <a:cubicBezTo>
                      <a:pt x="1548" y="453"/>
                      <a:pt x="1704" y="415"/>
                      <a:pt x="1704" y="118"/>
                    </a:cubicBezTo>
                    <a:cubicBezTo>
                      <a:pt x="1565" y="37"/>
                      <a:pt x="1382" y="1"/>
                      <a:pt x="1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278100" y="598525"/>
                <a:ext cx="660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191" extrusionOk="0">
                    <a:moveTo>
                      <a:pt x="2086" y="0"/>
                    </a:moveTo>
                    <a:lnTo>
                      <a:pt x="2086" y="0"/>
                    </a:lnTo>
                    <a:cubicBezTo>
                      <a:pt x="1861" y="660"/>
                      <a:pt x="660" y="489"/>
                      <a:pt x="594" y="872"/>
                    </a:cubicBezTo>
                    <a:cubicBezTo>
                      <a:pt x="627" y="878"/>
                      <a:pt x="662" y="881"/>
                      <a:pt x="699" y="881"/>
                    </a:cubicBezTo>
                    <a:cubicBezTo>
                      <a:pt x="846" y="881"/>
                      <a:pt x="1016" y="839"/>
                      <a:pt x="1160" y="839"/>
                    </a:cubicBezTo>
                    <a:cubicBezTo>
                      <a:pt x="1340" y="839"/>
                      <a:pt x="1479" y="905"/>
                      <a:pt x="1479" y="1202"/>
                    </a:cubicBezTo>
                    <a:cubicBezTo>
                      <a:pt x="1421" y="1197"/>
                      <a:pt x="1364" y="1194"/>
                      <a:pt x="1308" y="1194"/>
                    </a:cubicBezTo>
                    <a:cubicBezTo>
                      <a:pt x="779" y="1194"/>
                      <a:pt x="346" y="1420"/>
                      <a:pt x="0" y="1862"/>
                    </a:cubicBezTo>
                    <a:cubicBezTo>
                      <a:pt x="63" y="1827"/>
                      <a:pt x="123" y="1813"/>
                      <a:pt x="180" y="1813"/>
                    </a:cubicBezTo>
                    <a:cubicBezTo>
                      <a:pt x="466" y="1813"/>
                      <a:pt x="673" y="2178"/>
                      <a:pt x="861" y="2178"/>
                    </a:cubicBezTo>
                    <a:cubicBezTo>
                      <a:pt x="923" y="2178"/>
                      <a:pt x="983" y="2139"/>
                      <a:pt x="1043" y="2033"/>
                    </a:cubicBezTo>
                    <a:cubicBezTo>
                      <a:pt x="871" y="1980"/>
                      <a:pt x="713" y="2033"/>
                      <a:pt x="713" y="1862"/>
                    </a:cubicBezTo>
                    <a:cubicBezTo>
                      <a:pt x="905" y="1690"/>
                      <a:pt x="1075" y="1645"/>
                      <a:pt x="1229" y="1645"/>
                    </a:cubicBezTo>
                    <a:cubicBezTo>
                      <a:pt x="1406" y="1645"/>
                      <a:pt x="1562" y="1704"/>
                      <a:pt x="1709" y="1704"/>
                    </a:cubicBezTo>
                    <a:cubicBezTo>
                      <a:pt x="1840" y="1704"/>
                      <a:pt x="1963" y="1657"/>
                      <a:pt x="2086" y="1479"/>
                    </a:cubicBezTo>
                    <a:lnTo>
                      <a:pt x="2086" y="1479"/>
                    </a:lnTo>
                    <a:cubicBezTo>
                      <a:pt x="2015" y="1920"/>
                      <a:pt x="2211" y="2191"/>
                      <a:pt x="2399" y="2191"/>
                    </a:cubicBezTo>
                    <a:cubicBezTo>
                      <a:pt x="2492" y="2191"/>
                      <a:pt x="2584" y="2125"/>
                      <a:pt x="2640" y="1980"/>
                    </a:cubicBezTo>
                    <a:lnTo>
                      <a:pt x="2640" y="1980"/>
                    </a:lnTo>
                    <a:cubicBezTo>
                      <a:pt x="2599" y="2007"/>
                      <a:pt x="2565" y="2019"/>
                      <a:pt x="2538" y="2019"/>
                    </a:cubicBezTo>
                    <a:cubicBezTo>
                      <a:pt x="2347" y="2019"/>
                      <a:pt x="2462" y="1437"/>
                      <a:pt x="2416" y="1149"/>
                    </a:cubicBezTo>
                    <a:cubicBezTo>
                      <a:pt x="2337" y="1057"/>
                      <a:pt x="2255" y="1028"/>
                      <a:pt x="2175" y="1028"/>
                    </a:cubicBezTo>
                    <a:cubicBezTo>
                      <a:pt x="2036" y="1028"/>
                      <a:pt x="1902" y="1113"/>
                      <a:pt x="1794" y="1113"/>
                    </a:cubicBezTo>
                    <a:cubicBezTo>
                      <a:pt x="1700" y="1113"/>
                      <a:pt x="1626" y="1051"/>
                      <a:pt x="1584" y="819"/>
                    </a:cubicBezTo>
                    <a:cubicBezTo>
                      <a:pt x="1600" y="814"/>
                      <a:pt x="1618" y="812"/>
                      <a:pt x="1637" y="812"/>
                    </a:cubicBezTo>
                    <a:cubicBezTo>
                      <a:pt x="1736" y="812"/>
                      <a:pt x="1869" y="867"/>
                      <a:pt x="1966" y="867"/>
                    </a:cubicBezTo>
                    <a:cubicBezTo>
                      <a:pt x="2052" y="867"/>
                      <a:pt x="2108" y="824"/>
                      <a:pt x="2086" y="660"/>
                    </a:cubicBezTo>
                    <a:cubicBezTo>
                      <a:pt x="1809" y="541"/>
                      <a:pt x="2192" y="330"/>
                      <a:pt x="2086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6" name="Google Shape;546;p18"/>
          <p:cNvGrpSpPr/>
          <p:nvPr/>
        </p:nvGrpSpPr>
        <p:grpSpPr>
          <a:xfrm rot="1462">
            <a:off x="5097821" y="1359538"/>
            <a:ext cx="1836619" cy="452331"/>
            <a:chOff x="5138925" y="1785900"/>
            <a:chExt cx="2133675" cy="495000"/>
          </a:xfrm>
        </p:grpSpPr>
        <p:sp>
          <p:nvSpPr>
            <p:cNvPr id="547" name="Google Shape;547;p18"/>
            <p:cNvSpPr/>
            <p:nvPr/>
          </p:nvSpPr>
          <p:spPr>
            <a:xfrm>
              <a:off x="5151625" y="1785900"/>
              <a:ext cx="2080950" cy="495000"/>
            </a:xfrm>
            <a:custGeom>
              <a:avLst/>
              <a:gdLst/>
              <a:ahLst/>
              <a:cxnLst/>
              <a:rect l="l" t="t" r="r" b="b"/>
              <a:pathLst>
                <a:path w="83238" h="19800" extrusionOk="0">
                  <a:moveTo>
                    <a:pt x="26214" y="541"/>
                  </a:moveTo>
                  <a:cubicBezTo>
                    <a:pt x="26306" y="541"/>
                    <a:pt x="26382" y="572"/>
                    <a:pt x="26484" y="636"/>
                  </a:cubicBezTo>
                  <a:cubicBezTo>
                    <a:pt x="26433" y="687"/>
                    <a:pt x="26408" y="712"/>
                    <a:pt x="26328" y="712"/>
                  </a:cubicBezTo>
                  <a:cubicBezTo>
                    <a:pt x="26249" y="712"/>
                    <a:pt x="26115" y="687"/>
                    <a:pt x="25848" y="636"/>
                  </a:cubicBezTo>
                  <a:cubicBezTo>
                    <a:pt x="26014" y="572"/>
                    <a:pt x="26122" y="541"/>
                    <a:pt x="26214" y="541"/>
                  </a:cubicBezTo>
                  <a:close/>
                  <a:moveTo>
                    <a:pt x="72664" y="3813"/>
                  </a:moveTo>
                  <a:lnTo>
                    <a:pt x="72664" y="3914"/>
                  </a:lnTo>
                  <a:lnTo>
                    <a:pt x="72664" y="4016"/>
                  </a:lnTo>
                  <a:lnTo>
                    <a:pt x="72563" y="4016"/>
                  </a:lnTo>
                  <a:cubicBezTo>
                    <a:pt x="72563" y="3914"/>
                    <a:pt x="72664" y="3914"/>
                    <a:pt x="72664" y="3813"/>
                  </a:cubicBezTo>
                  <a:close/>
                  <a:moveTo>
                    <a:pt x="79857" y="3914"/>
                  </a:moveTo>
                  <a:cubicBezTo>
                    <a:pt x="79857" y="4016"/>
                    <a:pt x="79857" y="4016"/>
                    <a:pt x="79755" y="4016"/>
                  </a:cubicBezTo>
                  <a:lnTo>
                    <a:pt x="79755" y="3914"/>
                  </a:lnTo>
                  <a:close/>
                  <a:moveTo>
                    <a:pt x="73751" y="4000"/>
                  </a:moveTo>
                  <a:cubicBezTo>
                    <a:pt x="73827" y="4000"/>
                    <a:pt x="73919" y="4059"/>
                    <a:pt x="74037" y="4118"/>
                  </a:cubicBezTo>
                  <a:cubicBezTo>
                    <a:pt x="73935" y="4169"/>
                    <a:pt x="73853" y="4194"/>
                    <a:pt x="73783" y="4194"/>
                  </a:cubicBezTo>
                  <a:cubicBezTo>
                    <a:pt x="73713" y="4194"/>
                    <a:pt x="73656" y="4169"/>
                    <a:pt x="73605" y="4118"/>
                  </a:cubicBezTo>
                  <a:cubicBezTo>
                    <a:pt x="73648" y="4032"/>
                    <a:pt x="73695" y="4000"/>
                    <a:pt x="73751" y="4000"/>
                  </a:cubicBezTo>
                  <a:close/>
                  <a:moveTo>
                    <a:pt x="73300" y="3914"/>
                  </a:moveTo>
                  <a:cubicBezTo>
                    <a:pt x="73300" y="4016"/>
                    <a:pt x="73198" y="4118"/>
                    <a:pt x="73198" y="4219"/>
                  </a:cubicBezTo>
                  <a:lnTo>
                    <a:pt x="73071" y="4219"/>
                  </a:lnTo>
                  <a:lnTo>
                    <a:pt x="73071" y="3914"/>
                  </a:lnTo>
                  <a:close/>
                  <a:moveTo>
                    <a:pt x="75104" y="4219"/>
                  </a:moveTo>
                  <a:cubicBezTo>
                    <a:pt x="75206" y="4219"/>
                    <a:pt x="75206" y="4219"/>
                    <a:pt x="75206" y="4321"/>
                  </a:cubicBezTo>
                  <a:lnTo>
                    <a:pt x="75104" y="4321"/>
                  </a:lnTo>
                  <a:lnTo>
                    <a:pt x="75104" y="4219"/>
                  </a:lnTo>
                  <a:close/>
                  <a:moveTo>
                    <a:pt x="41301" y="4321"/>
                  </a:moveTo>
                  <a:lnTo>
                    <a:pt x="41301" y="4550"/>
                  </a:lnTo>
                  <a:cubicBezTo>
                    <a:pt x="41200" y="4550"/>
                    <a:pt x="41200" y="4448"/>
                    <a:pt x="41200" y="4448"/>
                  </a:cubicBezTo>
                  <a:lnTo>
                    <a:pt x="41301" y="4321"/>
                  </a:lnTo>
                  <a:close/>
                  <a:moveTo>
                    <a:pt x="75740" y="4016"/>
                  </a:moveTo>
                  <a:cubicBezTo>
                    <a:pt x="75943" y="4016"/>
                    <a:pt x="75943" y="4219"/>
                    <a:pt x="76146" y="4219"/>
                  </a:cubicBezTo>
                  <a:cubicBezTo>
                    <a:pt x="76045" y="4448"/>
                    <a:pt x="75943" y="4448"/>
                    <a:pt x="75841" y="4550"/>
                  </a:cubicBezTo>
                  <a:lnTo>
                    <a:pt x="75511" y="4550"/>
                  </a:lnTo>
                  <a:cubicBezTo>
                    <a:pt x="75308" y="4448"/>
                    <a:pt x="75308" y="4321"/>
                    <a:pt x="75740" y="4016"/>
                  </a:cubicBezTo>
                  <a:close/>
                  <a:moveTo>
                    <a:pt x="77010" y="4448"/>
                  </a:moveTo>
                  <a:lnTo>
                    <a:pt x="76883" y="4550"/>
                  </a:lnTo>
                  <a:lnTo>
                    <a:pt x="76883" y="4448"/>
                  </a:lnTo>
                  <a:close/>
                  <a:moveTo>
                    <a:pt x="77519" y="4321"/>
                  </a:moveTo>
                  <a:cubicBezTo>
                    <a:pt x="77519" y="4448"/>
                    <a:pt x="77646" y="4550"/>
                    <a:pt x="77747" y="4652"/>
                  </a:cubicBezTo>
                  <a:lnTo>
                    <a:pt x="77519" y="4855"/>
                  </a:lnTo>
                  <a:cubicBezTo>
                    <a:pt x="77315" y="4855"/>
                    <a:pt x="77315" y="4753"/>
                    <a:pt x="77214" y="4652"/>
                  </a:cubicBezTo>
                  <a:cubicBezTo>
                    <a:pt x="77315" y="4550"/>
                    <a:pt x="77417" y="4448"/>
                    <a:pt x="77519" y="4321"/>
                  </a:cubicBezTo>
                  <a:close/>
                  <a:moveTo>
                    <a:pt x="79120" y="4855"/>
                  </a:moveTo>
                  <a:lnTo>
                    <a:pt x="79120" y="5084"/>
                  </a:lnTo>
                  <a:lnTo>
                    <a:pt x="78790" y="5084"/>
                  </a:lnTo>
                  <a:lnTo>
                    <a:pt x="78790" y="4957"/>
                  </a:lnTo>
                  <a:cubicBezTo>
                    <a:pt x="78917" y="4957"/>
                    <a:pt x="79018" y="4855"/>
                    <a:pt x="79120" y="4855"/>
                  </a:cubicBezTo>
                  <a:close/>
                  <a:moveTo>
                    <a:pt x="79171" y="5414"/>
                  </a:moveTo>
                  <a:cubicBezTo>
                    <a:pt x="79222" y="5414"/>
                    <a:pt x="79272" y="5439"/>
                    <a:pt x="79323" y="5490"/>
                  </a:cubicBezTo>
                  <a:cubicBezTo>
                    <a:pt x="79272" y="5541"/>
                    <a:pt x="79222" y="5566"/>
                    <a:pt x="79171" y="5566"/>
                  </a:cubicBezTo>
                  <a:cubicBezTo>
                    <a:pt x="79120" y="5566"/>
                    <a:pt x="79069" y="5541"/>
                    <a:pt x="79018" y="5490"/>
                  </a:cubicBezTo>
                  <a:cubicBezTo>
                    <a:pt x="79069" y="5439"/>
                    <a:pt x="79120" y="5414"/>
                    <a:pt x="79171" y="5414"/>
                  </a:cubicBezTo>
                  <a:close/>
                  <a:moveTo>
                    <a:pt x="78460" y="5220"/>
                  </a:moveTo>
                  <a:cubicBezTo>
                    <a:pt x="78502" y="5220"/>
                    <a:pt x="78544" y="5245"/>
                    <a:pt x="78586" y="5287"/>
                  </a:cubicBezTo>
                  <a:cubicBezTo>
                    <a:pt x="78586" y="5490"/>
                    <a:pt x="78485" y="5490"/>
                    <a:pt x="78383" y="5592"/>
                  </a:cubicBezTo>
                  <a:cubicBezTo>
                    <a:pt x="78281" y="5490"/>
                    <a:pt x="78281" y="5389"/>
                    <a:pt x="78281" y="5389"/>
                  </a:cubicBezTo>
                  <a:cubicBezTo>
                    <a:pt x="78341" y="5269"/>
                    <a:pt x="78400" y="5220"/>
                    <a:pt x="78460" y="5220"/>
                  </a:cubicBezTo>
                  <a:close/>
                  <a:moveTo>
                    <a:pt x="76432" y="5634"/>
                  </a:moveTo>
                  <a:cubicBezTo>
                    <a:pt x="76475" y="5634"/>
                    <a:pt x="76550" y="5665"/>
                    <a:pt x="76680" y="5719"/>
                  </a:cubicBezTo>
                  <a:cubicBezTo>
                    <a:pt x="76629" y="5770"/>
                    <a:pt x="76578" y="5770"/>
                    <a:pt x="76512" y="5770"/>
                  </a:cubicBezTo>
                  <a:cubicBezTo>
                    <a:pt x="76473" y="5770"/>
                    <a:pt x="76428" y="5770"/>
                    <a:pt x="76375" y="5780"/>
                  </a:cubicBezTo>
                  <a:lnTo>
                    <a:pt x="76375" y="5780"/>
                  </a:lnTo>
                  <a:cubicBezTo>
                    <a:pt x="76376" y="5678"/>
                    <a:pt x="76381" y="5634"/>
                    <a:pt x="76432" y="5634"/>
                  </a:cubicBezTo>
                  <a:close/>
                  <a:moveTo>
                    <a:pt x="76883" y="5592"/>
                  </a:moveTo>
                  <a:cubicBezTo>
                    <a:pt x="77010" y="5592"/>
                    <a:pt x="77010" y="5719"/>
                    <a:pt x="77010" y="5719"/>
                  </a:cubicBezTo>
                  <a:cubicBezTo>
                    <a:pt x="77010" y="5719"/>
                    <a:pt x="77010" y="5821"/>
                    <a:pt x="76883" y="5821"/>
                  </a:cubicBezTo>
                  <a:lnTo>
                    <a:pt x="76883" y="5719"/>
                  </a:lnTo>
                  <a:lnTo>
                    <a:pt x="76883" y="5592"/>
                  </a:lnTo>
                  <a:close/>
                  <a:moveTo>
                    <a:pt x="76248" y="5821"/>
                  </a:moveTo>
                  <a:cubicBezTo>
                    <a:pt x="76248" y="5821"/>
                    <a:pt x="76248" y="5922"/>
                    <a:pt x="76146" y="5922"/>
                  </a:cubicBezTo>
                  <a:cubicBezTo>
                    <a:pt x="76146" y="5821"/>
                    <a:pt x="76248" y="5821"/>
                    <a:pt x="76248" y="5821"/>
                  </a:cubicBezTo>
                  <a:close/>
                  <a:moveTo>
                    <a:pt x="22468" y="6659"/>
                  </a:moveTo>
                  <a:cubicBezTo>
                    <a:pt x="22468" y="6659"/>
                    <a:pt x="22468" y="6761"/>
                    <a:pt x="22570" y="6761"/>
                  </a:cubicBezTo>
                  <a:cubicBezTo>
                    <a:pt x="22468" y="6761"/>
                    <a:pt x="22468" y="6761"/>
                    <a:pt x="22468" y="6863"/>
                  </a:cubicBezTo>
                  <a:cubicBezTo>
                    <a:pt x="22468" y="6761"/>
                    <a:pt x="22468" y="6761"/>
                    <a:pt x="22366" y="6761"/>
                  </a:cubicBezTo>
                  <a:cubicBezTo>
                    <a:pt x="22366" y="6659"/>
                    <a:pt x="22468" y="6659"/>
                    <a:pt x="22468" y="6659"/>
                  </a:cubicBezTo>
                  <a:close/>
                  <a:moveTo>
                    <a:pt x="19062" y="7193"/>
                  </a:moveTo>
                  <a:cubicBezTo>
                    <a:pt x="19062" y="7193"/>
                    <a:pt x="19062" y="7295"/>
                    <a:pt x="19189" y="7295"/>
                  </a:cubicBezTo>
                  <a:lnTo>
                    <a:pt x="18961" y="7295"/>
                  </a:lnTo>
                  <a:lnTo>
                    <a:pt x="19062" y="7193"/>
                  </a:lnTo>
                  <a:close/>
                  <a:moveTo>
                    <a:pt x="15148" y="7727"/>
                  </a:moveTo>
                  <a:lnTo>
                    <a:pt x="15148" y="7828"/>
                  </a:lnTo>
                  <a:lnTo>
                    <a:pt x="15047" y="7828"/>
                  </a:lnTo>
                  <a:cubicBezTo>
                    <a:pt x="15047" y="7828"/>
                    <a:pt x="15047" y="7727"/>
                    <a:pt x="15148" y="7727"/>
                  </a:cubicBezTo>
                  <a:close/>
                  <a:moveTo>
                    <a:pt x="77849" y="7295"/>
                  </a:moveTo>
                  <a:cubicBezTo>
                    <a:pt x="78154" y="7396"/>
                    <a:pt x="78281" y="7625"/>
                    <a:pt x="78485" y="7828"/>
                  </a:cubicBezTo>
                  <a:lnTo>
                    <a:pt x="78383" y="7828"/>
                  </a:lnTo>
                  <a:cubicBezTo>
                    <a:pt x="78281" y="7828"/>
                    <a:pt x="78154" y="7930"/>
                    <a:pt x="78052" y="7930"/>
                  </a:cubicBezTo>
                  <a:cubicBezTo>
                    <a:pt x="77951" y="7828"/>
                    <a:pt x="77951" y="7828"/>
                    <a:pt x="77849" y="7727"/>
                  </a:cubicBezTo>
                  <a:cubicBezTo>
                    <a:pt x="77747" y="7727"/>
                    <a:pt x="77747" y="7828"/>
                    <a:pt x="77646" y="7930"/>
                  </a:cubicBezTo>
                  <a:lnTo>
                    <a:pt x="77112" y="7930"/>
                  </a:lnTo>
                  <a:cubicBezTo>
                    <a:pt x="76883" y="7727"/>
                    <a:pt x="77112" y="7625"/>
                    <a:pt x="77010" y="7396"/>
                  </a:cubicBezTo>
                  <a:cubicBezTo>
                    <a:pt x="77078" y="7363"/>
                    <a:pt x="77135" y="7351"/>
                    <a:pt x="77184" y="7351"/>
                  </a:cubicBezTo>
                  <a:cubicBezTo>
                    <a:pt x="77282" y="7351"/>
                    <a:pt x="77349" y="7396"/>
                    <a:pt x="77417" y="7396"/>
                  </a:cubicBezTo>
                  <a:cubicBezTo>
                    <a:pt x="77519" y="7396"/>
                    <a:pt x="77646" y="7498"/>
                    <a:pt x="77646" y="7498"/>
                  </a:cubicBezTo>
                  <a:cubicBezTo>
                    <a:pt x="77747" y="7498"/>
                    <a:pt x="77747" y="7396"/>
                    <a:pt x="77849" y="7295"/>
                  </a:cubicBezTo>
                  <a:close/>
                  <a:moveTo>
                    <a:pt x="79654" y="7498"/>
                  </a:moveTo>
                  <a:cubicBezTo>
                    <a:pt x="79654" y="7727"/>
                    <a:pt x="79552" y="7727"/>
                    <a:pt x="79425" y="7727"/>
                  </a:cubicBezTo>
                  <a:cubicBezTo>
                    <a:pt x="79323" y="7727"/>
                    <a:pt x="79323" y="7828"/>
                    <a:pt x="79323" y="7930"/>
                  </a:cubicBezTo>
                  <a:lnTo>
                    <a:pt x="78917" y="7930"/>
                  </a:lnTo>
                  <a:cubicBezTo>
                    <a:pt x="78790" y="7828"/>
                    <a:pt x="78688" y="7727"/>
                    <a:pt x="78688" y="7625"/>
                  </a:cubicBezTo>
                  <a:lnTo>
                    <a:pt x="78688" y="7498"/>
                  </a:lnTo>
                  <a:close/>
                  <a:moveTo>
                    <a:pt x="80187" y="7396"/>
                  </a:moveTo>
                  <a:cubicBezTo>
                    <a:pt x="80187" y="7625"/>
                    <a:pt x="80289" y="7727"/>
                    <a:pt x="80289" y="7828"/>
                  </a:cubicBezTo>
                  <a:cubicBezTo>
                    <a:pt x="80391" y="7930"/>
                    <a:pt x="80696" y="7930"/>
                    <a:pt x="80823" y="8133"/>
                  </a:cubicBezTo>
                  <a:cubicBezTo>
                    <a:pt x="80696" y="8133"/>
                    <a:pt x="80696" y="8261"/>
                    <a:pt x="80594" y="8261"/>
                  </a:cubicBezTo>
                  <a:cubicBezTo>
                    <a:pt x="80594" y="8261"/>
                    <a:pt x="79959" y="7828"/>
                    <a:pt x="79857" y="7828"/>
                  </a:cubicBezTo>
                  <a:cubicBezTo>
                    <a:pt x="79959" y="7727"/>
                    <a:pt x="80060" y="7625"/>
                    <a:pt x="80187" y="7396"/>
                  </a:cubicBezTo>
                  <a:close/>
                  <a:moveTo>
                    <a:pt x="80187" y="8261"/>
                  </a:moveTo>
                  <a:lnTo>
                    <a:pt x="80187" y="8362"/>
                  </a:lnTo>
                  <a:lnTo>
                    <a:pt x="79959" y="8362"/>
                  </a:lnTo>
                  <a:lnTo>
                    <a:pt x="79959" y="8261"/>
                  </a:lnTo>
                  <a:close/>
                  <a:moveTo>
                    <a:pt x="13573" y="7727"/>
                  </a:moveTo>
                  <a:lnTo>
                    <a:pt x="13573" y="7930"/>
                  </a:lnTo>
                  <a:cubicBezTo>
                    <a:pt x="13573" y="8032"/>
                    <a:pt x="13471" y="8133"/>
                    <a:pt x="13344" y="8261"/>
                  </a:cubicBezTo>
                  <a:lnTo>
                    <a:pt x="11336" y="8261"/>
                  </a:lnTo>
                  <a:cubicBezTo>
                    <a:pt x="11336" y="8133"/>
                    <a:pt x="11234" y="8133"/>
                    <a:pt x="11234" y="8133"/>
                  </a:cubicBezTo>
                  <a:cubicBezTo>
                    <a:pt x="11031" y="8133"/>
                    <a:pt x="10929" y="8261"/>
                    <a:pt x="10701" y="8261"/>
                  </a:cubicBezTo>
                  <a:cubicBezTo>
                    <a:pt x="10599" y="8261"/>
                    <a:pt x="10497" y="8362"/>
                    <a:pt x="10294" y="8464"/>
                  </a:cubicBezTo>
                  <a:cubicBezTo>
                    <a:pt x="10294" y="8362"/>
                    <a:pt x="10167" y="8261"/>
                    <a:pt x="10167" y="8261"/>
                  </a:cubicBezTo>
                  <a:cubicBezTo>
                    <a:pt x="10167" y="8032"/>
                    <a:pt x="10396" y="8032"/>
                    <a:pt x="10497" y="7930"/>
                  </a:cubicBezTo>
                  <a:lnTo>
                    <a:pt x="13140" y="7930"/>
                  </a:lnTo>
                  <a:cubicBezTo>
                    <a:pt x="13242" y="7828"/>
                    <a:pt x="13242" y="7727"/>
                    <a:pt x="13344" y="7727"/>
                  </a:cubicBezTo>
                  <a:close/>
                  <a:moveTo>
                    <a:pt x="9963" y="7930"/>
                  </a:moveTo>
                  <a:cubicBezTo>
                    <a:pt x="9963" y="7930"/>
                    <a:pt x="9963" y="8032"/>
                    <a:pt x="10065" y="8133"/>
                  </a:cubicBezTo>
                  <a:cubicBezTo>
                    <a:pt x="9862" y="8261"/>
                    <a:pt x="9760" y="8261"/>
                    <a:pt x="9531" y="8362"/>
                  </a:cubicBezTo>
                  <a:cubicBezTo>
                    <a:pt x="9481" y="8388"/>
                    <a:pt x="9423" y="8394"/>
                    <a:pt x="9363" y="8394"/>
                  </a:cubicBezTo>
                  <a:cubicBezTo>
                    <a:pt x="9302" y="8394"/>
                    <a:pt x="9238" y="8388"/>
                    <a:pt x="9172" y="8388"/>
                  </a:cubicBezTo>
                  <a:cubicBezTo>
                    <a:pt x="9042" y="8388"/>
                    <a:pt x="8909" y="8413"/>
                    <a:pt x="8794" y="8566"/>
                  </a:cubicBezTo>
                  <a:cubicBezTo>
                    <a:pt x="8744" y="8464"/>
                    <a:pt x="8667" y="8438"/>
                    <a:pt x="8575" y="8438"/>
                  </a:cubicBezTo>
                  <a:cubicBezTo>
                    <a:pt x="8483" y="8438"/>
                    <a:pt x="8375" y="8464"/>
                    <a:pt x="8261" y="8464"/>
                  </a:cubicBezTo>
                  <a:lnTo>
                    <a:pt x="8159" y="8566"/>
                  </a:lnTo>
                  <a:cubicBezTo>
                    <a:pt x="8057" y="8566"/>
                    <a:pt x="7956" y="8464"/>
                    <a:pt x="7956" y="8464"/>
                  </a:cubicBezTo>
                  <a:lnTo>
                    <a:pt x="7625" y="8464"/>
                  </a:lnTo>
                  <a:lnTo>
                    <a:pt x="7320" y="8133"/>
                  </a:lnTo>
                  <a:cubicBezTo>
                    <a:pt x="7422" y="8032"/>
                    <a:pt x="7625" y="8032"/>
                    <a:pt x="7752" y="8032"/>
                  </a:cubicBezTo>
                  <a:cubicBezTo>
                    <a:pt x="7752" y="8032"/>
                    <a:pt x="7854" y="7930"/>
                    <a:pt x="7956" y="7930"/>
                  </a:cubicBezTo>
                  <a:cubicBezTo>
                    <a:pt x="8057" y="7930"/>
                    <a:pt x="8057" y="8032"/>
                    <a:pt x="8159" y="8133"/>
                  </a:cubicBezTo>
                  <a:cubicBezTo>
                    <a:pt x="8261" y="8032"/>
                    <a:pt x="8388" y="7930"/>
                    <a:pt x="8489" y="7930"/>
                  </a:cubicBezTo>
                  <a:cubicBezTo>
                    <a:pt x="8489" y="7930"/>
                    <a:pt x="8591" y="8032"/>
                    <a:pt x="8693" y="8032"/>
                  </a:cubicBezTo>
                  <a:lnTo>
                    <a:pt x="8794" y="7930"/>
                  </a:lnTo>
                  <a:lnTo>
                    <a:pt x="9328" y="7930"/>
                  </a:lnTo>
                  <a:cubicBezTo>
                    <a:pt x="9430" y="7930"/>
                    <a:pt x="9531" y="8032"/>
                    <a:pt x="9659" y="8133"/>
                  </a:cubicBezTo>
                  <a:cubicBezTo>
                    <a:pt x="9760" y="8032"/>
                    <a:pt x="9862" y="7930"/>
                    <a:pt x="9963" y="7930"/>
                  </a:cubicBezTo>
                  <a:close/>
                  <a:moveTo>
                    <a:pt x="81262" y="7885"/>
                  </a:moveTo>
                  <a:cubicBezTo>
                    <a:pt x="81368" y="7885"/>
                    <a:pt x="81492" y="7930"/>
                    <a:pt x="81560" y="7930"/>
                  </a:cubicBezTo>
                  <a:cubicBezTo>
                    <a:pt x="81763" y="8032"/>
                    <a:pt x="81662" y="8133"/>
                    <a:pt x="81662" y="8362"/>
                  </a:cubicBezTo>
                  <a:cubicBezTo>
                    <a:pt x="81560" y="8464"/>
                    <a:pt x="81331" y="8566"/>
                    <a:pt x="81128" y="8769"/>
                  </a:cubicBezTo>
                  <a:cubicBezTo>
                    <a:pt x="81026" y="8769"/>
                    <a:pt x="81128" y="8566"/>
                    <a:pt x="81128" y="8464"/>
                  </a:cubicBezTo>
                  <a:cubicBezTo>
                    <a:pt x="81229" y="8464"/>
                    <a:pt x="81229" y="8362"/>
                    <a:pt x="81331" y="8362"/>
                  </a:cubicBezTo>
                  <a:cubicBezTo>
                    <a:pt x="81229" y="8261"/>
                    <a:pt x="81026" y="8133"/>
                    <a:pt x="81128" y="7930"/>
                  </a:cubicBezTo>
                  <a:cubicBezTo>
                    <a:pt x="81162" y="7896"/>
                    <a:pt x="81210" y="7885"/>
                    <a:pt x="81262" y="7885"/>
                  </a:cubicBezTo>
                  <a:close/>
                  <a:moveTo>
                    <a:pt x="8129" y="8798"/>
                  </a:moveTo>
                  <a:cubicBezTo>
                    <a:pt x="8169" y="8798"/>
                    <a:pt x="8191" y="8928"/>
                    <a:pt x="8261" y="8998"/>
                  </a:cubicBezTo>
                  <a:lnTo>
                    <a:pt x="8388" y="8998"/>
                  </a:lnTo>
                  <a:cubicBezTo>
                    <a:pt x="8348" y="9061"/>
                    <a:pt x="8321" y="9085"/>
                    <a:pt x="8299" y="9085"/>
                  </a:cubicBezTo>
                  <a:cubicBezTo>
                    <a:pt x="8251" y="9085"/>
                    <a:pt x="8229" y="8966"/>
                    <a:pt x="8159" y="8896"/>
                  </a:cubicBezTo>
                  <a:lnTo>
                    <a:pt x="8057" y="8896"/>
                  </a:lnTo>
                  <a:cubicBezTo>
                    <a:pt x="8089" y="8825"/>
                    <a:pt x="8111" y="8798"/>
                    <a:pt x="8129" y="8798"/>
                  </a:cubicBezTo>
                  <a:close/>
                  <a:moveTo>
                    <a:pt x="6894" y="8958"/>
                  </a:moveTo>
                  <a:cubicBezTo>
                    <a:pt x="6936" y="8958"/>
                    <a:pt x="6927" y="9010"/>
                    <a:pt x="6951" y="9099"/>
                  </a:cubicBezTo>
                  <a:lnTo>
                    <a:pt x="6951" y="9099"/>
                  </a:lnTo>
                  <a:cubicBezTo>
                    <a:pt x="6886" y="9097"/>
                    <a:pt x="6873" y="9084"/>
                    <a:pt x="6787" y="8998"/>
                  </a:cubicBezTo>
                  <a:cubicBezTo>
                    <a:pt x="6841" y="8970"/>
                    <a:pt x="6874" y="8958"/>
                    <a:pt x="6894" y="8958"/>
                  </a:cubicBezTo>
                  <a:close/>
                  <a:moveTo>
                    <a:pt x="5846" y="8896"/>
                  </a:moveTo>
                  <a:lnTo>
                    <a:pt x="5846" y="9099"/>
                  </a:lnTo>
                  <a:cubicBezTo>
                    <a:pt x="5719" y="9099"/>
                    <a:pt x="5719" y="8998"/>
                    <a:pt x="5719" y="8998"/>
                  </a:cubicBezTo>
                  <a:lnTo>
                    <a:pt x="5846" y="8896"/>
                  </a:lnTo>
                  <a:close/>
                  <a:moveTo>
                    <a:pt x="11133" y="9099"/>
                  </a:moveTo>
                  <a:lnTo>
                    <a:pt x="11234" y="9201"/>
                  </a:lnTo>
                  <a:cubicBezTo>
                    <a:pt x="11234" y="9201"/>
                    <a:pt x="11234" y="9303"/>
                    <a:pt x="11133" y="9303"/>
                  </a:cubicBezTo>
                  <a:lnTo>
                    <a:pt x="11133" y="9201"/>
                  </a:lnTo>
                  <a:lnTo>
                    <a:pt x="11133" y="9099"/>
                  </a:lnTo>
                  <a:close/>
                  <a:moveTo>
                    <a:pt x="8591" y="9303"/>
                  </a:moveTo>
                  <a:cubicBezTo>
                    <a:pt x="8693" y="9303"/>
                    <a:pt x="8693" y="9303"/>
                    <a:pt x="8794" y="9404"/>
                  </a:cubicBezTo>
                  <a:lnTo>
                    <a:pt x="8591" y="9404"/>
                  </a:lnTo>
                  <a:lnTo>
                    <a:pt x="8591" y="9303"/>
                  </a:lnTo>
                  <a:close/>
                  <a:moveTo>
                    <a:pt x="7219" y="9099"/>
                  </a:moveTo>
                  <a:cubicBezTo>
                    <a:pt x="7320" y="9201"/>
                    <a:pt x="7422" y="9303"/>
                    <a:pt x="7422" y="9303"/>
                  </a:cubicBezTo>
                  <a:lnTo>
                    <a:pt x="7422" y="9836"/>
                  </a:lnTo>
                  <a:cubicBezTo>
                    <a:pt x="7320" y="9735"/>
                    <a:pt x="7117" y="9633"/>
                    <a:pt x="6990" y="9531"/>
                  </a:cubicBezTo>
                  <a:lnTo>
                    <a:pt x="6990" y="9201"/>
                  </a:lnTo>
                  <a:cubicBezTo>
                    <a:pt x="6990" y="9099"/>
                    <a:pt x="7117" y="9099"/>
                    <a:pt x="7219" y="9099"/>
                  </a:cubicBezTo>
                  <a:close/>
                  <a:moveTo>
                    <a:pt x="6253" y="9836"/>
                  </a:moveTo>
                  <a:lnTo>
                    <a:pt x="6151" y="9938"/>
                  </a:lnTo>
                  <a:lnTo>
                    <a:pt x="6049" y="9938"/>
                  </a:lnTo>
                  <a:lnTo>
                    <a:pt x="6151" y="9836"/>
                  </a:lnTo>
                  <a:close/>
                  <a:moveTo>
                    <a:pt x="5414" y="10167"/>
                  </a:moveTo>
                  <a:cubicBezTo>
                    <a:pt x="5414" y="10167"/>
                    <a:pt x="5516" y="10167"/>
                    <a:pt x="5516" y="10268"/>
                  </a:cubicBezTo>
                  <a:cubicBezTo>
                    <a:pt x="5516" y="10268"/>
                    <a:pt x="5414" y="10268"/>
                    <a:pt x="5414" y="10370"/>
                  </a:cubicBezTo>
                  <a:lnTo>
                    <a:pt x="5414" y="10268"/>
                  </a:lnTo>
                  <a:lnTo>
                    <a:pt x="5414" y="10167"/>
                  </a:lnTo>
                  <a:close/>
                  <a:moveTo>
                    <a:pt x="74774" y="10472"/>
                  </a:moveTo>
                  <a:cubicBezTo>
                    <a:pt x="74774" y="10573"/>
                    <a:pt x="74774" y="10573"/>
                    <a:pt x="74875" y="10573"/>
                  </a:cubicBezTo>
                  <a:lnTo>
                    <a:pt x="74774" y="10675"/>
                  </a:lnTo>
                  <a:lnTo>
                    <a:pt x="74774" y="10573"/>
                  </a:lnTo>
                  <a:lnTo>
                    <a:pt x="74774" y="10472"/>
                  </a:lnTo>
                  <a:close/>
                  <a:moveTo>
                    <a:pt x="79755" y="10472"/>
                  </a:moveTo>
                  <a:cubicBezTo>
                    <a:pt x="79857" y="10472"/>
                    <a:pt x="79857" y="10573"/>
                    <a:pt x="79857" y="10573"/>
                  </a:cubicBezTo>
                  <a:cubicBezTo>
                    <a:pt x="79857" y="10675"/>
                    <a:pt x="79857" y="10675"/>
                    <a:pt x="79755" y="10675"/>
                  </a:cubicBezTo>
                  <a:lnTo>
                    <a:pt x="79552" y="10675"/>
                  </a:lnTo>
                  <a:lnTo>
                    <a:pt x="79552" y="10573"/>
                  </a:lnTo>
                  <a:cubicBezTo>
                    <a:pt x="79654" y="10573"/>
                    <a:pt x="79755" y="10472"/>
                    <a:pt x="79755" y="10472"/>
                  </a:cubicBezTo>
                  <a:close/>
                  <a:moveTo>
                    <a:pt x="75409" y="10707"/>
                  </a:moveTo>
                  <a:cubicBezTo>
                    <a:pt x="75485" y="10707"/>
                    <a:pt x="75562" y="10739"/>
                    <a:pt x="75613" y="10802"/>
                  </a:cubicBezTo>
                  <a:cubicBezTo>
                    <a:pt x="75562" y="10853"/>
                    <a:pt x="75485" y="10878"/>
                    <a:pt x="75409" y="10878"/>
                  </a:cubicBezTo>
                  <a:cubicBezTo>
                    <a:pt x="75333" y="10878"/>
                    <a:pt x="75257" y="10853"/>
                    <a:pt x="75206" y="10802"/>
                  </a:cubicBezTo>
                  <a:cubicBezTo>
                    <a:pt x="75257" y="10739"/>
                    <a:pt x="75333" y="10707"/>
                    <a:pt x="75409" y="10707"/>
                  </a:cubicBezTo>
                  <a:close/>
                  <a:moveTo>
                    <a:pt x="75231" y="11056"/>
                  </a:moveTo>
                  <a:cubicBezTo>
                    <a:pt x="75282" y="11056"/>
                    <a:pt x="75358" y="11107"/>
                    <a:pt x="75511" y="11209"/>
                  </a:cubicBezTo>
                  <a:lnTo>
                    <a:pt x="75104" y="11209"/>
                  </a:lnTo>
                  <a:cubicBezTo>
                    <a:pt x="75155" y="11107"/>
                    <a:pt x="75180" y="11056"/>
                    <a:pt x="75231" y="11056"/>
                  </a:cubicBezTo>
                  <a:close/>
                  <a:moveTo>
                    <a:pt x="4982" y="11310"/>
                  </a:moveTo>
                  <a:cubicBezTo>
                    <a:pt x="5084" y="11438"/>
                    <a:pt x="5084" y="11438"/>
                    <a:pt x="5211" y="11539"/>
                  </a:cubicBezTo>
                  <a:cubicBezTo>
                    <a:pt x="5168" y="11558"/>
                    <a:pt x="5132" y="11567"/>
                    <a:pt x="5104" y="11567"/>
                  </a:cubicBezTo>
                  <a:cubicBezTo>
                    <a:pt x="4982" y="11567"/>
                    <a:pt x="4982" y="11413"/>
                    <a:pt x="4982" y="11310"/>
                  </a:cubicBezTo>
                  <a:close/>
                  <a:moveTo>
                    <a:pt x="75994" y="11183"/>
                  </a:moveTo>
                  <a:cubicBezTo>
                    <a:pt x="76070" y="11183"/>
                    <a:pt x="76146" y="11209"/>
                    <a:pt x="76248" y="11209"/>
                  </a:cubicBezTo>
                  <a:cubicBezTo>
                    <a:pt x="76375" y="11310"/>
                    <a:pt x="76375" y="11438"/>
                    <a:pt x="76477" y="11438"/>
                  </a:cubicBezTo>
                  <a:cubicBezTo>
                    <a:pt x="76477" y="11539"/>
                    <a:pt x="76375" y="11539"/>
                    <a:pt x="76375" y="11539"/>
                  </a:cubicBezTo>
                  <a:cubicBezTo>
                    <a:pt x="76338" y="11569"/>
                    <a:pt x="76303" y="11581"/>
                    <a:pt x="76269" y="11581"/>
                  </a:cubicBezTo>
                  <a:cubicBezTo>
                    <a:pt x="76188" y="11581"/>
                    <a:pt x="76117" y="11509"/>
                    <a:pt x="76045" y="11438"/>
                  </a:cubicBezTo>
                  <a:cubicBezTo>
                    <a:pt x="75943" y="11310"/>
                    <a:pt x="75841" y="11310"/>
                    <a:pt x="75740" y="11310"/>
                  </a:cubicBezTo>
                  <a:cubicBezTo>
                    <a:pt x="75841" y="11209"/>
                    <a:pt x="75918" y="11183"/>
                    <a:pt x="75994" y="11183"/>
                  </a:cubicBezTo>
                  <a:close/>
                  <a:moveTo>
                    <a:pt x="74469" y="11539"/>
                  </a:moveTo>
                  <a:lnTo>
                    <a:pt x="74469" y="11641"/>
                  </a:lnTo>
                  <a:lnTo>
                    <a:pt x="74469" y="11743"/>
                  </a:lnTo>
                  <a:cubicBezTo>
                    <a:pt x="74342" y="11743"/>
                    <a:pt x="74342" y="11641"/>
                    <a:pt x="74342" y="11641"/>
                  </a:cubicBezTo>
                  <a:cubicBezTo>
                    <a:pt x="74342" y="11641"/>
                    <a:pt x="74469" y="11641"/>
                    <a:pt x="74469" y="11539"/>
                  </a:cubicBezTo>
                  <a:close/>
                  <a:moveTo>
                    <a:pt x="75308" y="11539"/>
                  </a:moveTo>
                  <a:cubicBezTo>
                    <a:pt x="75409" y="11641"/>
                    <a:pt x="75409" y="11743"/>
                    <a:pt x="75409" y="11844"/>
                  </a:cubicBezTo>
                  <a:cubicBezTo>
                    <a:pt x="75441" y="11915"/>
                    <a:pt x="75484" y="11932"/>
                    <a:pt x="75529" y="11932"/>
                  </a:cubicBezTo>
                  <a:cubicBezTo>
                    <a:pt x="75573" y="11932"/>
                    <a:pt x="75618" y="11915"/>
                    <a:pt x="75656" y="11915"/>
                  </a:cubicBezTo>
                  <a:cubicBezTo>
                    <a:pt x="75705" y="11915"/>
                    <a:pt x="75740" y="11944"/>
                    <a:pt x="75740" y="12073"/>
                  </a:cubicBezTo>
                  <a:lnTo>
                    <a:pt x="74875" y="12073"/>
                  </a:lnTo>
                  <a:lnTo>
                    <a:pt x="74875" y="11641"/>
                  </a:lnTo>
                  <a:cubicBezTo>
                    <a:pt x="74926" y="11590"/>
                    <a:pt x="75009" y="11590"/>
                    <a:pt x="75092" y="11590"/>
                  </a:cubicBezTo>
                  <a:cubicBezTo>
                    <a:pt x="75174" y="11590"/>
                    <a:pt x="75257" y="11590"/>
                    <a:pt x="75308" y="11539"/>
                  </a:cubicBezTo>
                  <a:close/>
                  <a:moveTo>
                    <a:pt x="73503" y="11438"/>
                  </a:moveTo>
                  <a:cubicBezTo>
                    <a:pt x="73706" y="11539"/>
                    <a:pt x="73935" y="11743"/>
                    <a:pt x="74037" y="11946"/>
                  </a:cubicBezTo>
                  <a:cubicBezTo>
                    <a:pt x="74085" y="11946"/>
                    <a:pt x="74132" y="11923"/>
                    <a:pt x="74180" y="11923"/>
                  </a:cubicBezTo>
                  <a:cubicBezTo>
                    <a:pt x="74234" y="11923"/>
                    <a:pt x="74288" y="11952"/>
                    <a:pt x="74342" y="12073"/>
                  </a:cubicBezTo>
                  <a:cubicBezTo>
                    <a:pt x="74274" y="12107"/>
                    <a:pt x="74218" y="12118"/>
                    <a:pt x="74169" y="12118"/>
                  </a:cubicBezTo>
                  <a:cubicBezTo>
                    <a:pt x="74071" y="12118"/>
                    <a:pt x="74003" y="12073"/>
                    <a:pt x="73935" y="12073"/>
                  </a:cubicBezTo>
                  <a:cubicBezTo>
                    <a:pt x="73401" y="11641"/>
                    <a:pt x="73401" y="11641"/>
                    <a:pt x="73503" y="11438"/>
                  </a:cubicBezTo>
                  <a:close/>
                  <a:moveTo>
                    <a:pt x="8261" y="12480"/>
                  </a:moveTo>
                  <a:cubicBezTo>
                    <a:pt x="8261" y="12480"/>
                    <a:pt x="8388" y="12480"/>
                    <a:pt x="8388" y="12581"/>
                  </a:cubicBezTo>
                  <a:lnTo>
                    <a:pt x="8261" y="12581"/>
                  </a:lnTo>
                  <a:lnTo>
                    <a:pt x="8261" y="12480"/>
                  </a:lnTo>
                  <a:close/>
                  <a:moveTo>
                    <a:pt x="75308" y="12581"/>
                  </a:moveTo>
                  <a:cubicBezTo>
                    <a:pt x="75372" y="12726"/>
                    <a:pt x="75355" y="12779"/>
                    <a:pt x="75308" y="12799"/>
                  </a:cubicBezTo>
                  <a:lnTo>
                    <a:pt x="75308" y="12799"/>
                  </a:lnTo>
                  <a:lnTo>
                    <a:pt x="75308" y="12581"/>
                  </a:lnTo>
                  <a:close/>
                  <a:moveTo>
                    <a:pt x="77417" y="12581"/>
                  </a:moveTo>
                  <a:cubicBezTo>
                    <a:pt x="77519" y="12581"/>
                    <a:pt x="77519" y="12708"/>
                    <a:pt x="77519" y="12708"/>
                  </a:cubicBezTo>
                  <a:cubicBezTo>
                    <a:pt x="77519" y="12708"/>
                    <a:pt x="77519" y="12810"/>
                    <a:pt x="77417" y="12810"/>
                  </a:cubicBezTo>
                  <a:lnTo>
                    <a:pt x="77417" y="12708"/>
                  </a:lnTo>
                  <a:lnTo>
                    <a:pt x="77417" y="12581"/>
                  </a:lnTo>
                  <a:close/>
                  <a:moveTo>
                    <a:pt x="6253" y="12276"/>
                  </a:moveTo>
                  <a:cubicBezTo>
                    <a:pt x="6354" y="12276"/>
                    <a:pt x="6354" y="12378"/>
                    <a:pt x="6354" y="12378"/>
                  </a:cubicBezTo>
                  <a:cubicBezTo>
                    <a:pt x="6482" y="12581"/>
                    <a:pt x="6482" y="12810"/>
                    <a:pt x="6482" y="12912"/>
                  </a:cubicBezTo>
                  <a:cubicBezTo>
                    <a:pt x="6253" y="12912"/>
                    <a:pt x="6151" y="12810"/>
                    <a:pt x="6049" y="12708"/>
                  </a:cubicBezTo>
                  <a:cubicBezTo>
                    <a:pt x="6049" y="12480"/>
                    <a:pt x="6253" y="12378"/>
                    <a:pt x="6253" y="12276"/>
                  </a:cubicBezTo>
                  <a:close/>
                  <a:moveTo>
                    <a:pt x="75206" y="12811"/>
                  </a:moveTo>
                  <a:cubicBezTo>
                    <a:pt x="75206" y="12912"/>
                    <a:pt x="75206" y="12912"/>
                    <a:pt x="75104" y="12912"/>
                  </a:cubicBezTo>
                  <a:cubicBezTo>
                    <a:pt x="75000" y="12828"/>
                    <a:pt x="75067" y="12813"/>
                    <a:pt x="75206" y="12811"/>
                  </a:cubicBezTo>
                  <a:close/>
                  <a:moveTo>
                    <a:pt x="7956" y="12378"/>
                  </a:moveTo>
                  <a:cubicBezTo>
                    <a:pt x="8057" y="12581"/>
                    <a:pt x="8057" y="12810"/>
                    <a:pt x="7956" y="12912"/>
                  </a:cubicBezTo>
                  <a:cubicBezTo>
                    <a:pt x="7905" y="12962"/>
                    <a:pt x="7822" y="12962"/>
                    <a:pt x="7727" y="12962"/>
                  </a:cubicBezTo>
                  <a:cubicBezTo>
                    <a:pt x="7632" y="12962"/>
                    <a:pt x="7524" y="12962"/>
                    <a:pt x="7422" y="13013"/>
                  </a:cubicBezTo>
                  <a:cubicBezTo>
                    <a:pt x="7320" y="13013"/>
                    <a:pt x="7219" y="12912"/>
                    <a:pt x="7117" y="12912"/>
                  </a:cubicBezTo>
                  <a:cubicBezTo>
                    <a:pt x="7320" y="12810"/>
                    <a:pt x="7320" y="12810"/>
                    <a:pt x="7854" y="12810"/>
                  </a:cubicBezTo>
                  <a:cubicBezTo>
                    <a:pt x="7854" y="12581"/>
                    <a:pt x="7854" y="12480"/>
                    <a:pt x="7956" y="12378"/>
                  </a:cubicBezTo>
                  <a:close/>
                  <a:moveTo>
                    <a:pt x="12403" y="14182"/>
                  </a:moveTo>
                  <a:lnTo>
                    <a:pt x="12505" y="14284"/>
                  </a:lnTo>
                  <a:cubicBezTo>
                    <a:pt x="12505" y="14284"/>
                    <a:pt x="12403" y="14284"/>
                    <a:pt x="12403" y="14386"/>
                  </a:cubicBezTo>
                  <a:lnTo>
                    <a:pt x="12403" y="14284"/>
                  </a:lnTo>
                  <a:lnTo>
                    <a:pt x="12403" y="14182"/>
                  </a:lnTo>
                  <a:close/>
                  <a:moveTo>
                    <a:pt x="9125" y="14182"/>
                  </a:moveTo>
                  <a:lnTo>
                    <a:pt x="9125" y="14487"/>
                  </a:lnTo>
                  <a:lnTo>
                    <a:pt x="8794" y="14487"/>
                  </a:lnTo>
                  <a:cubicBezTo>
                    <a:pt x="8794" y="14386"/>
                    <a:pt x="8794" y="14386"/>
                    <a:pt x="8693" y="14284"/>
                  </a:cubicBezTo>
                  <a:cubicBezTo>
                    <a:pt x="8794" y="14182"/>
                    <a:pt x="8896" y="14182"/>
                    <a:pt x="9125" y="14182"/>
                  </a:cubicBezTo>
                  <a:close/>
                  <a:moveTo>
                    <a:pt x="9328" y="14386"/>
                  </a:moveTo>
                  <a:cubicBezTo>
                    <a:pt x="9430" y="14386"/>
                    <a:pt x="9430" y="14386"/>
                    <a:pt x="9430" y="14487"/>
                  </a:cubicBezTo>
                  <a:lnTo>
                    <a:pt x="9328" y="14487"/>
                  </a:lnTo>
                  <a:lnTo>
                    <a:pt x="9328" y="14386"/>
                  </a:lnTo>
                  <a:close/>
                  <a:moveTo>
                    <a:pt x="77849" y="14487"/>
                  </a:moveTo>
                  <a:lnTo>
                    <a:pt x="77849" y="14614"/>
                  </a:lnTo>
                  <a:lnTo>
                    <a:pt x="77849" y="14716"/>
                  </a:lnTo>
                  <a:lnTo>
                    <a:pt x="77747" y="14716"/>
                  </a:lnTo>
                  <a:cubicBezTo>
                    <a:pt x="77747" y="14614"/>
                    <a:pt x="77849" y="14614"/>
                    <a:pt x="77849" y="14487"/>
                  </a:cubicBezTo>
                  <a:close/>
                  <a:moveTo>
                    <a:pt x="9023" y="14716"/>
                  </a:moveTo>
                  <a:cubicBezTo>
                    <a:pt x="9125" y="14716"/>
                    <a:pt x="9125" y="14818"/>
                    <a:pt x="9125" y="14818"/>
                  </a:cubicBezTo>
                  <a:lnTo>
                    <a:pt x="8896" y="14818"/>
                  </a:lnTo>
                  <a:cubicBezTo>
                    <a:pt x="9023" y="14818"/>
                    <a:pt x="9023" y="14818"/>
                    <a:pt x="9023" y="14716"/>
                  </a:cubicBezTo>
                  <a:close/>
                  <a:moveTo>
                    <a:pt x="11666" y="14182"/>
                  </a:moveTo>
                  <a:cubicBezTo>
                    <a:pt x="11870" y="14284"/>
                    <a:pt x="11768" y="14487"/>
                    <a:pt x="11768" y="14614"/>
                  </a:cubicBezTo>
                  <a:cubicBezTo>
                    <a:pt x="11870" y="14716"/>
                    <a:pt x="11870" y="14716"/>
                    <a:pt x="11971" y="14818"/>
                  </a:cubicBezTo>
                  <a:cubicBezTo>
                    <a:pt x="11768" y="14919"/>
                    <a:pt x="11565" y="14919"/>
                    <a:pt x="11336" y="14919"/>
                  </a:cubicBezTo>
                  <a:cubicBezTo>
                    <a:pt x="11234" y="14818"/>
                    <a:pt x="11234" y="14716"/>
                    <a:pt x="11133" y="14614"/>
                  </a:cubicBezTo>
                  <a:lnTo>
                    <a:pt x="11133" y="14284"/>
                  </a:lnTo>
                  <a:cubicBezTo>
                    <a:pt x="11336" y="14182"/>
                    <a:pt x="11565" y="14182"/>
                    <a:pt x="11666" y="14182"/>
                  </a:cubicBezTo>
                  <a:close/>
                  <a:moveTo>
                    <a:pt x="12835" y="14487"/>
                  </a:moveTo>
                  <a:cubicBezTo>
                    <a:pt x="12937" y="14716"/>
                    <a:pt x="12937" y="14818"/>
                    <a:pt x="12835" y="14919"/>
                  </a:cubicBezTo>
                  <a:cubicBezTo>
                    <a:pt x="12607" y="14818"/>
                    <a:pt x="12607" y="14716"/>
                    <a:pt x="12835" y="14487"/>
                  </a:cubicBezTo>
                  <a:close/>
                  <a:moveTo>
                    <a:pt x="76575" y="15047"/>
                  </a:moveTo>
                  <a:cubicBezTo>
                    <a:pt x="76680" y="15047"/>
                    <a:pt x="76782" y="15072"/>
                    <a:pt x="76883" y="15123"/>
                  </a:cubicBezTo>
                  <a:cubicBezTo>
                    <a:pt x="76782" y="15237"/>
                    <a:pt x="76680" y="15294"/>
                    <a:pt x="76575" y="15294"/>
                  </a:cubicBezTo>
                  <a:cubicBezTo>
                    <a:pt x="76470" y="15294"/>
                    <a:pt x="76362" y="15237"/>
                    <a:pt x="76248" y="15123"/>
                  </a:cubicBezTo>
                  <a:cubicBezTo>
                    <a:pt x="76362" y="15072"/>
                    <a:pt x="76470" y="15047"/>
                    <a:pt x="76575" y="15047"/>
                  </a:cubicBezTo>
                  <a:close/>
                  <a:moveTo>
                    <a:pt x="10497" y="14182"/>
                  </a:moveTo>
                  <a:cubicBezTo>
                    <a:pt x="10497" y="14487"/>
                    <a:pt x="10701" y="14614"/>
                    <a:pt x="10929" y="14818"/>
                  </a:cubicBezTo>
                  <a:lnTo>
                    <a:pt x="10929" y="15250"/>
                  </a:lnTo>
                  <a:cubicBezTo>
                    <a:pt x="10802" y="15250"/>
                    <a:pt x="10701" y="15352"/>
                    <a:pt x="10599" y="15352"/>
                  </a:cubicBezTo>
                  <a:cubicBezTo>
                    <a:pt x="10599" y="15352"/>
                    <a:pt x="10497" y="15250"/>
                    <a:pt x="10497" y="15123"/>
                  </a:cubicBezTo>
                  <a:lnTo>
                    <a:pt x="10065" y="15123"/>
                  </a:lnTo>
                  <a:cubicBezTo>
                    <a:pt x="10065" y="14919"/>
                    <a:pt x="10065" y="14818"/>
                    <a:pt x="9963" y="14818"/>
                  </a:cubicBezTo>
                  <a:cubicBezTo>
                    <a:pt x="9862" y="14716"/>
                    <a:pt x="9760" y="14614"/>
                    <a:pt x="9659" y="14487"/>
                  </a:cubicBezTo>
                  <a:lnTo>
                    <a:pt x="9659" y="14182"/>
                  </a:lnTo>
                  <a:cubicBezTo>
                    <a:pt x="9823" y="14265"/>
                    <a:pt x="9921" y="14413"/>
                    <a:pt x="10060" y="14413"/>
                  </a:cubicBezTo>
                  <a:cubicBezTo>
                    <a:pt x="10093" y="14413"/>
                    <a:pt x="10128" y="14405"/>
                    <a:pt x="10167" y="14386"/>
                  </a:cubicBezTo>
                  <a:cubicBezTo>
                    <a:pt x="10294" y="14284"/>
                    <a:pt x="10396" y="14284"/>
                    <a:pt x="10497" y="14182"/>
                  </a:cubicBezTo>
                  <a:close/>
                  <a:moveTo>
                    <a:pt x="8388" y="15250"/>
                  </a:moveTo>
                  <a:cubicBezTo>
                    <a:pt x="8388" y="15352"/>
                    <a:pt x="8489" y="15555"/>
                    <a:pt x="8261" y="15555"/>
                  </a:cubicBezTo>
                  <a:cubicBezTo>
                    <a:pt x="8159" y="15352"/>
                    <a:pt x="8159" y="15352"/>
                    <a:pt x="8388" y="15250"/>
                  </a:cubicBezTo>
                  <a:close/>
                  <a:moveTo>
                    <a:pt x="8388" y="14919"/>
                  </a:moveTo>
                  <a:cubicBezTo>
                    <a:pt x="8693" y="15021"/>
                    <a:pt x="9023" y="15123"/>
                    <a:pt x="9125" y="15352"/>
                  </a:cubicBezTo>
                  <a:lnTo>
                    <a:pt x="9125" y="15555"/>
                  </a:lnTo>
                  <a:cubicBezTo>
                    <a:pt x="9091" y="15589"/>
                    <a:pt x="9043" y="15600"/>
                    <a:pt x="8990" y="15600"/>
                  </a:cubicBezTo>
                  <a:cubicBezTo>
                    <a:pt x="8885" y="15600"/>
                    <a:pt x="8760" y="15555"/>
                    <a:pt x="8693" y="15555"/>
                  </a:cubicBezTo>
                  <a:cubicBezTo>
                    <a:pt x="8489" y="15555"/>
                    <a:pt x="8693" y="15250"/>
                    <a:pt x="8388" y="15250"/>
                  </a:cubicBezTo>
                  <a:lnTo>
                    <a:pt x="8388" y="14919"/>
                  </a:lnTo>
                  <a:close/>
                  <a:moveTo>
                    <a:pt x="10294" y="15555"/>
                  </a:moveTo>
                  <a:cubicBezTo>
                    <a:pt x="10396" y="15758"/>
                    <a:pt x="10396" y="15885"/>
                    <a:pt x="10294" y="15987"/>
                  </a:cubicBezTo>
                  <a:cubicBezTo>
                    <a:pt x="10167" y="15885"/>
                    <a:pt x="10167" y="15758"/>
                    <a:pt x="10065" y="15657"/>
                  </a:cubicBezTo>
                  <a:cubicBezTo>
                    <a:pt x="10065" y="15657"/>
                    <a:pt x="10167" y="15657"/>
                    <a:pt x="10294" y="15555"/>
                  </a:cubicBezTo>
                  <a:close/>
                  <a:moveTo>
                    <a:pt x="11565" y="15758"/>
                  </a:moveTo>
                  <a:lnTo>
                    <a:pt x="11565" y="15885"/>
                  </a:lnTo>
                  <a:lnTo>
                    <a:pt x="11565" y="15987"/>
                  </a:lnTo>
                  <a:lnTo>
                    <a:pt x="11438" y="15885"/>
                  </a:lnTo>
                  <a:lnTo>
                    <a:pt x="11565" y="15758"/>
                  </a:lnTo>
                  <a:close/>
                  <a:moveTo>
                    <a:pt x="10294" y="17664"/>
                  </a:moveTo>
                  <a:cubicBezTo>
                    <a:pt x="10497" y="17791"/>
                    <a:pt x="10396" y="17893"/>
                    <a:pt x="10294" y="18096"/>
                  </a:cubicBezTo>
                  <a:cubicBezTo>
                    <a:pt x="10167" y="17893"/>
                    <a:pt x="10167" y="17791"/>
                    <a:pt x="10294" y="17664"/>
                  </a:cubicBezTo>
                  <a:close/>
                  <a:moveTo>
                    <a:pt x="9862" y="17995"/>
                  </a:moveTo>
                  <a:cubicBezTo>
                    <a:pt x="9862" y="18096"/>
                    <a:pt x="9963" y="18096"/>
                    <a:pt x="9963" y="18198"/>
                  </a:cubicBezTo>
                  <a:cubicBezTo>
                    <a:pt x="9944" y="18218"/>
                    <a:pt x="9928" y="18226"/>
                    <a:pt x="9916" y="18226"/>
                  </a:cubicBezTo>
                  <a:cubicBezTo>
                    <a:pt x="9862" y="18226"/>
                    <a:pt x="9862" y="18077"/>
                    <a:pt x="9862" y="17995"/>
                  </a:cubicBezTo>
                  <a:close/>
                  <a:moveTo>
                    <a:pt x="34947" y="0"/>
                  </a:moveTo>
                  <a:cubicBezTo>
                    <a:pt x="34947" y="102"/>
                    <a:pt x="34846" y="102"/>
                    <a:pt x="34846" y="204"/>
                  </a:cubicBezTo>
                  <a:lnTo>
                    <a:pt x="28720" y="204"/>
                  </a:lnTo>
                  <a:lnTo>
                    <a:pt x="28593" y="305"/>
                  </a:lnTo>
                  <a:cubicBezTo>
                    <a:pt x="28492" y="305"/>
                    <a:pt x="28390" y="204"/>
                    <a:pt x="28390" y="204"/>
                  </a:cubicBezTo>
                  <a:cubicBezTo>
                    <a:pt x="28288" y="204"/>
                    <a:pt x="28288" y="305"/>
                    <a:pt x="28187" y="305"/>
                  </a:cubicBezTo>
                  <a:cubicBezTo>
                    <a:pt x="28085" y="305"/>
                    <a:pt x="28085" y="204"/>
                    <a:pt x="28085" y="204"/>
                  </a:cubicBezTo>
                  <a:lnTo>
                    <a:pt x="27323" y="204"/>
                  </a:lnTo>
                  <a:cubicBezTo>
                    <a:pt x="27221" y="204"/>
                    <a:pt x="27119" y="305"/>
                    <a:pt x="27119" y="305"/>
                  </a:cubicBezTo>
                  <a:cubicBezTo>
                    <a:pt x="27018" y="305"/>
                    <a:pt x="27018" y="204"/>
                    <a:pt x="26916" y="204"/>
                  </a:cubicBezTo>
                  <a:lnTo>
                    <a:pt x="26814" y="305"/>
                  </a:lnTo>
                  <a:lnTo>
                    <a:pt x="20460" y="305"/>
                  </a:lnTo>
                  <a:cubicBezTo>
                    <a:pt x="20460" y="407"/>
                    <a:pt x="20333" y="407"/>
                    <a:pt x="20333" y="509"/>
                  </a:cubicBezTo>
                  <a:cubicBezTo>
                    <a:pt x="20231" y="407"/>
                    <a:pt x="20130" y="407"/>
                    <a:pt x="20130" y="305"/>
                  </a:cubicBezTo>
                  <a:cubicBezTo>
                    <a:pt x="19926" y="305"/>
                    <a:pt x="19926" y="509"/>
                    <a:pt x="19825" y="509"/>
                  </a:cubicBezTo>
                  <a:lnTo>
                    <a:pt x="19291" y="509"/>
                  </a:lnTo>
                  <a:cubicBezTo>
                    <a:pt x="19189" y="407"/>
                    <a:pt x="19062" y="407"/>
                    <a:pt x="19062" y="407"/>
                  </a:cubicBezTo>
                  <a:cubicBezTo>
                    <a:pt x="18961" y="407"/>
                    <a:pt x="18961" y="509"/>
                    <a:pt x="18859" y="509"/>
                  </a:cubicBezTo>
                  <a:cubicBezTo>
                    <a:pt x="18859" y="407"/>
                    <a:pt x="18757" y="407"/>
                    <a:pt x="18656" y="305"/>
                  </a:cubicBezTo>
                  <a:cubicBezTo>
                    <a:pt x="18656" y="407"/>
                    <a:pt x="18554" y="509"/>
                    <a:pt x="18554" y="509"/>
                  </a:cubicBezTo>
                  <a:lnTo>
                    <a:pt x="15682" y="509"/>
                  </a:lnTo>
                  <a:cubicBezTo>
                    <a:pt x="15580" y="509"/>
                    <a:pt x="15580" y="509"/>
                    <a:pt x="15580" y="636"/>
                  </a:cubicBezTo>
                  <a:lnTo>
                    <a:pt x="15580" y="839"/>
                  </a:lnTo>
                  <a:cubicBezTo>
                    <a:pt x="15648" y="873"/>
                    <a:pt x="15719" y="884"/>
                    <a:pt x="15790" y="884"/>
                  </a:cubicBezTo>
                  <a:cubicBezTo>
                    <a:pt x="15933" y="884"/>
                    <a:pt x="16080" y="839"/>
                    <a:pt x="16216" y="839"/>
                  </a:cubicBezTo>
                  <a:lnTo>
                    <a:pt x="16317" y="738"/>
                  </a:lnTo>
                  <a:lnTo>
                    <a:pt x="20969" y="738"/>
                  </a:lnTo>
                  <a:lnTo>
                    <a:pt x="21197" y="509"/>
                  </a:lnTo>
                  <a:lnTo>
                    <a:pt x="23103" y="509"/>
                  </a:lnTo>
                  <a:cubicBezTo>
                    <a:pt x="23307" y="636"/>
                    <a:pt x="23408" y="738"/>
                    <a:pt x="23408" y="738"/>
                  </a:cubicBezTo>
                  <a:cubicBezTo>
                    <a:pt x="23597" y="654"/>
                    <a:pt x="23699" y="483"/>
                    <a:pt x="23786" y="483"/>
                  </a:cubicBezTo>
                  <a:cubicBezTo>
                    <a:pt x="23805" y="483"/>
                    <a:pt x="23823" y="491"/>
                    <a:pt x="23841" y="509"/>
                  </a:cubicBezTo>
                  <a:cubicBezTo>
                    <a:pt x="23942" y="636"/>
                    <a:pt x="24044" y="636"/>
                    <a:pt x="24044" y="738"/>
                  </a:cubicBezTo>
                  <a:lnTo>
                    <a:pt x="24374" y="738"/>
                  </a:lnTo>
                  <a:cubicBezTo>
                    <a:pt x="24607" y="606"/>
                    <a:pt x="24815" y="550"/>
                    <a:pt x="25070" y="550"/>
                  </a:cubicBezTo>
                  <a:cubicBezTo>
                    <a:pt x="25260" y="550"/>
                    <a:pt x="25475" y="582"/>
                    <a:pt x="25747" y="636"/>
                  </a:cubicBezTo>
                  <a:cubicBezTo>
                    <a:pt x="25213" y="738"/>
                    <a:pt x="24781" y="738"/>
                    <a:pt x="24374" y="738"/>
                  </a:cubicBezTo>
                  <a:lnTo>
                    <a:pt x="24273" y="839"/>
                  </a:lnTo>
                  <a:lnTo>
                    <a:pt x="21502" y="839"/>
                  </a:lnTo>
                  <a:cubicBezTo>
                    <a:pt x="21502" y="941"/>
                    <a:pt x="21401" y="941"/>
                    <a:pt x="21401" y="1043"/>
                  </a:cubicBezTo>
                  <a:lnTo>
                    <a:pt x="16317" y="1043"/>
                  </a:lnTo>
                  <a:cubicBezTo>
                    <a:pt x="16317" y="1144"/>
                    <a:pt x="16216" y="1144"/>
                    <a:pt x="16216" y="1271"/>
                  </a:cubicBezTo>
                  <a:lnTo>
                    <a:pt x="12505" y="1271"/>
                  </a:lnTo>
                  <a:cubicBezTo>
                    <a:pt x="12505" y="1373"/>
                    <a:pt x="12505" y="1373"/>
                    <a:pt x="12403" y="1373"/>
                  </a:cubicBezTo>
                  <a:cubicBezTo>
                    <a:pt x="12403" y="1373"/>
                    <a:pt x="12302" y="1271"/>
                    <a:pt x="12200" y="1271"/>
                  </a:cubicBezTo>
                  <a:lnTo>
                    <a:pt x="12073" y="1373"/>
                  </a:lnTo>
                  <a:cubicBezTo>
                    <a:pt x="11971" y="1373"/>
                    <a:pt x="11971" y="1271"/>
                    <a:pt x="11870" y="1271"/>
                  </a:cubicBezTo>
                  <a:cubicBezTo>
                    <a:pt x="11768" y="1373"/>
                    <a:pt x="11666" y="1373"/>
                    <a:pt x="11565" y="1475"/>
                  </a:cubicBezTo>
                  <a:cubicBezTo>
                    <a:pt x="11438" y="1373"/>
                    <a:pt x="11438" y="1271"/>
                    <a:pt x="11336" y="1271"/>
                  </a:cubicBezTo>
                  <a:cubicBezTo>
                    <a:pt x="11336" y="1271"/>
                    <a:pt x="11234" y="1373"/>
                    <a:pt x="11133" y="1373"/>
                  </a:cubicBezTo>
                  <a:lnTo>
                    <a:pt x="8693" y="1373"/>
                  </a:lnTo>
                  <a:cubicBezTo>
                    <a:pt x="8591" y="1475"/>
                    <a:pt x="8489" y="1475"/>
                    <a:pt x="8489" y="1576"/>
                  </a:cubicBezTo>
                  <a:lnTo>
                    <a:pt x="6685" y="1576"/>
                  </a:lnTo>
                  <a:cubicBezTo>
                    <a:pt x="6685" y="1678"/>
                    <a:pt x="6583" y="1678"/>
                    <a:pt x="6482" y="1780"/>
                  </a:cubicBezTo>
                  <a:lnTo>
                    <a:pt x="4880" y="1780"/>
                  </a:lnTo>
                  <a:cubicBezTo>
                    <a:pt x="4880" y="1780"/>
                    <a:pt x="4779" y="1907"/>
                    <a:pt x="4677" y="1907"/>
                  </a:cubicBezTo>
                  <a:lnTo>
                    <a:pt x="4042" y="1907"/>
                  </a:lnTo>
                  <a:cubicBezTo>
                    <a:pt x="3940" y="2008"/>
                    <a:pt x="3813" y="2110"/>
                    <a:pt x="3813" y="2110"/>
                  </a:cubicBezTo>
                  <a:lnTo>
                    <a:pt x="3177" y="2110"/>
                  </a:lnTo>
                  <a:cubicBezTo>
                    <a:pt x="3076" y="2313"/>
                    <a:pt x="2872" y="2542"/>
                    <a:pt x="2669" y="2745"/>
                  </a:cubicBezTo>
                  <a:cubicBezTo>
                    <a:pt x="2872" y="2847"/>
                    <a:pt x="2974" y="3050"/>
                    <a:pt x="3177" y="3177"/>
                  </a:cubicBezTo>
                  <a:cubicBezTo>
                    <a:pt x="3076" y="3381"/>
                    <a:pt x="2974" y="3482"/>
                    <a:pt x="2974" y="3686"/>
                  </a:cubicBezTo>
                  <a:cubicBezTo>
                    <a:pt x="2872" y="3584"/>
                    <a:pt x="2771" y="3584"/>
                    <a:pt x="2771" y="3482"/>
                  </a:cubicBezTo>
                  <a:cubicBezTo>
                    <a:pt x="2656" y="3482"/>
                    <a:pt x="2548" y="3457"/>
                    <a:pt x="2444" y="3457"/>
                  </a:cubicBezTo>
                  <a:cubicBezTo>
                    <a:pt x="2339" y="3457"/>
                    <a:pt x="2237" y="3482"/>
                    <a:pt x="2135" y="3584"/>
                  </a:cubicBezTo>
                  <a:lnTo>
                    <a:pt x="2135" y="3914"/>
                  </a:lnTo>
                  <a:cubicBezTo>
                    <a:pt x="2034" y="3813"/>
                    <a:pt x="1907" y="3813"/>
                    <a:pt x="1805" y="3686"/>
                  </a:cubicBezTo>
                  <a:lnTo>
                    <a:pt x="1271" y="3686"/>
                  </a:lnTo>
                  <a:lnTo>
                    <a:pt x="1170" y="3813"/>
                  </a:lnTo>
                  <a:lnTo>
                    <a:pt x="763" y="3813"/>
                  </a:lnTo>
                  <a:cubicBezTo>
                    <a:pt x="636" y="4016"/>
                    <a:pt x="331" y="4118"/>
                    <a:pt x="331" y="4448"/>
                  </a:cubicBezTo>
                  <a:cubicBezTo>
                    <a:pt x="433" y="4550"/>
                    <a:pt x="534" y="4652"/>
                    <a:pt x="636" y="4753"/>
                  </a:cubicBezTo>
                  <a:cubicBezTo>
                    <a:pt x="636" y="4855"/>
                    <a:pt x="763" y="4957"/>
                    <a:pt x="763" y="5084"/>
                  </a:cubicBezTo>
                  <a:lnTo>
                    <a:pt x="1170" y="5084"/>
                  </a:lnTo>
                  <a:cubicBezTo>
                    <a:pt x="1170" y="5185"/>
                    <a:pt x="1271" y="5185"/>
                    <a:pt x="1398" y="5287"/>
                  </a:cubicBezTo>
                  <a:lnTo>
                    <a:pt x="1907" y="5287"/>
                  </a:lnTo>
                  <a:cubicBezTo>
                    <a:pt x="1907" y="5389"/>
                    <a:pt x="2034" y="5389"/>
                    <a:pt x="2034" y="5389"/>
                  </a:cubicBezTo>
                  <a:lnTo>
                    <a:pt x="3508" y="5389"/>
                  </a:lnTo>
                  <a:cubicBezTo>
                    <a:pt x="3508" y="5490"/>
                    <a:pt x="3610" y="5592"/>
                    <a:pt x="3610" y="5592"/>
                  </a:cubicBezTo>
                  <a:lnTo>
                    <a:pt x="6888" y="5592"/>
                  </a:lnTo>
                  <a:cubicBezTo>
                    <a:pt x="6888" y="5719"/>
                    <a:pt x="6990" y="5719"/>
                    <a:pt x="6990" y="5821"/>
                  </a:cubicBezTo>
                  <a:lnTo>
                    <a:pt x="9430" y="5821"/>
                  </a:lnTo>
                  <a:cubicBezTo>
                    <a:pt x="9582" y="5821"/>
                    <a:pt x="9769" y="5775"/>
                    <a:pt x="9936" y="5775"/>
                  </a:cubicBezTo>
                  <a:cubicBezTo>
                    <a:pt x="10020" y="5775"/>
                    <a:pt x="10099" y="5787"/>
                    <a:pt x="10167" y="5821"/>
                  </a:cubicBezTo>
                  <a:cubicBezTo>
                    <a:pt x="9963" y="6024"/>
                    <a:pt x="9659" y="5922"/>
                    <a:pt x="9328" y="6024"/>
                  </a:cubicBezTo>
                  <a:cubicBezTo>
                    <a:pt x="9328" y="6024"/>
                    <a:pt x="9226" y="6024"/>
                    <a:pt x="9226" y="6126"/>
                  </a:cubicBezTo>
                  <a:lnTo>
                    <a:pt x="7956" y="6126"/>
                  </a:lnTo>
                  <a:lnTo>
                    <a:pt x="7752" y="6354"/>
                  </a:lnTo>
                  <a:lnTo>
                    <a:pt x="6685" y="6354"/>
                  </a:lnTo>
                  <a:cubicBezTo>
                    <a:pt x="6354" y="6558"/>
                    <a:pt x="5948" y="6558"/>
                    <a:pt x="5719" y="6863"/>
                  </a:cubicBezTo>
                  <a:lnTo>
                    <a:pt x="5719" y="7091"/>
                  </a:lnTo>
                  <a:cubicBezTo>
                    <a:pt x="5846" y="7193"/>
                    <a:pt x="5948" y="7193"/>
                    <a:pt x="6049" y="7295"/>
                  </a:cubicBezTo>
                  <a:cubicBezTo>
                    <a:pt x="6049" y="7498"/>
                    <a:pt x="5948" y="7727"/>
                    <a:pt x="6151" y="7828"/>
                  </a:cubicBezTo>
                  <a:cubicBezTo>
                    <a:pt x="6482" y="7930"/>
                    <a:pt x="6787" y="8032"/>
                    <a:pt x="6990" y="8261"/>
                  </a:cubicBezTo>
                  <a:cubicBezTo>
                    <a:pt x="7117" y="8261"/>
                    <a:pt x="7117" y="8362"/>
                    <a:pt x="7117" y="8362"/>
                  </a:cubicBezTo>
                  <a:cubicBezTo>
                    <a:pt x="6990" y="8464"/>
                    <a:pt x="6888" y="8464"/>
                    <a:pt x="6888" y="8566"/>
                  </a:cubicBezTo>
                  <a:cubicBezTo>
                    <a:pt x="6787" y="8464"/>
                    <a:pt x="6685" y="8464"/>
                    <a:pt x="6583" y="8362"/>
                  </a:cubicBezTo>
                  <a:cubicBezTo>
                    <a:pt x="6482" y="8464"/>
                    <a:pt x="6354" y="8464"/>
                    <a:pt x="6354" y="8566"/>
                  </a:cubicBezTo>
                  <a:cubicBezTo>
                    <a:pt x="6273" y="8566"/>
                    <a:pt x="6192" y="8435"/>
                    <a:pt x="6058" y="8435"/>
                  </a:cubicBezTo>
                  <a:cubicBezTo>
                    <a:pt x="6025" y="8435"/>
                    <a:pt x="5988" y="8444"/>
                    <a:pt x="5948" y="8464"/>
                  </a:cubicBezTo>
                  <a:lnTo>
                    <a:pt x="5846" y="8566"/>
                  </a:lnTo>
                  <a:cubicBezTo>
                    <a:pt x="5617" y="8566"/>
                    <a:pt x="5414" y="8566"/>
                    <a:pt x="5211" y="8667"/>
                  </a:cubicBezTo>
                  <a:cubicBezTo>
                    <a:pt x="5084" y="8769"/>
                    <a:pt x="5211" y="8896"/>
                    <a:pt x="5312" y="8998"/>
                  </a:cubicBezTo>
                  <a:cubicBezTo>
                    <a:pt x="5414" y="9099"/>
                    <a:pt x="5414" y="9201"/>
                    <a:pt x="5211" y="9303"/>
                  </a:cubicBezTo>
                  <a:cubicBezTo>
                    <a:pt x="5211" y="9201"/>
                    <a:pt x="5211" y="9201"/>
                    <a:pt x="5084" y="9099"/>
                  </a:cubicBezTo>
                  <a:cubicBezTo>
                    <a:pt x="4880" y="9303"/>
                    <a:pt x="4677" y="9303"/>
                    <a:pt x="4575" y="9404"/>
                  </a:cubicBezTo>
                  <a:cubicBezTo>
                    <a:pt x="4448" y="9633"/>
                    <a:pt x="4347" y="9836"/>
                    <a:pt x="4143" y="9938"/>
                  </a:cubicBezTo>
                  <a:cubicBezTo>
                    <a:pt x="4042" y="9938"/>
                    <a:pt x="4042" y="9836"/>
                    <a:pt x="3940" y="9735"/>
                  </a:cubicBezTo>
                  <a:lnTo>
                    <a:pt x="3940" y="9531"/>
                  </a:lnTo>
                  <a:lnTo>
                    <a:pt x="3813" y="9531"/>
                  </a:lnTo>
                  <a:cubicBezTo>
                    <a:pt x="3813" y="9404"/>
                    <a:pt x="3711" y="9404"/>
                    <a:pt x="3610" y="9404"/>
                  </a:cubicBezTo>
                  <a:cubicBezTo>
                    <a:pt x="3406" y="8998"/>
                    <a:pt x="3177" y="8769"/>
                    <a:pt x="2974" y="8769"/>
                  </a:cubicBezTo>
                  <a:cubicBezTo>
                    <a:pt x="2872" y="8769"/>
                    <a:pt x="2872" y="8896"/>
                    <a:pt x="2872" y="8998"/>
                  </a:cubicBezTo>
                  <a:cubicBezTo>
                    <a:pt x="2872" y="9099"/>
                    <a:pt x="2974" y="9099"/>
                    <a:pt x="2974" y="9201"/>
                  </a:cubicBezTo>
                  <a:lnTo>
                    <a:pt x="2974" y="10040"/>
                  </a:lnTo>
                  <a:lnTo>
                    <a:pt x="2974" y="10167"/>
                  </a:lnTo>
                  <a:cubicBezTo>
                    <a:pt x="2771" y="10167"/>
                    <a:pt x="2771" y="10167"/>
                    <a:pt x="2669" y="9938"/>
                  </a:cubicBezTo>
                  <a:cubicBezTo>
                    <a:pt x="2339" y="9938"/>
                    <a:pt x="2237" y="9633"/>
                    <a:pt x="2034" y="9531"/>
                  </a:cubicBezTo>
                  <a:cubicBezTo>
                    <a:pt x="1907" y="9633"/>
                    <a:pt x="1907" y="9836"/>
                    <a:pt x="1907" y="10040"/>
                  </a:cubicBezTo>
                  <a:lnTo>
                    <a:pt x="1703" y="9836"/>
                  </a:lnTo>
                  <a:cubicBezTo>
                    <a:pt x="1602" y="9836"/>
                    <a:pt x="1602" y="9938"/>
                    <a:pt x="1500" y="9938"/>
                  </a:cubicBezTo>
                  <a:cubicBezTo>
                    <a:pt x="1449" y="9989"/>
                    <a:pt x="1367" y="9989"/>
                    <a:pt x="1284" y="9989"/>
                  </a:cubicBezTo>
                  <a:cubicBezTo>
                    <a:pt x="1201" y="9989"/>
                    <a:pt x="1119" y="9989"/>
                    <a:pt x="1068" y="10040"/>
                  </a:cubicBezTo>
                  <a:cubicBezTo>
                    <a:pt x="1068" y="10167"/>
                    <a:pt x="1068" y="10370"/>
                    <a:pt x="966" y="10573"/>
                  </a:cubicBezTo>
                  <a:cubicBezTo>
                    <a:pt x="865" y="10472"/>
                    <a:pt x="865" y="10370"/>
                    <a:pt x="763" y="10370"/>
                  </a:cubicBezTo>
                  <a:cubicBezTo>
                    <a:pt x="610" y="10370"/>
                    <a:pt x="424" y="10325"/>
                    <a:pt x="249" y="10325"/>
                  </a:cubicBezTo>
                  <a:cubicBezTo>
                    <a:pt x="161" y="10325"/>
                    <a:pt x="77" y="10336"/>
                    <a:pt x="0" y="10370"/>
                  </a:cubicBezTo>
                  <a:lnTo>
                    <a:pt x="0" y="10573"/>
                  </a:lnTo>
                  <a:cubicBezTo>
                    <a:pt x="229" y="10802"/>
                    <a:pt x="433" y="11005"/>
                    <a:pt x="636" y="11209"/>
                  </a:cubicBezTo>
                  <a:lnTo>
                    <a:pt x="966" y="11209"/>
                  </a:lnTo>
                  <a:cubicBezTo>
                    <a:pt x="1068" y="11310"/>
                    <a:pt x="1068" y="11438"/>
                    <a:pt x="1068" y="11539"/>
                  </a:cubicBezTo>
                  <a:lnTo>
                    <a:pt x="1271" y="11539"/>
                  </a:lnTo>
                  <a:cubicBezTo>
                    <a:pt x="1398" y="11438"/>
                    <a:pt x="1398" y="11310"/>
                    <a:pt x="1500" y="11209"/>
                  </a:cubicBezTo>
                  <a:lnTo>
                    <a:pt x="1805" y="11539"/>
                  </a:lnTo>
                  <a:lnTo>
                    <a:pt x="1805" y="11743"/>
                  </a:lnTo>
                  <a:cubicBezTo>
                    <a:pt x="2034" y="11641"/>
                    <a:pt x="2135" y="11539"/>
                    <a:pt x="2237" y="11438"/>
                  </a:cubicBezTo>
                  <a:lnTo>
                    <a:pt x="2771" y="11438"/>
                  </a:lnTo>
                  <a:cubicBezTo>
                    <a:pt x="2872" y="11641"/>
                    <a:pt x="2872" y="11743"/>
                    <a:pt x="2872" y="11946"/>
                  </a:cubicBezTo>
                  <a:cubicBezTo>
                    <a:pt x="2974" y="11844"/>
                    <a:pt x="3076" y="11844"/>
                    <a:pt x="3076" y="11743"/>
                  </a:cubicBezTo>
                  <a:cubicBezTo>
                    <a:pt x="3177" y="11946"/>
                    <a:pt x="3305" y="12175"/>
                    <a:pt x="3508" y="12276"/>
                  </a:cubicBezTo>
                  <a:cubicBezTo>
                    <a:pt x="3610" y="12276"/>
                    <a:pt x="3610" y="12276"/>
                    <a:pt x="3711" y="12175"/>
                  </a:cubicBezTo>
                  <a:cubicBezTo>
                    <a:pt x="3711" y="12073"/>
                    <a:pt x="3508" y="12073"/>
                    <a:pt x="3610" y="11946"/>
                  </a:cubicBezTo>
                  <a:cubicBezTo>
                    <a:pt x="3508" y="11844"/>
                    <a:pt x="3406" y="11844"/>
                    <a:pt x="3406" y="11844"/>
                  </a:cubicBezTo>
                  <a:cubicBezTo>
                    <a:pt x="3436" y="11814"/>
                    <a:pt x="3457" y="11802"/>
                    <a:pt x="3474" y="11802"/>
                  </a:cubicBezTo>
                  <a:cubicBezTo>
                    <a:pt x="3517" y="11802"/>
                    <a:pt x="3538" y="11874"/>
                    <a:pt x="3610" y="11946"/>
                  </a:cubicBezTo>
                  <a:cubicBezTo>
                    <a:pt x="3610" y="11844"/>
                    <a:pt x="3711" y="11844"/>
                    <a:pt x="3813" y="11743"/>
                  </a:cubicBezTo>
                  <a:cubicBezTo>
                    <a:pt x="3940" y="11844"/>
                    <a:pt x="3940" y="11946"/>
                    <a:pt x="4042" y="12073"/>
                  </a:cubicBezTo>
                  <a:lnTo>
                    <a:pt x="4143" y="11946"/>
                  </a:lnTo>
                  <a:cubicBezTo>
                    <a:pt x="4245" y="11946"/>
                    <a:pt x="4347" y="12073"/>
                    <a:pt x="4347" y="12073"/>
                  </a:cubicBezTo>
                  <a:cubicBezTo>
                    <a:pt x="4448" y="11946"/>
                    <a:pt x="4448" y="11743"/>
                    <a:pt x="4448" y="11539"/>
                  </a:cubicBezTo>
                  <a:lnTo>
                    <a:pt x="4448" y="11539"/>
                  </a:lnTo>
                  <a:cubicBezTo>
                    <a:pt x="4418" y="11569"/>
                    <a:pt x="4389" y="11581"/>
                    <a:pt x="4361" y="11581"/>
                  </a:cubicBezTo>
                  <a:cubicBezTo>
                    <a:pt x="4296" y="11581"/>
                    <a:pt x="4245" y="11509"/>
                    <a:pt x="4245" y="11438"/>
                  </a:cubicBezTo>
                  <a:cubicBezTo>
                    <a:pt x="4245" y="11310"/>
                    <a:pt x="4347" y="11209"/>
                    <a:pt x="4448" y="11107"/>
                  </a:cubicBezTo>
                  <a:cubicBezTo>
                    <a:pt x="4448" y="10904"/>
                    <a:pt x="4347" y="10675"/>
                    <a:pt x="4575" y="10472"/>
                  </a:cubicBezTo>
                  <a:lnTo>
                    <a:pt x="5211" y="11107"/>
                  </a:lnTo>
                  <a:cubicBezTo>
                    <a:pt x="5084" y="11209"/>
                    <a:pt x="5084" y="11310"/>
                    <a:pt x="4982" y="11310"/>
                  </a:cubicBezTo>
                  <a:cubicBezTo>
                    <a:pt x="4880" y="11438"/>
                    <a:pt x="4880" y="11438"/>
                    <a:pt x="4779" y="11438"/>
                  </a:cubicBezTo>
                  <a:lnTo>
                    <a:pt x="4779" y="11844"/>
                  </a:lnTo>
                  <a:cubicBezTo>
                    <a:pt x="4779" y="11844"/>
                    <a:pt x="4677" y="11946"/>
                    <a:pt x="4677" y="12073"/>
                  </a:cubicBezTo>
                  <a:cubicBezTo>
                    <a:pt x="4575" y="12175"/>
                    <a:pt x="4779" y="12276"/>
                    <a:pt x="4779" y="12378"/>
                  </a:cubicBezTo>
                  <a:cubicBezTo>
                    <a:pt x="4779" y="12378"/>
                    <a:pt x="4677" y="12480"/>
                    <a:pt x="4677" y="12581"/>
                  </a:cubicBezTo>
                  <a:cubicBezTo>
                    <a:pt x="4728" y="12645"/>
                    <a:pt x="4804" y="12677"/>
                    <a:pt x="4880" y="12677"/>
                  </a:cubicBezTo>
                  <a:cubicBezTo>
                    <a:pt x="4957" y="12677"/>
                    <a:pt x="5033" y="12645"/>
                    <a:pt x="5084" y="12581"/>
                  </a:cubicBezTo>
                  <a:cubicBezTo>
                    <a:pt x="5211" y="12480"/>
                    <a:pt x="5211" y="12378"/>
                    <a:pt x="5211" y="12276"/>
                  </a:cubicBezTo>
                  <a:lnTo>
                    <a:pt x="5719" y="12276"/>
                  </a:lnTo>
                  <a:lnTo>
                    <a:pt x="5719" y="12175"/>
                  </a:lnTo>
                  <a:lnTo>
                    <a:pt x="6049" y="11844"/>
                  </a:lnTo>
                  <a:lnTo>
                    <a:pt x="6049" y="11641"/>
                  </a:lnTo>
                  <a:cubicBezTo>
                    <a:pt x="6049" y="11539"/>
                    <a:pt x="5948" y="11539"/>
                    <a:pt x="5948" y="11438"/>
                  </a:cubicBezTo>
                  <a:cubicBezTo>
                    <a:pt x="5969" y="11411"/>
                    <a:pt x="5986" y="11400"/>
                    <a:pt x="5999" y="11400"/>
                  </a:cubicBezTo>
                  <a:cubicBezTo>
                    <a:pt x="6049" y="11400"/>
                    <a:pt x="6049" y="11560"/>
                    <a:pt x="6049" y="11641"/>
                  </a:cubicBezTo>
                  <a:lnTo>
                    <a:pt x="6253" y="11641"/>
                  </a:lnTo>
                  <a:cubicBezTo>
                    <a:pt x="6253" y="11743"/>
                    <a:pt x="6354" y="11844"/>
                    <a:pt x="6354" y="12073"/>
                  </a:cubicBezTo>
                  <a:cubicBezTo>
                    <a:pt x="6180" y="12073"/>
                    <a:pt x="6006" y="12297"/>
                    <a:pt x="5816" y="12297"/>
                  </a:cubicBezTo>
                  <a:cubicBezTo>
                    <a:pt x="5784" y="12297"/>
                    <a:pt x="5752" y="12291"/>
                    <a:pt x="5719" y="12276"/>
                  </a:cubicBezTo>
                  <a:cubicBezTo>
                    <a:pt x="5719" y="12378"/>
                    <a:pt x="5516" y="12480"/>
                    <a:pt x="5516" y="12581"/>
                  </a:cubicBezTo>
                  <a:cubicBezTo>
                    <a:pt x="5617" y="12581"/>
                    <a:pt x="5719" y="12708"/>
                    <a:pt x="5846" y="12708"/>
                  </a:cubicBezTo>
                  <a:cubicBezTo>
                    <a:pt x="5719" y="12810"/>
                    <a:pt x="5719" y="12912"/>
                    <a:pt x="5617" y="13013"/>
                  </a:cubicBezTo>
                  <a:lnTo>
                    <a:pt x="5084" y="13013"/>
                  </a:lnTo>
                  <a:cubicBezTo>
                    <a:pt x="4982" y="12912"/>
                    <a:pt x="4982" y="12810"/>
                    <a:pt x="4880" y="12810"/>
                  </a:cubicBezTo>
                  <a:cubicBezTo>
                    <a:pt x="4880" y="12912"/>
                    <a:pt x="4779" y="13013"/>
                    <a:pt x="4779" y="13115"/>
                  </a:cubicBezTo>
                  <a:lnTo>
                    <a:pt x="4143" y="13115"/>
                  </a:lnTo>
                  <a:cubicBezTo>
                    <a:pt x="4042" y="13013"/>
                    <a:pt x="4042" y="12912"/>
                    <a:pt x="3940" y="12912"/>
                  </a:cubicBezTo>
                  <a:cubicBezTo>
                    <a:pt x="3940" y="12708"/>
                    <a:pt x="3813" y="12581"/>
                    <a:pt x="3711" y="12581"/>
                  </a:cubicBezTo>
                  <a:cubicBezTo>
                    <a:pt x="3508" y="12708"/>
                    <a:pt x="3406" y="12912"/>
                    <a:pt x="3305" y="13115"/>
                  </a:cubicBezTo>
                  <a:cubicBezTo>
                    <a:pt x="3305" y="13217"/>
                    <a:pt x="2974" y="13445"/>
                    <a:pt x="2872" y="13547"/>
                  </a:cubicBezTo>
                  <a:cubicBezTo>
                    <a:pt x="2974" y="13649"/>
                    <a:pt x="3177" y="13750"/>
                    <a:pt x="3406" y="13852"/>
                  </a:cubicBezTo>
                  <a:lnTo>
                    <a:pt x="3813" y="13852"/>
                  </a:lnTo>
                  <a:cubicBezTo>
                    <a:pt x="3940" y="13979"/>
                    <a:pt x="3940" y="13979"/>
                    <a:pt x="4042" y="13979"/>
                  </a:cubicBezTo>
                  <a:cubicBezTo>
                    <a:pt x="4143" y="13852"/>
                    <a:pt x="4347" y="13852"/>
                    <a:pt x="4448" y="13750"/>
                  </a:cubicBezTo>
                  <a:lnTo>
                    <a:pt x="4575" y="13649"/>
                  </a:lnTo>
                  <a:lnTo>
                    <a:pt x="4880" y="13649"/>
                  </a:lnTo>
                  <a:cubicBezTo>
                    <a:pt x="4982" y="13649"/>
                    <a:pt x="4982" y="13547"/>
                    <a:pt x="5084" y="13547"/>
                  </a:cubicBezTo>
                  <a:cubicBezTo>
                    <a:pt x="5168" y="13547"/>
                    <a:pt x="5242" y="13502"/>
                    <a:pt x="5311" y="13502"/>
                  </a:cubicBezTo>
                  <a:cubicBezTo>
                    <a:pt x="5346" y="13502"/>
                    <a:pt x="5380" y="13513"/>
                    <a:pt x="5414" y="13547"/>
                  </a:cubicBezTo>
                  <a:cubicBezTo>
                    <a:pt x="5516" y="13547"/>
                    <a:pt x="5617" y="13649"/>
                    <a:pt x="5846" y="13750"/>
                  </a:cubicBezTo>
                  <a:cubicBezTo>
                    <a:pt x="5948" y="13750"/>
                    <a:pt x="6049" y="13852"/>
                    <a:pt x="6151" y="13979"/>
                  </a:cubicBezTo>
                  <a:cubicBezTo>
                    <a:pt x="6151" y="13979"/>
                    <a:pt x="6253" y="13852"/>
                    <a:pt x="6354" y="13852"/>
                  </a:cubicBezTo>
                  <a:cubicBezTo>
                    <a:pt x="6354" y="13852"/>
                    <a:pt x="6482" y="13979"/>
                    <a:pt x="6482" y="14081"/>
                  </a:cubicBezTo>
                  <a:lnTo>
                    <a:pt x="7219" y="14081"/>
                  </a:lnTo>
                  <a:cubicBezTo>
                    <a:pt x="7320" y="14081"/>
                    <a:pt x="7320" y="14182"/>
                    <a:pt x="7422" y="14182"/>
                  </a:cubicBezTo>
                  <a:cubicBezTo>
                    <a:pt x="7473" y="14182"/>
                    <a:pt x="7555" y="14208"/>
                    <a:pt x="7638" y="14208"/>
                  </a:cubicBezTo>
                  <a:cubicBezTo>
                    <a:pt x="7721" y="14208"/>
                    <a:pt x="7803" y="14182"/>
                    <a:pt x="7854" y="14081"/>
                  </a:cubicBezTo>
                  <a:lnTo>
                    <a:pt x="7854" y="13750"/>
                  </a:lnTo>
                  <a:cubicBezTo>
                    <a:pt x="7854" y="13750"/>
                    <a:pt x="7956" y="13750"/>
                    <a:pt x="7956" y="13649"/>
                  </a:cubicBezTo>
                  <a:cubicBezTo>
                    <a:pt x="8057" y="13750"/>
                    <a:pt x="8057" y="13852"/>
                    <a:pt x="8057" y="13979"/>
                  </a:cubicBezTo>
                  <a:cubicBezTo>
                    <a:pt x="8159" y="14081"/>
                    <a:pt x="8261" y="14081"/>
                    <a:pt x="8489" y="14081"/>
                  </a:cubicBezTo>
                  <a:cubicBezTo>
                    <a:pt x="8159" y="14182"/>
                    <a:pt x="8057" y="14487"/>
                    <a:pt x="7956" y="14716"/>
                  </a:cubicBezTo>
                  <a:cubicBezTo>
                    <a:pt x="7854" y="14716"/>
                    <a:pt x="7625" y="14716"/>
                    <a:pt x="7524" y="14818"/>
                  </a:cubicBezTo>
                  <a:cubicBezTo>
                    <a:pt x="7625" y="14919"/>
                    <a:pt x="7752" y="15123"/>
                    <a:pt x="7625" y="15453"/>
                  </a:cubicBezTo>
                  <a:lnTo>
                    <a:pt x="7422" y="15453"/>
                  </a:lnTo>
                  <a:cubicBezTo>
                    <a:pt x="7320" y="15352"/>
                    <a:pt x="7117" y="15250"/>
                    <a:pt x="7117" y="15021"/>
                  </a:cubicBezTo>
                  <a:cubicBezTo>
                    <a:pt x="6990" y="15021"/>
                    <a:pt x="6990" y="15250"/>
                    <a:pt x="6888" y="15250"/>
                  </a:cubicBezTo>
                  <a:cubicBezTo>
                    <a:pt x="6685" y="15123"/>
                    <a:pt x="6583" y="14919"/>
                    <a:pt x="6482" y="14818"/>
                  </a:cubicBezTo>
                  <a:lnTo>
                    <a:pt x="6482" y="14614"/>
                  </a:lnTo>
                  <a:cubicBezTo>
                    <a:pt x="6354" y="14487"/>
                    <a:pt x="6253" y="14487"/>
                    <a:pt x="6151" y="14386"/>
                  </a:cubicBezTo>
                  <a:cubicBezTo>
                    <a:pt x="6049" y="14386"/>
                    <a:pt x="6049" y="14487"/>
                    <a:pt x="5948" y="14487"/>
                  </a:cubicBezTo>
                  <a:cubicBezTo>
                    <a:pt x="5948" y="14487"/>
                    <a:pt x="5846" y="14386"/>
                    <a:pt x="5719" y="14386"/>
                  </a:cubicBezTo>
                  <a:cubicBezTo>
                    <a:pt x="5719" y="14487"/>
                    <a:pt x="5719" y="14487"/>
                    <a:pt x="5617" y="14614"/>
                  </a:cubicBezTo>
                  <a:cubicBezTo>
                    <a:pt x="5846" y="14818"/>
                    <a:pt x="6049" y="14919"/>
                    <a:pt x="6253" y="15123"/>
                  </a:cubicBezTo>
                  <a:lnTo>
                    <a:pt x="6253" y="15555"/>
                  </a:lnTo>
                  <a:cubicBezTo>
                    <a:pt x="6354" y="15657"/>
                    <a:pt x="6482" y="15758"/>
                    <a:pt x="6583" y="15885"/>
                  </a:cubicBezTo>
                  <a:lnTo>
                    <a:pt x="6583" y="16190"/>
                  </a:lnTo>
                  <a:cubicBezTo>
                    <a:pt x="6685" y="16292"/>
                    <a:pt x="6787" y="16394"/>
                    <a:pt x="6888" y="16521"/>
                  </a:cubicBezTo>
                  <a:cubicBezTo>
                    <a:pt x="6888" y="16394"/>
                    <a:pt x="6990" y="16394"/>
                    <a:pt x="7117" y="16292"/>
                  </a:cubicBezTo>
                  <a:lnTo>
                    <a:pt x="7625" y="16292"/>
                  </a:lnTo>
                  <a:cubicBezTo>
                    <a:pt x="7698" y="16423"/>
                    <a:pt x="7796" y="16479"/>
                    <a:pt x="7904" y="16479"/>
                  </a:cubicBezTo>
                  <a:cubicBezTo>
                    <a:pt x="7985" y="16479"/>
                    <a:pt x="8072" y="16448"/>
                    <a:pt x="8159" y="16394"/>
                  </a:cubicBezTo>
                  <a:cubicBezTo>
                    <a:pt x="8159" y="16394"/>
                    <a:pt x="8261" y="16394"/>
                    <a:pt x="8261" y="16292"/>
                  </a:cubicBezTo>
                  <a:cubicBezTo>
                    <a:pt x="8489" y="16521"/>
                    <a:pt x="8693" y="16622"/>
                    <a:pt x="8794" y="16826"/>
                  </a:cubicBezTo>
                  <a:cubicBezTo>
                    <a:pt x="9023" y="16826"/>
                    <a:pt x="9023" y="16826"/>
                    <a:pt x="9125" y="16927"/>
                  </a:cubicBezTo>
                  <a:cubicBezTo>
                    <a:pt x="9226" y="17029"/>
                    <a:pt x="9328" y="17029"/>
                    <a:pt x="9430" y="17029"/>
                  </a:cubicBezTo>
                  <a:cubicBezTo>
                    <a:pt x="9430" y="17156"/>
                    <a:pt x="9531" y="17258"/>
                    <a:pt x="9531" y="17359"/>
                  </a:cubicBezTo>
                  <a:cubicBezTo>
                    <a:pt x="9659" y="17563"/>
                    <a:pt x="9862" y="17791"/>
                    <a:pt x="9862" y="17995"/>
                  </a:cubicBezTo>
                  <a:cubicBezTo>
                    <a:pt x="9659" y="18096"/>
                    <a:pt x="9531" y="18198"/>
                    <a:pt x="9430" y="18427"/>
                  </a:cubicBezTo>
                  <a:lnTo>
                    <a:pt x="9531" y="18528"/>
                  </a:lnTo>
                  <a:cubicBezTo>
                    <a:pt x="9659" y="18528"/>
                    <a:pt x="9760" y="18427"/>
                    <a:pt x="9862" y="18427"/>
                  </a:cubicBezTo>
                  <a:cubicBezTo>
                    <a:pt x="9963" y="18528"/>
                    <a:pt x="10065" y="18528"/>
                    <a:pt x="10167" y="18630"/>
                  </a:cubicBezTo>
                  <a:cubicBezTo>
                    <a:pt x="10294" y="18528"/>
                    <a:pt x="10396" y="18528"/>
                    <a:pt x="10497" y="18427"/>
                  </a:cubicBezTo>
                  <a:cubicBezTo>
                    <a:pt x="10616" y="18546"/>
                    <a:pt x="10666" y="18595"/>
                    <a:pt x="10732" y="18595"/>
                  </a:cubicBezTo>
                  <a:cubicBezTo>
                    <a:pt x="10779" y="18595"/>
                    <a:pt x="10835" y="18571"/>
                    <a:pt x="10929" y="18528"/>
                  </a:cubicBezTo>
                  <a:cubicBezTo>
                    <a:pt x="11031" y="18198"/>
                    <a:pt x="10497" y="18096"/>
                    <a:pt x="10802" y="17893"/>
                  </a:cubicBezTo>
                  <a:lnTo>
                    <a:pt x="11234" y="17893"/>
                  </a:lnTo>
                  <a:cubicBezTo>
                    <a:pt x="11234" y="17791"/>
                    <a:pt x="11133" y="17664"/>
                    <a:pt x="11133" y="17563"/>
                  </a:cubicBezTo>
                  <a:cubicBezTo>
                    <a:pt x="11031" y="17359"/>
                    <a:pt x="11234" y="17156"/>
                    <a:pt x="11031" y="17029"/>
                  </a:cubicBezTo>
                  <a:lnTo>
                    <a:pt x="10701" y="17029"/>
                  </a:lnTo>
                  <a:cubicBezTo>
                    <a:pt x="10802" y="17156"/>
                    <a:pt x="10802" y="17156"/>
                    <a:pt x="10929" y="17258"/>
                  </a:cubicBezTo>
                  <a:cubicBezTo>
                    <a:pt x="10802" y="17359"/>
                    <a:pt x="10701" y="17461"/>
                    <a:pt x="10701" y="17461"/>
                  </a:cubicBezTo>
                  <a:cubicBezTo>
                    <a:pt x="10599" y="17512"/>
                    <a:pt x="10515" y="17531"/>
                    <a:pt x="10441" y="17531"/>
                  </a:cubicBezTo>
                  <a:cubicBezTo>
                    <a:pt x="10219" y="17531"/>
                    <a:pt x="10091" y="17359"/>
                    <a:pt x="9862" y="17359"/>
                  </a:cubicBezTo>
                  <a:lnTo>
                    <a:pt x="9862" y="17156"/>
                  </a:lnTo>
                  <a:cubicBezTo>
                    <a:pt x="9659" y="17156"/>
                    <a:pt x="9659" y="17029"/>
                    <a:pt x="9659" y="16927"/>
                  </a:cubicBezTo>
                  <a:cubicBezTo>
                    <a:pt x="9659" y="16826"/>
                    <a:pt x="9760" y="16826"/>
                    <a:pt x="9862" y="16826"/>
                  </a:cubicBezTo>
                  <a:cubicBezTo>
                    <a:pt x="9862" y="16754"/>
                    <a:pt x="9862" y="16682"/>
                    <a:pt x="9898" y="16682"/>
                  </a:cubicBezTo>
                  <a:cubicBezTo>
                    <a:pt x="9913" y="16682"/>
                    <a:pt x="9934" y="16694"/>
                    <a:pt x="9963" y="16724"/>
                  </a:cubicBezTo>
                  <a:lnTo>
                    <a:pt x="9963" y="16826"/>
                  </a:lnTo>
                  <a:cubicBezTo>
                    <a:pt x="10167" y="16826"/>
                    <a:pt x="10167" y="16724"/>
                    <a:pt x="10294" y="16622"/>
                  </a:cubicBezTo>
                  <a:lnTo>
                    <a:pt x="10802" y="16622"/>
                  </a:lnTo>
                  <a:cubicBezTo>
                    <a:pt x="10929" y="16724"/>
                    <a:pt x="10929" y="16724"/>
                    <a:pt x="11031" y="16826"/>
                  </a:cubicBezTo>
                  <a:cubicBezTo>
                    <a:pt x="11117" y="16740"/>
                    <a:pt x="11058" y="16492"/>
                    <a:pt x="11220" y="16492"/>
                  </a:cubicBezTo>
                  <a:cubicBezTo>
                    <a:pt x="11250" y="16492"/>
                    <a:pt x="11288" y="16501"/>
                    <a:pt x="11336" y="16521"/>
                  </a:cubicBezTo>
                  <a:cubicBezTo>
                    <a:pt x="11438" y="16521"/>
                    <a:pt x="11565" y="16622"/>
                    <a:pt x="11565" y="16724"/>
                  </a:cubicBezTo>
                  <a:cubicBezTo>
                    <a:pt x="11666" y="16927"/>
                    <a:pt x="11666" y="17029"/>
                    <a:pt x="11870" y="17029"/>
                  </a:cubicBezTo>
                  <a:cubicBezTo>
                    <a:pt x="11971" y="17029"/>
                    <a:pt x="12073" y="17156"/>
                    <a:pt x="12073" y="17359"/>
                  </a:cubicBezTo>
                  <a:cubicBezTo>
                    <a:pt x="11768" y="17359"/>
                    <a:pt x="11666" y="17664"/>
                    <a:pt x="11438" y="17791"/>
                  </a:cubicBezTo>
                  <a:lnTo>
                    <a:pt x="11438" y="18096"/>
                  </a:lnTo>
                  <a:cubicBezTo>
                    <a:pt x="11336" y="18300"/>
                    <a:pt x="11133" y="18427"/>
                    <a:pt x="11336" y="18528"/>
                  </a:cubicBezTo>
                  <a:lnTo>
                    <a:pt x="12073" y="18528"/>
                  </a:lnTo>
                  <a:cubicBezTo>
                    <a:pt x="12302" y="18732"/>
                    <a:pt x="12403" y="18935"/>
                    <a:pt x="12607" y="19164"/>
                  </a:cubicBezTo>
                  <a:lnTo>
                    <a:pt x="13878" y="19164"/>
                  </a:lnTo>
                  <a:cubicBezTo>
                    <a:pt x="13878" y="19164"/>
                    <a:pt x="13979" y="19164"/>
                    <a:pt x="13979" y="19266"/>
                  </a:cubicBezTo>
                  <a:lnTo>
                    <a:pt x="15148" y="19266"/>
                  </a:lnTo>
                  <a:cubicBezTo>
                    <a:pt x="15148" y="19367"/>
                    <a:pt x="15250" y="19367"/>
                    <a:pt x="15250" y="19469"/>
                  </a:cubicBezTo>
                  <a:lnTo>
                    <a:pt x="18122" y="19469"/>
                  </a:lnTo>
                  <a:cubicBezTo>
                    <a:pt x="18224" y="19571"/>
                    <a:pt x="18325" y="19571"/>
                    <a:pt x="18325" y="19571"/>
                  </a:cubicBezTo>
                  <a:lnTo>
                    <a:pt x="35481" y="19571"/>
                  </a:lnTo>
                  <a:cubicBezTo>
                    <a:pt x="35583" y="19698"/>
                    <a:pt x="35710" y="19799"/>
                    <a:pt x="35811" y="19799"/>
                  </a:cubicBezTo>
                  <a:cubicBezTo>
                    <a:pt x="35913" y="19799"/>
                    <a:pt x="36015" y="19698"/>
                    <a:pt x="36116" y="19698"/>
                  </a:cubicBezTo>
                  <a:lnTo>
                    <a:pt x="36218" y="19799"/>
                  </a:lnTo>
                  <a:lnTo>
                    <a:pt x="41937" y="19799"/>
                  </a:lnTo>
                  <a:cubicBezTo>
                    <a:pt x="42064" y="19799"/>
                    <a:pt x="42064" y="19698"/>
                    <a:pt x="42165" y="19698"/>
                  </a:cubicBezTo>
                  <a:lnTo>
                    <a:pt x="61634" y="19698"/>
                  </a:lnTo>
                  <a:cubicBezTo>
                    <a:pt x="61761" y="19571"/>
                    <a:pt x="61863" y="19469"/>
                    <a:pt x="61863" y="19469"/>
                  </a:cubicBezTo>
                  <a:lnTo>
                    <a:pt x="68318" y="19469"/>
                  </a:lnTo>
                  <a:lnTo>
                    <a:pt x="68522" y="19266"/>
                  </a:lnTo>
                  <a:lnTo>
                    <a:pt x="72232" y="19266"/>
                  </a:lnTo>
                  <a:cubicBezTo>
                    <a:pt x="72334" y="19164"/>
                    <a:pt x="72436" y="19164"/>
                    <a:pt x="72436" y="19164"/>
                  </a:cubicBezTo>
                  <a:cubicBezTo>
                    <a:pt x="72702" y="19113"/>
                    <a:pt x="72995" y="19113"/>
                    <a:pt x="73274" y="19113"/>
                  </a:cubicBezTo>
                  <a:cubicBezTo>
                    <a:pt x="73554" y="19113"/>
                    <a:pt x="73821" y="19113"/>
                    <a:pt x="74037" y="19062"/>
                  </a:cubicBezTo>
                  <a:cubicBezTo>
                    <a:pt x="74138" y="19062"/>
                    <a:pt x="74240" y="18935"/>
                    <a:pt x="74240" y="18935"/>
                  </a:cubicBezTo>
                  <a:lnTo>
                    <a:pt x="77951" y="18935"/>
                  </a:lnTo>
                  <a:cubicBezTo>
                    <a:pt x="78052" y="18833"/>
                    <a:pt x="78154" y="18833"/>
                    <a:pt x="78154" y="18732"/>
                  </a:cubicBezTo>
                  <a:lnTo>
                    <a:pt x="79959" y="18732"/>
                  </a:lnTo>
                  <a:cubicBezTo>
                    <a:pt x="80060" y="18732"/>
                    <a:pt x="80060" y="18630"/>
                    <a:pt x="80187" y="18528"/>
                  </a:cubicBezTo>
                  <a:lnTo>
                    <a:pt x="80594" y="18528"/>
                  </a:lnTo>
                  <a:cubicBezTo>
                    <a:pt x="80823" y="18427"/>
                    <a:pt x="81026" y="18427"/>
                    <a:pt x="81128" y="18300"/>
                  </a:cubicBezTo>
                  <a:lnTo>
                    <a:pt x="81128" y="18096"/>
                  </a:lnTo>
                  <a:cubicBezTo>
                    <a:pt x="81026" y="18096"/>
                    <a:pt x="80924" y="17995"/>
                    <a:pt x="80823" y="17995"/>
                  </a:cubicBezTo>
                  <a:cubicBezTo>
                    <a:pt x="80823" y="17893"/>
                    <a:pt x="80924" y="17893"/>
                    <a:pt x="80924" y="17791"/>
                  </a:cubicBezTo>
                  <a:cubicBezTo>
                    <a:pt x="80810" y="17677"/>
                    <a:pt x="80677" y="17677"/>
                    <a:pt x="80531" y="17677"/>
                  </a:cubicBezTo>
                  <a:cubicBezTo>
                    <a:pt x="80384" y="17677"/>
                    <a:pt x="80226" y="17677"/>
                    <a:pt x="80060" y="17563"/>
                  </a:cubicBezTo>
                  <a:cubicBezTo>
                    <a:pt x="80187" y="17461"/>
                    <a:pt x="80289" y="17461"/>
                    <a:pt x="80391" y="17359"/>
                  </a:cubicBezTo>
                  <a:cubicBezTo>
                    <a:pt x="80594" y="17359"/>
                    <a:pt x="80924" y="17359"/>
                    <a:pt x="81229" y="17258"/>
                  </a:cubicBezTo>
                  <a:cubicBezTo>
                    <a:pt x="80924" y="17156"/>
                    <a:pt x="80594" y="17156"/>
                    <a:pt x="80391" y="17156"/>
                  </a:cubicBezTo>
                  <a:cubicBezTo>
                    <a:pt x="80170" y="17156"/>
                    <a:pt x="80007" y="17201"/>
                    <a:pt x="79832" y="17201"/>
                  </a:cubicBezTo>
                  <a:cubicBezTo>
                    <a:pt x="79744" y="17201"/>
                    <a:pt x="79654" y="17190"/>
                    <a:pt x="79552" y="17156"/>
                  </a:cubicBezTo>
                  <a:cubicBezTo>
                    <a:pt x="79603" y="17042"/>
                    <a:pt x="79705" y="17042"/>
                    <a:pt x="79806" y="17042"/>
                  </a:cubicBezTo>
                  <a:cubicBezTo>
                    <a:pt x="79908" y="17042"/>
                    <a:pt x="80009" y="17042"/>
                    <a:pt x="80060" y="16927"/>
                  </a:cubicBezTo>
                  <a:cubicBezTo>
                    <a:pt x="79959" y="16826"/>
                    <a:pt x="79857" y="16826"/>
                    <a:pt x="79654" y="16724"/>
                  </a:cubicBezTo>
                  <a:cubicBezTo>
                    <a:pt x="79755" y="16724"/>
                    <a:pt x="80391" y="16521"/>
                    <a:pt x="80492" y="16521"/>
                  </a:cubicBezTo>
                  <a:lnTo>
                    <a:pt x="79654" y="16521"/>
                  </a:lnTo>
                  <a:cubicBezTo>
                    <a:pt x="79552" y="16394"/>
                    <a:pt x="79552" y="16394"/>
                    <a:pt x="79425" y="16292"/>
                  </a:cubicBezTo>
                  <a:cubicBezTo>
                    <a:pt x="79323" y="16394"/>
                    <a:pt x="79323" y="16394"/>
                    <a:pt x="79323" y="16521"/>
                  </a:cubicBezTo>
                  <a:cubicBezTo>
                    <a:pt x="79222" y="16394"/>
                    <a:pt x="79120" y="16394"/>
                    <a:pt x="79120" y="16292"/>
                  </a:cubicBezTo>
                  <a:cubicBezTo>
                    <a:pt x="79018" y="16292"/>
                    <a:pt x="78917" y="16292"/>
                    <a:pt x="78790" y="16190"/>
                  </a:cubicBezTo>
                  <a:cubicBezTo>
                    <a:pt x="78917" y="16190"/>
                    <a:pt x="79018" y="16089"/>
                    <a:pt x="79120" y="16089"/>
                  </a:cubicBezTo>
                  <a:cubicBezTo>
                    <a:pt x="79018" y="15987"/>
                    <a:pt x="79018" y="15885"/>
                    <a:pt x="78917" y="15758"/>
                  </a:cubicBezTo>
                  <a:cubicBezTo>
                    <a:pt x="78790" y="15885"/>
                    <a:pt x="78688" y="15885"/>
                    <a:pt x="78688" y="15987"/>
                  </a:cubicBezTo>
                  <a:cubicBezTo>
                    <a:pt x="78485" y="15885"/>
                    <a:pt x="78383" y="15885"/>
                    <a:pt x="78383" y="15758"/>
                  </a:cubicBezTo>
                  <a:cubicBezTo>
                    <a:pt x="78281" y="15885"/>
                    <a:pt x="78154" y="15885"/>
                    <a:pt x="78281" y="15885"/>
                  </a:cubicBezTo>
                  <a:cubicBezTo>
                    <a:pt x="78180" y="15933"/>
                    <a:pt x="78096" y="15951"/>
                    <a:pt x="78025" y="15951"/>
                  </a:cubicBezTo>
                  <a:cubicBezTo>
                    <a:pt x="77794" y="15951"/>
                    <a:pt x="77694" y="15758"/>
                    <a:pt x="77519" y="15758"/>
                  </a:cubicBezTo>
                  <a:cubicBezTo>
                    <a:pt x="77417" y="15885"/>
                    <a:pt x="77315" y="15885"/>
                    <a:pt x="77315" y="15987"/>
                  </a:cubicBezTo>
                  <a:cubicBezTo>
                    <a:pt x="77214" y="15885"/>
                    <a:pt x="77214" y="15885"/>
                    <a:pt x="77112" y="15758"/>
                  </a:cubicBezTo>
                  <a:cubicBezTo>
                    <a:pt x="76914" y="15758"/>
                    <a:pt x="76735" y="16006"/>
                    <a:pt x="76492" y="16006"/>
                  </a:cubicBezTo>
                  <a:cubicBezTo>
                    <a:pt x="76455" y="16006"/>
                    <a:pt x="76416" y="16000"/>
                    <a:pt x="76375" y="15987"/>
                  </a:cubicBezTo>
                  <a:cubicBezTo>
                    <a:pt x="76248" y="15885"/>
                    <a:pt x="76248" y="15758"/>
                    <a:pt x="76146" y="15657"/>
                  </a:cubicBezTo>
                  <a:lnTo>
                    <a:pt x="76146" y="15453"/>
                  </a:lnTo>
                  <a:cubicBezTo>
                    <a:pt x="76192" y="15433"/>
                    <a:pt x="76233" y="15425"/>
                    <a:pt x="76270" y="15425"/>
                  </a:cubicBezTo>
                  <a:cubicBezTo>
                    <a:pt x="76420" y="15425"/>
                    <a:pt x="76517" y="15555"/>
                    <a:pt x="76680" y="15555"/>
                  </a:cubicBezTo>
                  <a:cubicBezTo>
                    <a:pt x="76782" y="15555"/>
                    <a:pt x="76883" y="15453"/>
                    <a:pt x="77010" y="15453"/>
                  </a:cubicBezTo>
                  <a:lnTo>
                    <a:pt x="77417" y="15453"/>
                  </a:lnTo>
                  <a:cubicBezTo>
                    <a:pt x="77519" y="15453"/>
                    <a:pt x="77646" y="15555"/>
                    <a:pt x="77747" y="15657"/>
                  </a:cubicBezTo>
                  <a:cubicBezTo>
                    <a:pt x="77849" y="15555"/>
                    <a:pt x="77951" y="15453"/>
                    <a:pt x="77951" y="15453"/>
                  </a:cubicBezTo>
                  <a:cubicBezTo>
                    <a:pt x="78000" y="15442"/>
                    <a:pt x="78047" y="15437"/>
                    <a:pt x="78091" y="15437"/>
                  </a:cubicBezTo>
                  <a:cubicBezTo>
                    <a:pt x="78352" y="15437"/>
                    <a:pt x="78527" y="15613"/>
                    <a:pt x="78726" y="15613"/>
                  </a:cubicBezTo>
                  <a:cubicBezTo>
                    <a:pt x="78786" y="15613"/>
                    <a:pt x="78849" y="15597"/>
                    <a:pt x="78917" y="15555"/>
                  </a:cubicBezTo>
                  <a:cubicBezTo>
                    <a:pt x="79018" y="15453"/>
                    <a:pt x="79120" y="15453"/>
                    <a:pt x="79120" y="15352"/>
                  </a:cubicBezTo>
                  <a:cubicBezTo>
                    <a:pt x="79120" y="15123"/>
                    <a:pt x="78790" y="15123"/>
                    <a:pt x="78790" y="14818"/>
                  </a:cubicBezTo>
                  <a:cubicBezTo>
                    <a:pt x="78917" y="14716"/>
                    <a:pt x="79018" y="14614"/>
                    <a:pt x="79018" y="14487"/>
                  </a:cubicBezTo>
                  <a:cubicBezTo>
                    <a:pt x="79171" y="14551"/>
                    <a:pt x="79330" y="14551"/>
                    <a:pt x="79476" y="14551"/>
                  </a:cubicBezTo>
                  <a:cubicBezTo>
                    <a:pt x="79622" y="14551"/>
                    <a:pt x="79755" y="14551"/>
                    <a:pt x="79857" y="14614"/>
                  </a:cubicBezTo>
                  <a:cubicBezTo>
                    <a:pt x="79959" y="14818"/>
                    <a:pt x="79755" y="14919"/>
                    <a:pt x="79755" y="15021"/>
                  </a:cubicBezTo>
                  <a:cubicBezTo>
                    <a:pt x="79755" y="15021"/>
                    <a:pt x="79857" y="15123"/>
                    <a:pt x="79959" y="15250"/>
                  </a:cubicBezTo>
                  <a:cubicBezTo>
                    <a:pt x="80289" y="15021"/>
                    <a:pt x="79857" y="14716"/>
                    <a:pt x="80187" y="14487"/>
                  </a:cubicBezTo>
                  <a:lnTo>
                    <a:pt x="80187" y="14487"/>
                  </a:lnTo>
                  <a:cubicBezTo>
                    <a:pt x="80289" y="14614"/>
                    <a:pt x="80492" y="14716"/>
                    <a:pt x="80696" y="14716"/>
                  </a:cubicBezTo>
                  <a:cubicBezTo>
                    <a:pt x="80924" y="14386"/>
                    <a:pt x="81331" y="14182"/>
                    <a:pt x="81865" y="14182"/>
                  </a:cubicBezTo>
                  <a:lnTo>
                    <a:pt x="81865" y="13852"/>
                  </a:lnTo>
                  <a:lnTo>
                    <a:pt x="81458" y="13852"/>
                  </a:lnTo>
                  <a:cubicBezTo>
                    <a:pt x="81331" y="13750"/>
                    <a:pt x="81128" y="13649"/>
                    <a:pt x="81026" y="13445"/>
                  </a:cubicBezTo>
                  <a:cubicBezTo>
                    <a:pt x="81026" y="13649"/>
                    <a:pt x="80823" y="13649"/>
                    <a:pt x="80823" y="13852"/>
                  </a:cubicBezTo>
                  <a:cubicBezTo>
                    <a:pt x="80924" y="13852"/>
                    <a:pt x="80924" y="13852"/>
                    <a:pt x="80924" y="13979"/>
                  </a:cubicBezTo>
                  <a:lnTo>
                    <a:pt x="80823" y="13979"/>
                  </a:lnTo>
                  <a:cubicBezTo>
                    <a:pt x="80696" y="14182"/>
                    <a:pt x="80696" y="14182"/>
                    <a:pt x="80492" y="14182"/>
                  </a:cubicBezTo>
                  <a:cubicBezTo>
                    <a:pt x="80492" y="14081"/>
                    <a:pt x="80391" y="13979"/>
                    <a:pt x="80391" y="13852"/>
                  </a:cubicBezTo>
                  <a:cubicBezTo>
                    <a:pt x="80289" y="13750"/>
                    <a:pt x="80289" y="13649"/>
                    <a:pt x="80187" y="13547"/>
                  </a:cubicBezTo>
                  <a:cubicBezTo>
                    <a:pt x="80391" y="13445"/>
                    <a:pt x="80492" y="13344"/>
                    <a:pt x="80594" y="13217"/>
                  </a:cubicBezTo>
                  <a:cubicBezTo>
                    <a:pt x="80492" y="13115"/>
                    <a:pt x="80492" y="13115"/>
                    <a:pt x="80391" y="13013"/>
                  </a:cubicBezTo>
                  <a:lnTo>
                    <a:pt x="80391" y="12581"/>
                  </a:lnTo>
                  <a:lnTo>
                    <a:pt x="80289" y="12708"/>
                  </a:lnTo>
                  <a:cubicBezTo>
                    <a:pt x="80187" y="12912"/>
                    <a:pt x="80391" y="13115"/>
                    <a:pt x="80187" y="13344"/>
                  </a:cubicBezTo>
                  <a:lnTo>
                    <a:pt x="79755" y="13344"/>
                  </a:lnTo>
                  <a:cubicBezTo>
                    <a:pt x="79755" y="13217"/>
                    <a:pt x="79654" y="13115"/>
                    <a:pt x="79552" y="13013"/>
                  </a:cubicBezTo>
                  <a:lnTo>
                    <a:pt x="79552" y="12480"/>
                  </a:lnTo>
                  <a:cubicBezTo>
                    <a:pt x="79425" y="12480"/>
                    <a:pt x="79323" y="12480"/>
                    <a:pt x="79222" y="12378"/>
                  </a:cubicBezTo>
                  <a:cubicBezTo>
                    <a:pt x="79120" y="12276"/>
                    <a:pt x="79018" y="12175"/>
                    <a:pt x="78790" y="12073"/>
                  </a:cubicBezTo>
                  <a:lnTo>
                    <a:pt x="78790" y="11743"/>
                  </a:lnTo>
                  <a:lnTo>
                    <a:pt x="78383" y="11743"/>
                  </a:lnTo>
                  <a:cubicBezTo>
                    <a:pt x="78485" y="11844"/>
                    <a:pt x="78586" y="11946"/>
                    <a:pt x="78586" y="12073"/>
                  </a:cubicBezTo>
                  <a:lnTo>
                    <a:pt x="78586" y="12581"/>
                  </a:lnTo>
                  <a:cubicBezTo>
                    <a:pt x="78688" y="12581"/>
                    <a:pt x="78790" y="12708"/>
                    <a:pt x="78790" y="12708"/>
                  </a:cubicBezTo>
                  <a:cubicBezTo>
                    <a:pt x="78790" y="12780"/>
                    <a:pt x="78853" y="12852"/>
                    <a:pt x="78845" y="12852"/>
                  </a:cubicBezTo>
                  <a:cubicBezTo>
                    <a:pt x="78842" y="12852"/>
                    <a:pt x="78827" y="12840"/>
                    <a:pt x="78790" y="12810"/>
                  </a:cubicBezTo>
                  <a:lnTo>
                    <a:pt x="78790" y="12810"/>
                  </a:lnTo>
                  <a:cubicBezTo>
                    <a:pt x="79018" y="13013"/>
                    <a:pt x="79120" y="12912"/>
                    <a:pt x="79120" y="13115"/>
                  </a:cubicBezTo>
                  <a:lnTo>
                    <a:pt x="78383" y="13115"/>
                  </a:lnTo>
                  <a:cubicBezTo>
                    <a:pt x="78269" y="13115"/>
                    <a:pt x="78186" y="13140"/>
                    <a:pt x="78119" y="13140"/>
                  </a:cubicBezTo>
                  <a:cubicBezTo>
                    <a:pt x="78052" y="13140"/>
                    <a:pt x="78002" y="13115"/>
                    <a:pt x="77951" y="13013"/>
                  </a:cubicBezTo>
                  <a:lnTo>
                    <a:pt x="77951" y="12810"/>
                  </a:lnTo>
                  <a:cubicBezTo>
                    <a:pt x="78052" y="12708"/>
                    <a:pt x="78281" y="12480"/>
                    <a:pt x="78485" y="12378"/>
                  </a:cubicBezTo>
                  <a:cubicBezTo>
                    <a:pt x="78485" y="12276"/>
                    <a:pt x="78383" y="12175"/>
                    <a:pt x="78383" y="12073"/>
                  </a:cubicBezTo>
                  <a:lnTo>
                    <a:pt x="78052" y="12073"/>
                  </a:lnTo>
                  <a:cubicBezTo>
                    <a:pt x="77951" y="12073"/>
                    <a:pt x="77849" y="11946"/>
                    <a:pt x="77849" y="11946"/>
                  </a:cubicBezTo>
                  <a:cubicBezTo>
                    <a:pt x="77714" y="11946"/>
                    <a:pt x="77612" y="11901"/>
                    <a:pt x="77529" y="11901"/>
                  </a:cubicBezTo>
                  <a:cubicBezTo>
                    <a:pt x="77488" y="11901"/>
                    <a:pt x="77451" y="11912"/>
                    <a:pt x="77417" y="11946"/>
                  </a:cubicBezTo>
                  <a:cubicBezTo>
                    <a:pt x="77417" y="12175"/>
                    <a:pt x="77315" y="12276"/>
                    <a:pt x="77315" y="12378"/>
                  </a:cubicBezTo>
                  <a:cubicBezTo>
                    <a:pt x="77214" y="12480"/>
                    <a:pt x="77112" y="12480"/>
                    <a:pt x="77112" y="12480"/>
                  </a:cubicBezTo>
                  <a:cubicBezTo>
                    <a:pt x="77010" y="12708"/>
                    <a:pt x="76883" y="12810"/>
                    <a:pt x="76782" y="13013"/>
                  </a:cubicBezTo>
                  <a:cubicBezTo>
                    <a:pt x="76934" y="13013"/>
                    <a:pt x="77075" y="12968"/>
                    <a:pt x="77213" y="12968"/>
                  </a:cubicBezTo>
                  <a:cubicBezTo>
                    <a:pt x="77282" y="12968"/>
                    <a:pt x="77349" y="12979"/>
                    <a:pt x="77417" y="13013"/>
                  </a:cubicBezTo>
                  <a:cubicBezTo>
                    <a:pt x="77315" y="13115"/>
                    <a:pt x="77239" y="13140"/>
                    <a:pt x="77176" y="13140"/>
                  </a:cubicBezTo>
                  <a:cubicBezTo>
                    <a:pt x="77112" y="13140"/>
                    <a:pt x="77061" y="13115"/>
                    <a:pt x="77010" y="13115"/>
                  </a:cubicBezTo>
                  <a:cubicBezTo>
                    <a:pt x="76883" y="13115"/>
                    <a:pt x="76883" y="13013"/>
                    <a:pt x="76782" y="13013"/>
                  </a:cubicBezTo>
                  <a:lnTo>
                    <a:pt x="76375" y="13013"/>
                  </a:lnTo>
                  <a:lnTo>
                    <a:pt x="76248" y="13115"/>
                  </a:lnTo>
                  <a:cubicBezTo>
                    <a:pt x="76146" y="13013"/>
                    <a:pt x="76045" y="13013"/>
                    <a:pt x="75943" y="12912"/>
                  </a:cubicBezTo>
                  <a:cubicBezTo>
                    <a:pt x="76045" y="12810"/>
                    <a:pt x="76045" y="12810"/>
                    <a:pt x="76146" y="12708"/>
                  </a:cubicBezTo>
                  <a:lnTo>
                    <a:pt x="76146" y="11946"/>
                  </a:lnTo>
                  <a:cubicBezTo>
                    <a:pt x="76375" y="11946"/>
                    <a:pt x="76477" y="11946"/>
                    <a:pt x="76578" y="11844"/>
                  </a:cubicBezTo>
                  <a:cubicBezTo>
                    <a:pt x="76680" y="11844"/>
                    <a:pt x="76782" y="11743"/>
                    <a:pt x="76782" y="11641"/>
                  </a:cubicBezTo>
                  <a:cubicBezTo>
                    <a:pt x="76883" y="11539"/>
                    <a:pt x="76782" y="11310"/>
                    <a:pt x="76883" y="11209"/>
                  </a:cubicBezTo>
                  <a:lnTo>
                    <a:pt x="77112" y="11209"/>
                  </a:lnTo>
                  <a:cubicBezTo>
                    <a:pt x="77214" y="11310"/>
                    <a:pt x="77214" y="11438"/>
                    <a:pt x="77315" y="11641"/>
                  </a:cubicBezTo>
                  <a:cubicBezTo>
                    <a:pt x="77519" y="11539"/>
                    <a:pt x="77849" y="11310"/>
                    <a:pt x="78052" y="11209"/>
                  </a:cubicBezTo>
                  <a:cubicBezTo>
                    <a:pt x="78281" y="11438"/>
                    <a:pt x="78485" y="11539"/>
                    <a:pt x="78688" y="11641"/>
                  </a:cubicBezTo>
                  <a:cubicBezTo>
                    <a:pt x="78790" y="11438"/>
                    <a:pt x="78790" y="11310"/>
                    <a:pt x="78917" y="11209"/>
                  </a:cubicBezTo>
                  <a:lnTo>
                    <a:pt x="80289" y="11209"/>
                  </a:lnTo>
                  <a:cubicBezTo>
                    <a:pt x="80391" y="11209"/>
                    <a:pt x="80391" y="11107"/>
                    <a:pt x="80391" y="11107"/>
                  </a:cubicBezTo>
                  <a:cubicBezTo>
                    <a:pt x="80289" y="11005"/>
                    <a:pt x="80187" y="10904"/>
                    <a:pt x="80060" y="10675"/>
                  </a:cubicBezTo>
                  <a:lnTo>
                    <a:pt x="80823" y="10675"/>
                  </a:lnTo>
                  <a:cubicBezTo>
                    <a:pt x="80924" y="10573"/>
                    <a:pt x="81026" y="10573"/>
                    <a:pt x="81026" y="10472"/>
                  </a:cubicBezTo>
                  <a:lnTo>
                    <a:pt x="83237" y="10472"/>
                  </a:lnTo>
                  <a:lnTo>
                    <a:pt x="83237" y="10040"/>
                  </a:lnTo>
                  <a:lnTo>
                    <a:pt x="83136" y="9938"/>
                  </a:lnTo>
                  <a:cubicBezTo>
                    <a:pt x="83136" y="9836"/>
                    <a:pt x="83237" y="9735"/>
                    <a:pt x="83237" y="9735"/>
                  </a:cubicBezTo>
                  <a:cubicBezTo>
                    <a:pt x="83136" y="9633"/>
                    <a:pt x="83136" y="9404"/>
                    <a:pt x="83034" y="9303"/>
                  </a:cubicBezTo>
                  <a:cubicBezTo>
                    <a:pt x="82932" y="9404"/>
                    <a:pt x="82932" y="9531"/>
                    <a:pt x="82831" y="9633"/>
                  </a:cubicBezTo>
                  <a:cubicBezTo>
                    <a:pt x="82729" y="9531"/>
                    <a:pt x="82831" y="9303"/>
                    <a:pt x="82729" y="9201"/>
                  </a:cubicBezTo>
                  <a:cubicBezTo>
                    <a:pt x="82729" y="9201"/>
                    <a:pt x="82602" y="9099"/>
                    <a:pt x="82602" y="8998"/>
                  </a:cubicBezTo>
                  <a:lnTo>
                    <a:pt x="82729" y="8896"/>
                  </a:lnTo>
                  <a:lnTo>
                    <a:pt x="82729" y="8464"/>
                  </a:lnTo>
                  <a:cubicBezTo>
                    <a:pt x="82831" y="8362"/>
                    <a:pt x="83034" y="8261"/>
                    <a:pt x="83136" y="8133"/>
                  </a:cubicBezTo>
                  <a:cubicBezTo>
                    <a:pt x="83136" y="8032"/>
                    <a:pt x="83034" y="7930"/>
                    <a:pt x="83034" y="7930"/>
                  </a:cubicBezTo>
                  <a:lnTo>
                    <a:pt x="82831" y="7930"/>
                  </a:lnTo>
                  <a:cubicBezTo>
                    <a:pt x="82729" y="7828"/>
                    <a:pt x="82602" y="7625"/>
                    <a:pt x="82500" y="7498"/>
                  </a:cubicBezTo>
                  <a:lnTo>
                    <a:pt x="81967" y="7498"/>
                  </a:lnTo>
                  <a:cubicBezTo>
                    <a:pt x="81763" y="7396"/>
                    <a:pt x="81662" y="7295"/>
                    <a:pt x="81560" y="7193"/>
                  </a:cubicBezTo>
                  <a:cubicBezTo>
                    <a:pt x="81458" y="6990"/>
                    <a:pt x="81458" y="6761"/>
                    <a:pt x="81331" y="6659"/>
                  </a:cubicBezTo>
                  <a:cubicBezTo>
                    <a:pt x="81229" y="6558"/>
                    <a:pt x="81128" y="6456"/>
                    <a:pt x="81026" y="6354"/>
                  </a:cubicBezTo>
                  <a:cubicBezTo>
                    <a:pt x="81026" y="6354"/>
                    <a:pt x="80924" y="6456"/>
                    <a:pt x="80823" y="6456"/>
                  </a:cubicBezTo>
                  <a:lnTo>
                    <a:pt x="80594" y="6456"/>
                  </a:lnTo>
                  <a:cubicBezTo>
                    <a:pt x="80391" y="6558"/>
                    <a:pt x="80289" y="6761"/>
                    <a:pt x="80187" y="6761"/>
                  </a:cubicBezTo>
                  <a:cubicBezTo>
                    <a:pt x="80060" y="6761"/>
                    <a:pt x="79959" y="6659"/>
                    <a:pt x="79959" y="6659"/>
                  </a:cubicBezTo>
                  <a:cubicBezTo>
                    <a:pt x="79857" y="6354"/>
                    <a:pt x="80060" y="6354"/>
                    <a:pt x="80060" y="6227"/>
                  </a:cubicBezTo>
                  <a:lnTo>
                    <a:pt x="80060" y="5719"/>
                  </a:lnTo>
                  <a:cubicBezTo>
                    <a:pt x="79959" y="5592"/>
                    <a:pt x="79959" y="5592"/>
                    <a:pt x="79857" y="5592"/>
                  </a:cubicBezTo>
                  <a:lnTo>
                    <a:pt x="79857" y="6024"/>
                  </a:lnTo>
                  <a:cubicBezTo>
                    <a:pt x="79857" y="6126"/>
                    <a:pt x="79755" y="6227"/>
                    <a:pt x="79654" y="6354"/>
                  </a:cubicBezTo>
                  <a:cubicBezTo>
                    <a:pt x="79552" y="6227"/>
                    <a:pt x="79425" y="6126"/>
                    <a:pt x="79323" y="6024"/>
                  </a:cubicBezTo>
                  <a:cubicBezTo>
                    <a:pt x="79425" y="6024"/>
                    <a:pt x="79425" y="5922"/>
                    <a:pt x="79552" y="5821"/>
                  </a:cubicBezTo>
                  <a:cubicBezTo>
                    <a:pt x="79552" y="5719"/>
                    <a:pt x="79552" y="5719"/>
                    <a:pt x="79654" y="5592"/>
                  </a:cubicBezTo>
                  <a:lnTo>
                    <a:pt x="79857" y="5592"/>
                  </a:lnTo>
                  <a:cubicBezTo>
                    <a:pt x="79857" y="5389"/>
                    <a:pt x="79552" y="5287"/>
                    <a:pt x="79552" y="5084"/>
                  </a:cubicBezTo>
                  <a:cubicBezTo>
                    <a:pt x="79654" y="4855"/>
                    <a:pt x="79755" y="4753"/>
                    <a:pt x="79857" y="4753"/>
                  </a:cubicBezTo>
                  <a:cubicBezTo>
                    <a:pt x="80187" y="4753"/>
                    <a:pt x="80187" y="4448"/>
                    <a:pt x="80391" y="4321"/>
                  </a:cubicBezTo>
                  <a:cubicBezTo>
                    <a:pt x="80492" y="4448"/>
                    <a:pt x="80492" y="4448"/>
                    <a:pt x="80594" y="4448"/>
                  </a:cubicBezTo>
                  <a:lnTo>
                    <a:pt x="80594" y="4855"/>
                  </a:lnTo>
                  <a:cubicBezTo>
                    <a:pt x="80645" y="4906"/>
                    <a:pt x="80702" y="4906"/>
                    <a:pt x="80759" y="4906"/>
                  </a:cubicBezTo>
                  <a:cubicBezTo>
                    <a:pt x="80816" y="4906"/>
                    <a:pt x="80874" y="4906"/>
                    <a:pt x="80924" y="4957"/>
                  </a:cubicBezTo>
                  <a:cubicBezTo>
                    <a:pt x="81026" y="5084"/>
                    <a:pt x="80924" y="5287"/>
                    <a:pt x="81026" y="5389"/>
                  </a:cubicBezTo>
                  <a:cubicBezTo>
                    <a:pt x="81086" y="5418"/>
                    <a:pt x="81128" y="5431"/>
                    <a:pt x="81160" y="5431"/>
                  </a:cubicBezTo>
                  <a:cubicBezTo>
                    <a:pt x="81238" y="5431"/>
                    <a:pt x="81259" y="5359"/>
                    <a:pt x="81331" y="5287"/>
                  </a:cubicBezTo>
                  <a:cubicBezTo>
                    <a:pt x="81458" y="5287"/>
                    <a:pt x="81560" y="5185"/>
                    <a:pt x="81662" y="5185"/>
                  </a:cubicBezTo>
                  <a:cubicBezTo>
                    <a:pt x="81560" y="4957"/>
                    <a:pt x="81331" y="4855"/>
                    <a:pt x="81128" y="4753"/>
                  </a:cubicBezTo>
                  <a:cubicBezTo>
                    <a:pt x="81128" y="4753"/>
                    <a:pt x="81128" y="4652"/>
                    <a:pt x="81229" y="4550"/>
                  </a:cubicBezTo>
                  <a:lnTo>
                    <a:pt x="81458" y="4753"/>
                  </a:lnTo>
                  <a:cubicBezTo>
                    <a:pt x="81509" y="4702"/>
                    <a:pt x="81560" y="4702"/>
                    <a:pt x="81623" y="4702"/>
                  </a:cubicBezTo>
                  <a:cubicBezTo>
                    <a:pt x="81687" y="4702"/>
                    <a:pt x="81763" y="4702"/>
                    <a:pt x="81865" y="4652"/>
                  </a:cubicBezTo>
                  <a:cubicBezTo>
                    <a:pt x="81763" y="4550"/>
                    <a:pt x="81763" y="4550"/>
                    <a:pt x="81662" y="4448"/>
                  </a:cubicBezTo>
                  <a:cubicBezTo>
                    <a:pt x="81865" y="4448"/>
                    <a:pt x="81967" y="4321"/>
                    <a:pt x="82094" y="4321"/>
                  </a:cubicBezTo>
                  <a:cubicBezTo>
                    <a:pt x="82094" y="4219"/>
                    <a:pt x="81967" y="4118"/>
                    <a:pt x="81967" y="4016"/>
                  </a:cubicBezTo>
                  <a:cubicBezTo>
                    <a:pt x="81865" y="4118"/>
                    <a:pt x="81865" y="4118"/>
                    <a:pt x="81763" y="4219"/>
                  </a:cubicBezTo>
                  <a:cubicBezTo>
                    <a:pt x="81560" y="4219"/>
                    <a:pt x="81331" y="4219"/>
                    <a:pt x="81128" y="4118"/>
                  </a:cubicBezTo>
                  <a:cubicBezTo>
                    <a:pt x="81229" y="4016"/>
                    <a:pt x="81458" y="3914"/>
                    <a:pt x="81229" y="3686"/>
                  </a:cubicBezTo>
                  <a:lnTo>
                    <a:pt x="80924" y="3686"/>
                  </a:lnTo>
                  <a:cubicBezTo>
                    <a:pt x="80696" y="3813"/>
                    <a:pt x="80594" y="3914"/>
                    <a:pt x="80492" y="4016"/>
                  </a:cubicBezTo>
                  <a:cubicBezTo>
                    <a:pt x="80442" y="4016"/>
                    <a:pt x="80365" y="4042"/>
                    <a:pt x="80286" y="4042"/>
                  </a:cubicBezTo>
                  <a:cubicBezTo>
                    <a:pt x="80206" y="4042"/>
                    <a:pt x="80124" y="4016"/>
                    <a:pt x="80060" y="3914"/>
                  </a:cubicBezTo>
                  <a:cubicBezTo>
                    <a:pt x="80187" y="3914"/>
                    <a:pt x="80187" y="3813"/>
                    <a:pt x="80187" y="3813"/>
                  </a:cubicBezTo>
                  <a:cubicBezTo>
                    <a:pt x="80187" y="3584"/>
                    <a:pt x="80060" y="3482"/>
                    <a:pt x="79959" y="3381"/>
                  </a:cubicBezTo>
                  <a:lnTo>
                    <a:pt x="79425" y="3381"/>
                  </a:lnTo>
                  <a:cubicBezTo>
                    <a:pt x="79425" y="3279"/>
                    <a:pt x="79323" y="3177"/>
                    <a:pt x="79222" y="3177"/>
                  </a:cubicBezTo>
                  <a:lnTo>
                    <a:pt x="78917" y="3177"/>
                  </a:lnTo>
                  <a:lnTo>
                    <a:pt x="78688" y="2949"/>
                  </a:lnTo>
                  <a:lnTo>
                    <a:pt x="78154" y="2949"/>
                  </a:lnTo>
                  <a:cubicBezTo>
                    <a:pt x="78154" y="2949"/>
                    <a:pt x="78052" y="2847"/>
                    <a:pt x="77951" y="2847"/>
                  </a:cubicBezTo>
                  <a:lnTo>
                    <a:pt x="77112" y="2847"/>
                  </a:lnTo>
                  <a:cubicBezTo>
                    <a:pt x="77010" y="2847"/>
                    <a:pt x="77010" y="2949"/>
                    <a:pt x="76883" y="2949"/>
                  </a:cubicBezTo>
                  <a:cubicBezTo>
                    <a:pt x="76782" y="2847"/>
                    <a:pt x="76680" y="2745"/>
                    <a:pt x="76578" y="2644"/>
                  </a:cubicBezTo>
                  <a:cubicBezTo>
                    <a:pt x="76477" y="2644"/>
                    <a:pt x="76375" y="2644"/>
                    <a:pt x="76375" y="2542"/>
                  </a:cubicBezTo>
                  <a:lnTo>
                    <a:pt x="76375" y="2415"/>
                  </a:lnTo>
                  <a:lnTo>
                    <a:pt x="77417" y="2415"/>
                  </a:lnTo>
                  <a:cubicBezTo>
                    <a:pt x="77519" y="2415"/>
                    <a:pt x="77519" y="2415"/>
                    <a:pt x="77519" y="2313"/>
                  </a:cubicBezTo>
                  <a:cubicBezTo>
                    <a:pt x="77417" y="2212"/>
                    <a:pt x="77315" y="2212"/>
                    <a:pt x="77315" y="2110"/>
                  </a:cubicBezTo>
                  <a:lnTo>
                    <a:pt x="76375" y="2110"/>
                  </a:lnTo>
                  <a:cubicBezTo>
                    <a:pt x="76375" y="2008"/>
                    <a:pt x="76248" y="2008"/>
                    <a:pt x="76248" y="1907"/>
                  </a:cubicBezTo>
                  <a:cubicBezTo>
                    <a:pt x="76146" y="2008"/>
                    <a:pt x="76045" y="2008"/>
                    <a:pt x="76045" y="2110"/>
                  </a:cubicBezTo>
                  <a:cubicBezTo>
                    <a:pt x="75943" y="2008"/>
                    <a:pt x="75943" y="2008"/>
                    <a:pt x="75841" y="1907"/>
                  </a:cubicBezTo>
                  <a:lnTo>
                    <a:pt x="74571" y="1907"/>
                  </a:lnTo>
                  <a:lnTo>
                    <a:pt x="74469" y="1780"/>
                  </a:lnTo>
                  <a:cubicBezTo>
                    <a:pt x="74304" y="1729"/>
                    <a:pt x="74145" y="1729"/>
                    <a:pt x="73986" y="1729"/>
                  </a:cubicBezTo>
                  <a:cubicBezTo>
                    <a:pt x="73827" y="1729"/>
                    <a:pt x="73668" y="1729"/>
                    <a:pt x="73503" y="1678"/>
                  </a:cubicBezTo>
                  <a:cubicBezTo>
                    <a:pt x="73401" y="1678"/>
                    <a:pt x="73401" y="1576"/>
                    <a:pt x="73401" y="1576"/>
                  </a:cubicBezTo>
                  <a:lnTo>
                    <a:pt x="72131" y="1576"/>
                  </a:lnTo>
                  <a:cubicBezTo>
                    <a:pt x="72029" y="1475"/>
                    <a:pt x="72029" y="1475"/>
                    <a:pt x="71927" y="1373"/>
                  </a:cubicBezTo>
                  <a:lnTo>
                    <a:pt x="71165" y="1373"/>
                  </a:lnTo>
                  <a:cubicBezTo>
                    <a:pt x="71165" y="1373"/>
                    <a:pt x="71063" y="1271"/>
                    <a:pt x="70961" y="1271"/>
                  </a:cubicBezTo>
                  <a:lnTo>
                    <a:pt x="69894" y="1271"/>
                  </a:lnTo>
                  <a:cubicBezTo>
                    <a:pt x="69894" y="1144"/>
                    <a:pt x="69792" y="1144"/>
                    <a:pt x="69792" y="1043"/>
                  </a:cubicBezTo>
                  <a:lnTo>
                    <a:pt x="67047" y="1043"/>
                  </a:lnTo>
                  <a:cubicBezTo>
                    <a:pt x="67047" y="941"/>
                    <a:pt x="66946" y="941"/>
                    <a:pt x="66946" y="839"/>
                  </a:cubicBezTo>
                  <a:lnTo>
                    <a:pt x="64608" y="839"/>
                  </a:lnTo>
                  <a:cubicBezTo>
                    <a:pt x="64506" y="839"/>
                    <a:pt x="64506" y="738"/>
                    <a:pt x="64404" y="738"/>
                  </a:cubicBezTo>
                  <a:lnTo>
                    <a:pt x="62600" y="738"/>
                  </a:lnTo>
                  <a:cubicBezTo>
                    <a:pt x="62498" y="636"/>
                    <a:pt x="62498" y="636"/>
                    <a:pt x="62396" y="509"/>
                  </a:cubicBezTo>
                  <a:lnTo>
                    <a:pt x="59219" y="509"/>
                  </a:lnTo>
                  <a:cubicBezTo>
                    <a:pt x="59092" y="509"/>
                    <a:pt x="59092" y="407"/>
                    <a:pt x="59092" y="407"/>
                  </a:cubicBezTo>
                  <a:cubicBezTo>
                    <a:pt x="59410" y="356"/>
                    <a:pt x="60103" y="331"/>
                    <a:pt x="60875" y="331"/>
                  </a:cubicBezTo>
                  <a:cubicBezTo>
                    <a:pt x="61647" y="331"/>
                    <a:pt x="62498" y="356"/>
                    <a:pt x="63133" y="407"/>
                  </a:cubicBezTo>
                  <a:cubicBezTo>
                    <a:pt x="63235" y="407"/>
                    <a:pt x="63235" y="509"/>
                    <a:pt x="63337" y="509"/>
                  </a:cubicBezTo>
                  <a:cubicBezTo>
                    <a:pt x="63337" y="407"/>
                    <a:pt x="63438" y="407"/>
                    <a:pt x="63540" y="305"/>
                  </a:cubicBezTo>
                  <a:lnTo>
                    <a:pt x="63972" y="305"/>
                  </a:lnTo>
                  <a:lnTo>
                    <a:pt x="63870" y="204"/>
                  </a:lnTo>
                  <a:lnTo>
                    <a:pt x="61761" y="204"/>
                  </a:lnTo>
                  <a:cubicBezTo>
                    <a:pt x="61532" y="102"/>
                    <a:pt x="61431" y="0"/>
                    <a:pt x="61431" y="0"/>
                  </a:cubicBezTo>
                  <a:cubicBezTo>
                    <a:pt x="61329" y="102"/>
                    <a:pt x="61227" y="102"/>
                    <a:pt x="61227" y="204"/>
                  </a:cubicBezTo>
                  <a:cubicBezTo>
                    <a:pt x="61126" y="102"/>
                    <a:pt x="60998" y="0"/>
                    <a:pt x="60897" y="0"/>
                  </a:cubicBezTo>
                  <a:cubicBezTo>
                    <a:pt x="60795" y="0"/>
                    <a:pt x="60693" y="102"/>
                    <a:pt x="60592" y="102"/>
                  </a:cubicBezTo>
                  <a:cubicBezTo>
                    <a:pt x="60490" y="102"/>
                    <a:pt x="60490" y="0"/>
                    <a:pt x="60363" y="0"/>
                  </a:cubicBezTo>
                  <a:cubicBezTo>
                    <a:pt x="60261" y="102"/>
                    <a:pt x="60160" y="102"/>
                    <a:pt x="60058" y="102"/>
                  </a:cubicBezTo>
                  <a:cubicBezTo>
                    <a:pt x="59956" y="102"/>
                    <a:pt x="59855" y="0"/>
                    <a:pt x="59728" y="0"/>
                  </a:cubicBezTo>
                  <a:cubicBezTo>
                    <a:pt x="59728" y="102"/>
                    <a:pt x="59626" y="102"/>
                    <a:pt x="59524" y="204"/>
                  </a:cubicBezTo>
                  <a:cubicBezTo>
                    <a:pt x="59524" y="102"/>
                    <a:pt x="59423" y="102"/>
                    <a:pt x="59423" y="0"/>
                  </a:cubicBezTo>
                  <a:lnTo>
                    <a:pt x="58991" y="0"/>
                  </a:lnTo>
                  <a:cubicBezTo>
                    <a:pt x="58991" y="102"/>
                    <a:pt x="58889" y="102"/>
                    <a:pt x="58889" y="204"/>
                  </a:cubicBezTo>
                  <a:cubicBezTo>
                    <a:pt x="58787" y="102"/>
                    <a:pt x="58686" y="0"/>
                    <a:pt x="58584" y="0"/>
                  </a:cubicBezTo>
                  <a:cubicBezTo>
                    <a:pt x="58457" y="102"/>
                    <a:pt x="58355" y="102"/>
                    <a:pt x="58254" y="204"/>
                  </a:cubicBezTo>
                  <a:cubicBezTo>
                    <a:pt x="58254" y="102"/>
                    <a:pt x="58152" y="102"/>
                    <a:pt x="58152" y="0"/>
                  </a:cubicBezTo>
                  <a:lnTo>
                    <a:pt x="56881" y="0"/>
                  </a:lnTo>
                  <a:cubicBezTo>
                    <a:pt x="56779" y="102"/>
                    <a:pt x="56779" y="102"/>
                    <a:pt x="56678" y="204"/>
                  </a:cubicBezTo>
                  <a:lnTo>
                    <a:pt x="56347" y="204"/>
                  </a:lnTo>
                  <a:cubicBezTo>
                    <a:pt x="56246" y="102"/>
                    <a:pt x="56246" y="102"/>
                    <a:pt x="56144" y="0"/>
                  </a:cubicBezTo>
                  <a:lnTo>
                    <a:pt x="55610" y="0"/>
                  </a:lnTo>
                  <a:cubicBezTo>
                    <a:pt x="55509" y="102"/>
                    <a:pt x="55509" y="102"/>
                    <a:pt x="55407" y="204"/>
                  </a:cubicBezTo>
                  <a:cubicBezTo>
                    <a:pt x="55407" y="102"/>
                    <a:pt x="55280" y="102"/>
                    <a:pt x="55280" y="0"/>
                  </a:cubicBezTo>
                  <a:lnTo>
                    <a:pt x="36015" y="0"/>
                  </a:lnTo>
                  <a:cubicBezTo>
                    <a:pt x="36015" y="102"/>
                    <a:pt x="35913" y="102"/>
                    <a:pt x="35913" y="204"/>
                  </a:cubicBezTo>
                  <a:lnTo>
                    <a:pt x="35710" y="0"/>
                  </a:lnTo>
                  <a:cubicBezTo>
                    <a:pt x="35481" y="0"/>
                    <a:pt x="35379" y="204"/>
                    <a:pt x="35176" y="204"/>
                  </a:cubicBezTo>
                  <a:cubicBezTo>
                    <a:pt x="35176" y="102"/>
                    <a:pt x="35074" y="102"/>
                    <a:pt x="3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224925" y="1899625"/>
              <a:ext cx="47675" cy="39425"/>
            </a:xfrm>
            <a:custGeom>
              <a:avLst/>
              <a:gdLst/>
              <a:ahLst/>
              <a:cxnLst/>
              <a:rect l="l" t="t" r="r" b="b"/>
              <a:pathLst>
                <a:path w="1907" h="1577" extrusionOk="0">
                  <a:moveTo>
                    <a:pt x="1271" y="840"/>
                  </a:moveTo>
                  <a:lnTo>
                    <a:pt x="1373" y="941"/>
                  </a:lnTo>
                  <a:cubicBezTo>
                    <a:pt x="1343" y="971"/>
                    <a:pt x="1322" y="983"/>
                    <a:pt x="1307" y="983"/>
                  </a:cubicBezTo>
                  <a:cubicBezTo>
                    <a:pt x="1271" y="983"/>
                    <a:pt x="1271" y="911"/>
                    <a:pt x="1271" y="840"/>
                  </a:cubicBezTo>
                  <a:close/>
                  <a:moveTo>
                    <a:pt x="432" y="1"/>
                  </a:moveTo>
                  <a:cubicBezTo>
                    <a:pt x="305" y="1"/>
                    <a:pt x="204" y="103"/>
                    <a:pt x="102" y="103"/>
                  </a:cubicBezTo>
                  <a:cubicBezTo>
                    <a:pt x="204" y="204"/>
                    <a:pt x="305" y="306"/>
                    <a:pt x="305" y="535"/>
                  </a:cubicBezTo>
                  <a:cubicBezTo>
                    <a:pt x="204" y="535"/>
                    <a:pt x="102" y="535"/>
                    <a:pt x="0" y="636"/>
                  </a:cubicBezTo>
                  <a:cubicBezTo>
                    <a:pt x="0" y="738"/>
                    <a:pt x="0" y="840"/>
                    <a:pt x="102" y="840"/>
                  </a:cubicBezTo>
                  <a:lnTo>
                    <a:pt x="305" y="840"/>
                  </a:lnTo>
                  <a:cubicBezTo>
                    <a:pt x="432" y="941"/>
                    <a:pt x="534" y="1170"/>
                    <a:pt x="636" y="1272"/>
                  </a:cubicBezTo>
                  <a:cubicBezTo>
                    <a:pt x="737" y="1170"/>
                    <a:pt x="839" y="1043"/>
                    <a:pt x="941" y="1043"/>
                  </a:cubicBezTo>
                  <a:cubicBezTo>
                    <a:pt x="1169" y="1272"/>
                    <a:pt x="1373" y="1373"/>
                    <a:pt x="1474" y="1577"/>
                  </a:cubicBezTo>
                  <a:lnTo>
                    <a:pt x="1805" y="1577"/>
                  </a:lnTo>
                  <a:lnTo>
                    <a:pt x="1805" y="1170"/>
                  </a:lnTo>
                  <a:lnTo>
                    <a:pt x="1906" y="1043"/>
                  </a:lnTo>
                  <a:cubicBezTo>
                    <a:pt x="1805" y="840"/>
                    <a:pt x="1703" y="636"/>
                    <a:pt x="1474" y="535"/>
                  </a:cubicBezTo>
                  <a:cubicBezTo>
                    <a:pt x="1373" y="535"/>
                    <a:pt x="1373" y="535"/>
                    <a:pt x="1271" y="636"/>
                  </a:cubicBezTo>
                  <a:lnTo>
                    <a:pt x="1271" y="840"/>
                  </a:lnTo>
                  <a:cubicBezTo>
                    <a:pt x="1068" y="840"/>
                    <a:pt x="1068" y="738"/>
                    <a:pt x="941" y="636"/>
                  </a:cubicBezTo>
                  <a:cubicBezTo>
                    <a:pt x="839" y="535"/>
                    <a:pt x="636" y="535"/>
                    <a:pt x="534" y="408"/>
                  </a:cubicBezTo>
                  <a:cubicBezTo>
                    <a:pt x="636" y="408"/>
                    <a:pt x="636" y="306"/>
                    <a:pt x="636" y="306"/>
                  </a:cubicBezTo>
                  <a:cubicBezTo>
                    <a:pt x="636" y="204"/>
                    <a:pt x="534" y="103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5414050" y="1798600"/>
              <a:ext cx="122025" cy="13375"/>
            </a:xfrm>
            <a:custGeom>
              <a:avLst/>
              <a:gdLst/>
              <a:ahLst/>
              <a:cxnLst/>
              <a:rect l="l" t="t" r="r" b="b"/>
              <a:pathLst>
                <a:path w="4881" h="535" extrusionOk="0">
                  <a:moveTo>
                    <a:pt x="4118" y="1"/>
                  </a:moveTo>
                  <a:cubicBezTo>
                    <a:pt x="4016" y="1"/>
                    <a:pt x="4016" y="128"/>
                    <a:pt x="3914" y="230"/>
                  </a:cubicBezTo>
                  <a:lnTo>
                    <a:pt x="534" y="230"/>
                  </a:lnTo>
                  <a:cubicBezTo>
                    <a:pt x="432" y="230"/>
                    <a:pt x="305" y="331"/>
                    <a:pt x="305" y="331"/>
                  </a:cubicBezTo>
                  <a:cubicBezTo>
                    <a:pt x="204" y="331"/>
                    <a:pt x="204" y="230"/>
                    <a:pt x="102" y="230"/>
                  </a:cubicBezTo>
                  <a:cubicBezTo>
                    <a:pt x="0" y="331"/>
                    <a:pt x="0" y="433"/>
                    <a:pt x="102" y="535"/>
                  </a:cubicBezTo>
                  <a:lnTo>
                    <a:pt x="432" y="535"/>
                  </a:lnTo>
                  <a:cubicBezTo>
                    <a:pt x="636" y="433"/>
                    <a:pt x="636" y="433"/>
                    <a:pt x="737" y="331"/>
                  </a:cubicBezTo>
                  <a:cubicBezTo>
                    <a:pt x="839" y="433"/>
                    <a:pt x="941" y="433"/>
                    <a:pt x="1068" y="535"/>
                  </a:cubicBezTo>
                  <a:cubicBezTo>
                    <a:pt x="1068" y="433"/>
                    <a:pt x="1169" y="433"/>
                    <a:pt x="1169" y="433"/>
                  </a:cubicBezTo>
                  <a:lnTo>
                    <a:pt x="2338" y="433"/>
                  </a:lnTo>
                  <a:lnTo>
                    <a:pt x="2440" y="535"/>
                  </a:lnTo>
                  <a:cubicBezTo>
                    <a:pt x="2542" y="433"/>
                    <a:pt x="2542" y="433"/>
                    <a:pt x="2643" y="331"/>
                  </a:cubicBezTo>
                  <a:lnTo>
                    <a:pt x="4880" y="331"/>
                  </a:lnTo>
                  <a:cubicBezTo>
                    <a:pt x="4880" y="230"/>
                    <a:pt x="4880" y="128"/>
                    <a:pt x="4753" y="1"/>
                  </a:cubicBezTo>
                  <a:cubicBezTo>
                    <a:pt x="4651" y="128"/>
                    <a:pt x="4651" y="128"/>
                    <a:pt x="4550" y="230"/>
                  </a:cubicBezTo>
                  <a:cubicBezTo>
                    <a:pt x="4346" y="128"/>
                    <a:pt x="4245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294600" y="1806875"/>
              <a:ext cx="76900" cy="14500"/>
            </a:xfrm>
            <a:custGeom>
              <a:avLst/>
              <a:gdLst/>
              <a:ahLst/>
              <a:cxnLst/>
              <a:rect l="l" t="t" r="r" b="b"/>
              <a:pathLst>
                <a:path w="3076" h="580" extrusionOk="0">
                  <a:moveTo>
                    <a:pt x="1601" y="0"/>
                  </a:moveTo>
                  <a:cubicBezTo>
                    <a:pt x="1500" y="102"/>
                    <a:pt x="1398" y="102"/>
                    <a:pt x="1271" y="204"/>
                  </a:cubicBezTo>
                  <a:lnTo>
                    <a:pt x="534" y="204"/>
                  </a:lnTo>
                  <a:cubicBezTo>
                    <a:pt x="330" y="305"/>
                    <a:pt x="229" y="305"/>
                    <a:pt x="0" y="432"/>
                  </a:cubicBezTo>
                  <a:lnTo>
                    <a:pt x="0" y="534"/>
                  </a:lnTo>
                  <a:cubicBezTo>
                    <a:pt x="153" y="534"/>
                    <a:pt x="294" y="579"/>
                    <a:pt x="431" y="579"/>
                  </a:cubicBezTo>
                  <a:cubicBezTo>
                    <a:pt x="500" y="579"/>
                    <a:pt x="568" y="568"/>
                    <a:pt x="635" y="534"/>
                  </a:cubicBezTo>
                  <a:cubicBezTo>
                    <a:pt x="763" y="432"/>
                    <a:pt x="763" y="432"/>
                    <a:pt x="864" y="432"/>
                  </a:cubicBezTo>
                  <a:lnTo>
                    <a:pt x="2974" y="432"/>
                  </a:lnTo>
                  <a:cubicBezTo>
                    <a:pt x="2974" y="305"/>
                    <a:pt x="2974" y="204"/>
                    <a:pt x="3075" y="204"/>
                  </a:cubicBezTo>
                  <a:lnTo>
                    <a:pt x="2440" y="204"/>
                  </a:lnTo>
                  <a:cubicBezTo>
                    <a:pt x="2338" y="102"/>
                    <a:pt x="2237" y="102"/>
                    <a:pt x="2237" y="0"/>
                  </a:cubicBezTo>
                  <a:cubicBezTo>
                    <a:pt x="2135" y="102"/>
                    <a:pt x="2033" y="204"/>
                    <a:pt x="2033" y="204"/>
                  </a:cubicBezTo>
                  <a:cubicBezTo>
                    <a:pt x="1805" y="102"/>
                    <a:pt x="1703" y="102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7198225" y="1904725"/>
              <a:ext cx="24175" cy="40050"/>
            </a:xfrm>
            <a:custGeom>
              <a:avLst/>
              <a:gdLst/>
              <a:ahLst/>
              <a:cxnLst/>
              <a:rect l="l" t="t" r="r" b="b"/>
              <a:pathLst>
                <a:path w="967" h="1602" extrusionOk="0">
                  <a:moveTo>
                    <a:pt x="738" y="0"/>
                  </a:moveTo>
                  <a:cubicBezTo>
                    <a:pt x="535" y="0"/>
                    <a:pt x="433" y="204"/>
                    <a:pt x="103" y="534"/>
                  </a:cubicBezTo>
                  <a:cubicBezTo>
                    <a:pt x="230" y="636"/>
                    <a:pt x="433" y="737"/>
                    <a:pt x="331" y="966"/>
                  </a:cubicBezTo>
                  <a:cubicBezTo>
                    <a:pt x="230" y="1068"/>
                    <a:pt x="103" y="1068"/>
                    <a:pt x="1" y="1169"/>
                  </a:cubicBezTo>
                  <a:cubicBezTo>
                    <a:pt x="1" y="1373"/>
                    <a:pt x="230" y="1373"/>
                    <a:pt x="230" y="1601"/>
                  </a:cubicBezTo>
                  <a:cubicBezTo>
                    <a:pt x="433" y="1373"/>
                    <a:pt x="535" y="1271"/>
                    <a:pt x="738" y="1169"/>
                  </a:cubicBezTo>
                  <a:lnTo>
                    <a:pt x="738" y="839"/>
                  </a:lnTo>
                  <a:cubicBezTo>
                    <a:pt x="636" y="636"/>
                    <a:pt x="535" y="534"/>
                    <a:pt x="433" y="432"/>
                  </a:cubicBezTo>
                  <a:cubicBezTo>
                    <a:pt x="636" y="331"/>
                    <a:pt x="738" y="204"/>
                    <a:pt x="967" y="102"/>
                  </a:cubicBezTo>
                  <a:cubicBezTo>
                    <a:pt x="865" y="0"/>
                    <a:pt x="738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782675" y="1793525"/>
              <a:ext cx="63575" cy="13375"/>
            </a:xfrm>
            <a:custGeom>
              <a:avLst/>
              <a:gdLst/>
              <a:ahLst/>
              <a:cxnLst/>
              <a:rect l="l" t="t" r="r" b="b"/>
              <a:pathLst>
                <a:path w="2543" h="535" extrusionOk="0">
                  <a:moveTo>
                    <a:pt x="433" y="0"/>
                  </a:moveTo>
                  <a:cubicBezTo>
                    <a:pt x="331" y="102"/>
                    <a:pt x="331" y="102"/>
                    <a:pt x="204" y="204"/>
                  </a:cubicBezTo>
                  <a:lnTo>
                    <a:pt x="1" y="204"/>
                  </a:lnTo>
                  <a:lnTo>
                    <a:pt x="1" y="433"/>
                  </a:lnTo>
                  <a:lnTo>
                    <a:pt x="1805" y="433"/>
                  </a:lnTo>
                  <a:cubicBezTo>
                    <a:pt x="1907" y="433"/>
                    <a:pt x="1907" y="534"/>
                    <a:pt x="2009" y="534"/>
                  </a:cubicBezTo>
                  <a:lnTo>
                    <a:pt x="2441" y="534"/>
                  </a:lnTo>
                  <a:cubicBezTo>
                    <a:pt x="2542" y="433"/>
                    <a:pt x="2441" y="331"/>
                    <a:pt x="2339" y="204"/>
                  </a:cubicBezTo>
                  <a:lnTo>
                    <a:pt x="535" y="204"/>
                  </a:lnTo>
                  <a:cubicBezTo>
                    <a:pt x="535" y="102"/>
                    <a:pt x="433" y="102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7232550" y="2000025"/>
              <a:ext cx="29250" cy="21000"/>
            </a:xfrm>
            <a:custGeom>
              <a:avLst/>
              <a:gdLst/>
              <a:ahLst/>
              <a:cxnLst/>
              <a:rect l="l" t="t" r="r" b="b"/>
              <a:pathLst>
                <a:path w="1170" h="840" extrusionOk="0">
                  <a:moveTo>
                    <a:pt x="229" y="1"/>
                  </a:moveTo>
                  <a:lnTo>
                    <a:pt x="229" y="331"/>
                  </a:lnTo>
                  <a:cubicBezTo>
                    <a:pt x="0" y="433"/>
                    <a:pt x="0" y="433"/>
                    <a:pt x="127" y="534"/>
                  </a:cubicBezTo>
                  <a:lnTo>
                    <a:pt x="534" y="534"/>
                  </a:lnTo>
                  <a:cubicBezTo>
                    <a:pt x="534" y="636"/>
                    <a:pt x="636" y="738"/>
                    <a:pt x="636" y="839"/>
                  </a:cubicBezTo>
                  <a:cubicBezTo>
                    <a:pt x="864" y="839"/>
                    <a:pt x="763" y="738"/>
                    <a:pt x="864" y="534"/>
                  </a:cubicBezTo>
                  <a:cubicBezTo>
                    <a:pt x="864" y="534"/>
                    <a:pt x="966" y="433"/>
                    <a:pt x="1169" y="331"/>
                  </a:cubicBezTo>
                  <a:cubicBezTo>
                    <a:pt x="1068" y="204"/>
                    <a:pt x="966" y="102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875450" y="1798600"/>
              <a:ext cx="39425" cy="9950"/>
            </a:xfrm>
            <a:custGeom>
              <a:avLst/>
              <a:gdLst/>
              <a:ahLst/>
              <a:cxnLst/>
              <a:rect l="l" t="t" r="r" b="b"/>
              <a:pathLst>
                <a:path w="1577" h="398" extrusionOk="0">
                  <a:moveTo>
                    <a:pt x="1" y="1"/>
                  </a:moveTo>
                  <a:lnTo>
                    <a:pt x="1" y="331"/>
                  </a:lnTo>
                  <a:cubicBezTo>
                    <a:pt x="485" y="373"/>
                    <a:pt x="803" y="398"/>
                    <a:pt x="1025" y="398"/>
                  </a:cubicBezTo>
                  <a:cubicBezTo>
                    <a:pt x="1338" y="398"/>
                    <a:pt x="1457" y="349"/>
                    <a:pt x="1576" y="230"/>
                  </a:cubicBezTo>
                  <a:cubicBezTo>
                    <a:pt x="1475" y="196"/>
                    <a:pt x="1370" y="184"/>
                    <a:pt x="1265" y="184"/>
                  </a:cubicBezTo>
                  <a:cubicBezTo>
                    <a:pt x="1054" y="184"/>
                    <a:pt x="839" y="230"/>
                    <a:pt x="636" y="230"/>
                  </a:cubicBezTo>
                  <a:cubicBezTo>
                    <a:pt x="534" y="128"/>
                    <a:pt x="534" y="1"/>
                    <a:pt x="433" y="1"/>
                  </a:cubicBezTo>
                  <a:cubicBezTo>
                    <a:pt x="433" y="128"/>
                    <a:pt x="306" y="128"/>
                    <a:pt x="306" y="230"/>
                  </a:cubicBezTo>
                  <a:cubicBezTo>
                    <a:pt x="204" y="128"/>
                    <a:pt x="102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6750925" y="1793525"/>
              <a:ext cx="31775" cy="10825"/>
            </a:xfrm>
            <a:custGeom>
              <a:avLst/>
              <a:gdLst/>
              <a:ahLst/>
              <a:cxnLst/>
              <a:rect l="l" t="t" r="r" b="b"/>
              <a:pathLst>
                <a:path w="1271" h="433" extrusionOk="0">
                  <a:moveTo>
                    <a:pt x="0" y="0"/>
                  </a:moveTo>
                  <a:lnTo>
                    <a:pt x="0" y="204"/>
                  </a:lnTo>
                  <a:lnTo>
                    <a:pt x="534" y="204"/>
                  </a:lnTo>
                  <a:cubicBezTo>
                    <a:pt x="636" y="331"/>
                    <a:pt x="737" y="331"/>
                    <a:pt x="737" y="433"/>
                  </a:cubicBezTo>
                  <a:cubicBezTo>
                    <a:pt x="839" y="331"/>
                    <a:pt x="966" y="331"/>
                    <a:pt x="966" y="204"/>
                  </a:cubicBezTo>
                  <a:lnTo>
                    <a:pt x="1271" y="204"/>
                  </a:lnTo>
                  <a:cubicBezTo>
                    <a:pt x="1271" y="102"/>
                    <a:pt x="116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5180850" y="2010825"/>
              <a:ext cx="21625" cy="15900"/>
            </a:xfrm>
            <a:custGeom>
              <a:avLst/>
              <a:gdLst/>
              <a:ahLst/>
              <a:cxnLst/>
              <a:rect l="l" t="t" r="r" b="b"/>
              <a:pathLst>
                <a:path w="865" h="636" extrusionOk="0">
                  <a:moveTo>
                    <a:pt x="229" y="1"/>
                  </a:moveTo>
                  <a:lnTo>
                    <a:pt x="229" y="306"/>
                  </a:lnTo>
                  <a:cubicBezTo>
                    <a:pt x="229" y="407"/>
                    <a:pt x="1" y="534"/>
                    <a:pt x="102" y="636"/>
                  </a:cubicBezTo>
                  <a:lnTo>
                    <a:pt x="331" y="636"/>
                  </a:lnTo>
                  <a:cubicBezTo>
                    <a:pt x="433" y="534"/>
                    <a:pt x="433" y="407"/>
                    <a:pt x="534" y="306"/>
                  </a:cubicBezTo>
                  <a:cubicBezTo>
                    <a:pt x="636" y="306"/>
                    <a:pt x="636" y="306"/>
                    <a:pt x="865" y="204"/>
                  </a:cubicBezTo>
                  <a:cubicBezTo>
                    <a:pt x="636" y="102"/>
                    <a:pt x="433" y="102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5384825" y="1807500"/>
              <a:ext cx="26700" cy="4475"/>
            </a:xfrm>
            <a:custGeom>
              <a:avLst/>
              <a:gdLst/>
              <a:ahLst/>
              <a:cxnLst/>
              <a:rect l="l" t="t" r="r" b="b"/>
              <a:pathLst>
                <a:path w="1068" h="179" extrusionOk="0">
                  <a:moveTo>
                    <a:pt x="286" y="1"/>
                  </a:moveTo>
                  <a:cubicBezTo>
                    <a:pt x="153" y="1"/>
                    <a:pt x="102" y="26"/>
                    <a:pt x="0" y="77"/>
                  </a:cubicBezTo>
                  <a:lnTo>
                    <a:pt x="0" y="179"/>
                  </a:lnTo>
                  <a:lnTo>
                    <a:pt x="966" y="179"/>
                  </a:lnTo>
                  <a:lnTo>
                    <a:pt x="1068" y="77"/>
                  </a:lnTo>
                  <a:cubicBezTo>
                    <a:pt x="635" y="26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5231050" y="1825300"/>
              <a:ext cx="19075" cy="8275"/>
            </a:xfrm>
            <a:custGeom>
              <a:avLst/>
              <a:gdLst/>
              <a:ahLst/>
              <a:cxnLst/>
              <a:rect l="l" t="t" r="r" b="b"/>
              <a:pathLst>
                <a:path w="763" h="331" extrusionOk="0">
                  <a:moveTo>
                    <a:pt x="331" y="0"/>
                  </a:moveTo>
                  <a:cubicBezTo>
                    <a:pt x="229" y="102"/>
                    <a:pt x="0" y="102"/>
                    <a:pt x="0" y="331"/>
                  </a:cubicBezTo>
                  <a:cubicBezTo>
                    <a:pt x="229" y="331"/>
                    <a:pt x="534" y="204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5276150" y="1952375"/>
              <a:ext cx="8300" cy="8275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7100375" y="1841175"/>
              <a:ext cx="8300" cy="10825"/>
            </a:xfrm>
            <a:custGeom>
              <a:avLst/>
              <a:gdLst/>
              <a:ahLst/>
              <a:cxnLst/>
              <a:rect l="l" t="t" r="r" b="b"/>
              <a:pathLst>
                <a:path w="332" h="433" extrusionOk="0">
                  <a:moveTo>
                    <a:pt x="331" y="1"/>
                  </a:moveTo>
                  <a:cubicBezTo>
                    <a:pt x="102" y="102"/>
                    <a:pt x="102" y="102"/>
                    <a:pt x="1" y="102"/>
                  </a:cubicBezTo>
                  <a:lnTo>
                    <a:pt x="1" y="433"/>
                  </a:lnTo>
                  <a:lnTo>
                    <a:pt x="331" y="433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5250100" y="1822125"/>
              <a:ext cx="15925" cy="3200"/>
            </a:xfrm>
            <a:custGeom>
              <a:avLst/>
              <a:gdLst/>
              <a:ahLst/>
              <a:cxnLst/>
              <a:rect l="l" t="t" r="r" b="b"/>
              <a:pathLst>
                <a:path w="637" h="128" extrusionOk="0">
                  <a:moveTo>
                    <a:pt x="309" y="0"/>
                  </a:moveTo>
                  <a:cubicBezTo>
                    <a:pt x="204" y="0"/>
                    <a:pt x="103" y="26"/>
                    <a:pt x="1" y="127"/>
                  </a:cubicBezTo>
                  <a:cubicBezTo>
                    <a:pt x="47" y="104"/>
                    <a:pt x="93" y="97"/>
                    <a:pt x="139" y="97"/>
                  </a:cubicBezTo>
                  <a:cubicBezTo>
                    <a:pt x="222" y="97"/>
                    <a:pt x="306" y="120"/>
                    <a:pt x="392" y="120"/>
                  </a:cubicBezTo>
                  <a:cubicBezTo>
                    <a:pt x="471" y="120"/>
                    <a:pt x="552" y="101"/>
                    <a:pt x="636" y="26"/>
                  </a:cubicBezTo>
                  <a:cubicBezTo>
                    <a:pt x="522" y="26"/>
                    <a:pt x="414" y="0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5212625" y="2010825"/>
              <a:ext cx="13375" cy="1020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102" y="1"/>
                  </a:moveTo>
                  <a:cubicBezTo>
                    <a:pt x="0" y="102"/>
                    <a:pt x="0" y="306"/>
                    <a:pt x="102" y="407"/>
                  </a:cubicBezTo>
                  <a:lnTo>
                    <a:pt x="534" y="407"/>
                  </a:lnTo>
                  <a:cubicBezTo>
                    <a:pt x="331" y="306"/>
                    <a:pt x="229" y="306"/>
                    <a:pt x="229" y="204"/>
                  </a:cubicBezTo>
                  <a:cubicBezTo>
                    <a:pt x="229" y="102"/>
                    <a:pt x="331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7211575" y="1886300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" y="0"/>
                  </a:moveTo>
                  <a:lnTo>
                    <a:pt x="1" y="305"/>
                  </a:lnTo>
                  <a:cubicBezTo>
                    <a:pt x="204" y="305"/>
                    <a:pt x="204" y="203"/>
                    <a:pt x="433" y="102"/>
                  </a:cubicBezTo>
                  <a:cubicBezTo>
                    <a:pt x="204" y="0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7158850" y="1907250"/>
              <a:ext cx="7650" cy="9000"/>
            </a:xfrm>
            <a:custGeom>
              <a:avLst/>
              <a:gdLst/>
              <a:ahLst/>
              <a:cxnLst/>
              <a:rect l="l" t="t" r="r" b="b"/>
              <a:pathLst>
                <a:path w="306" h="360" extrusionOk="0">
                  <a:moveTo>
                    <a:pt x="305" y="1"/>
                  </a:moveTo>
                  <a:cubicBezTo>
                    <a:pt x="203" y="103"/>
                    <a:pt x="0" y="1"/>
                    <a:pt x="0" y="230"/>
                  </a:cubicBezTo>
                  <a:cubicBezTo>
                    <a:pt x="81" y="230"/>
                    <a:pt x="98" y="360"/>
                    <a:pt x="205" y="360"/>
                  </a:cubicBezTo>
                  <a:cubicBezTo>
                    <a:pt x="232" y="360"/>
                    <a:pt x="264" y="352"/>
                    <a:pt x="305" y="33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7166475" y="1928850"/>
              <a:ext cx="8275" cy="10200"/>
            </a:xfrm>
            <a:custGeom>
              <a:avLst/>
              <a:gdLst/>
              <a:ahLst/>
              <a:cxnLst/>
              <a:rect l="l" t="t" r="r" b="b"/>
              <a:pathLst>
                <a:path w="331" h="408" extrusionOk="0">
                  <a:moveTo>
                    <a:pt x="102" y="1"/>
                  </a:moveTo>
                  <a:cubicBezTo>
                    <a:pt x="0" y="204"/>
                    <a:pt x="0" y="306"/>
                    <a:pt x="0" y="408"/>
                  </a:cubicBezTo>
                  <a:lnTo>
                    <a:pt x="229" y="408"/>
                  </a:lnTo>
                  <a:cubicBezTo>
                    <a:pt x="229" y="408"/>
                    <a:pt x="330" y="408"/>
                    <a:pt x="330" y="306"/>
                  </a:cubicBezTo>
                  <a:lnTo>
                    <a:pt x="330" y="204"/>
                  </a:lnTo>
                  <a:cubicBezTo>
                    <a:pt x="229" y="204"/>
                    <a:pt x="102" y="103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51649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331" y="0"/>
                  </a:moveTo>
                  <a:cubicBezTo>
                    <a:pt x="229" y="0"/>
                    <a:pt x="102" y="0"/>
                    <a:pt x="0" y="102"/>
                  </a:cubicBezTo>
                  <a:lnTo>
                    <a:pt x="0" y="305"/>
                  </a:lnTo>
                  <a:cubicBezTo>
                    <a:pt x="102" y="305"/>
                    <a:pt x="229" y="203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5368925" y="2233225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02" y="0"/>
                  </a:moveTo>
                  <a:lnTo>
                    <a:pt x="102" y="0"/>
                  </a:lnTo>
                  <a:cubicBezTo>
                    <a:pt x="1" y="102"/>
                    <a:pt x="1" y="203"/>
                    <a:pt x="204" y="305"/>
                  </a:cubicBezTo>
                  <a:lnTo>
                    <a:pt x="433" y="305"/>
                  </a:lnTo>
                  <a:cubicBezTo>
                    <a:pt x="433" y="203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851300" y="1799400"/>
              <a:ext cx="10825" cy="4325"/>
            </a:xfrm>
            <a:custGeom>
              <a:avLst/>
              <a:gdLst/>
              <a:ahLst/>
              <a:cxnLst/>
              <a:rect l="l" t="t" r="r" b="b"/>
              <a:pathLst>
                <a:path w="433" h="173" extrusionOk="0">
                  <a:moveTo>
                    <a:pt x="264" y="1"/>
                  </a:moveTo>
                  <a:cubicBezTo>
                    <a:pt x="198" y="1"/>
                    <a:pt x="115" y="32"/>
                    <a:pt x="1" y="96"/>
                  </a:cubicBezTo>
                  <a:cubicBezTo>
                    <a:pt x="115" y="147"/>
                    <a:pt x="198" y="172"/>
                    <a:pt x="264" y="172"/>
                  </a:cubicBezTo>
                  <a:cubicBezTo>
                    <a:pt x="331" y="172"/>
                    <a:pt x="382" y="147"/>
                    <a:pt x="433" y="96"/>
                  </a:cubicBezTo>
                  <a:cubicBezTo>
                    <a:pt x="382" y="32"/>
                    <a:pt x="331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5368925" y="1807750"/>
              <a:ext cx="10825" cy="4850"/>
            </a:xfrm>
            <a:custGeom>
              <a:avLst/>
              <a:gdLst/>
              <a:ahLst/>
              <a:cxnLst/>
              <a:rect l="l" t="t" r="r" b="b"/>
              <a:pathLst>
                <a:path w="433" h="194" extrusionOk="0">
                  <a:moveTo>
                    <a:pt x="236" y="0"/>
                  </a:moveTo>
                  <a:cubicBezTo>
                    <a:pt x="169" y="0"/>
                    <a:pt x="120" y="49"/>
                    <a:pt x="1" y="169"/>
                  </a:cubicBezTo>
                  <a:cubicBezTo>
                    <a:pt x="102" y="169"/>
                    <a:pt x="185" y="194"/>
                    <a:pt x="255" y="194"/>
                  </a:cubicBezTo>
                  <a:cubicBezTo>
                    <a:pt x="325" y="194"/>
                    <a:pt x="382" y="169"/>
                    <a:pt x="433" y="67"/>
                  </a:cubicBezTo>
                  <a:cubicBezTo>
                    <a:pt x="338" y="25"/>
                    <a:pt x="283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5286975" y="1820200"/>
              <a:ext cx="7650" cy="4250"/>
            </a:xfrm>
            <a:custGeom>
              <a:avLst/>
              <a:gdLst/>
              <a:ahLst/>
              <a:cxnLst/>
              <a:rect l="l" t="t" r="r" b="b"/>
              <a:pathLst>
                <a:path w="306" h="17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54" y="52"/>
                    <a:pt x="178" y="52"/>
                    <a:pt x="114" y="52"/>
                  </a:cubicBezTo>
                  <a:cubicBezTo>
                    <a:pt x="51" y="52"/>
                    <a:pt x="0" y="52"/>
                    <a:pt x="0" y="103"/>
                  </a:cubicBezTo>
                  <a:cubicBezTo>
                    <a:pt x="84" y="145"/>
                    <a:pt x="134" y="169"/>
                    <a:pt x="170" y="169"/>
                  </a:cubicBezTo>
                  <a:cubicBezTo>
                    <a:pt x="221" y="169"/>
                    <a:pt x="246" y="120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7121350" y="1851975"/>
              <a:ext cx="8275" cy="5125"/>
            </a:xfrm>
            <a:custGeom>
              <a:avLst/>
              <a:gdLst/>
              <a:ahLst/>
              <a:cxnLst/>
              <a:rect l="l" t="t" r="r" b="b"/>
              <a:pathLst>
                <a:path w="331" h="205" extrusionOk="0">
                  <a:moveTo>
                    <a:pt x="1" y="1"/>
                  </a:moveTo>
                  <a:cubicBezTo>
                    <a:pt x="128" y="102"/>
                    <a:pt x="128" y="102"/>
                    <a:pt x="128" y="204"/>
                  </a:cubicBezTo>
                  <a:cubicBezTo>
                    <a:pt x="229" y="204"/>
                    <a:pt x="331" y="102"/>
                    <a:pt x="331" y="102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7184900" y="1925675"/>
              <a:ext cx="8275" cy="4850"/>
            </a:xfrm>
            <a:custGeom>
              <a:avLst/>
              <a:gdLst/>
              <a:ahLst/>
              <a:cxnLst/>
              <a:rect l="l" t="t" r="r" b="b"/>
              <a:pathLst>
                <a:path w="331" h="194" extrusionOk="0">
                  <a:moveTo>
                    <a:pt x="331" y="1"/>
                  </a:moveTo>
                  <a:cubicBezTo>
                    <a:pt x="229" y="1"/>
                    <a:pt x="127" y="1"/>
                    <a:pt x="0" y="128"/>
                  </a:cubicBezTo>
                  <a:cubicBezTo>
                    <a:pt x="51" y="169"/>
                    <a:pt x="98" y="193"/>
                    <a:pt x="142" y="193"/>
                  </a:cubicBezTo>
                  <a:cubicBezTo>
                    <a:pt x="209" y="193"/>
                    <a:pt x="270" y="138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5271075" y="1970800"/>
              <a:ext cx="5100" cy="8275"/>
            </a:xfrm>
            <a:custGeom>
              <a:avLst/>
              <a:gdLst/>
              <a:ahLst/>
              <a:cxnLst/>
              <a:rect l="l" t="t" r="r" b="b"/>
              <a:pathLst>
                <a:path w="204" h="331" extrusionOk="0">
                  <a:moveTo>
                    <a:pt x="102" y="0"/>
                  </a:moveTo>
                  <a:cubicBezTo>
                    <a:pt x="1" y="102"/>
                    <a:pt x="1" y="229"/>
                    <a:pt x="102" y="331"/>
                  </a:cubicBezTo>
                  <a:cubicBezTo>
                    <a:pt x="204" y="229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255200" y="197905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204" y="1"/>
                  </a:moveTo>
                  <a:cubicBezTo>
                    <a:pt x="102" y="102"/>
                    <a:pt x="0" y="204"/>
                    <a:pt x="204" y="306"/>
                  </a:cubicBezTo>
                  <a:cubicBezTo>
                    <a:pt x="305" y="204"/>
                    <a:pt x="305" y="102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371475" y="2223050"/>
              <a:ext cx="8275" cy="622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166" y="0"/>
                  </a:moveTo>
                  <a:cubicBezTo>
                    <a:pt x="108" y="0"/>
                    <a:pt x="51" y="26"/>
                    <a:pt x="0" y="77"/>
                  </a:cubicBezTo>
                  <a:cubicBezTo>
                    <a:pt x="51" y="191"/>
                    <a:pt x="108" y="248"/>
                    <a:pt x="166" y="248"/>
                  </a:cubicBezTo>
                  <a:cubicBezTo>
                    <a:pt x="223" y="248"/>
                    <a:pt x="280" y="191"/>
                    <a:pt x="331" y="77"/>
                  </a:cubicBezTo>
                  <a:cubicBezTo>
                    <a:pt x="280" y="26"/>
                    <a:pt x="223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398150" y="2206525"/>
              <a:ext cx="5125" cy="8300"/>
            </a:xfrm>
            <a:custGeom>
              <a:avLst/>
              <a:gdLst/>
              <a:ahLst/>
              <a:cxnLst/>
              <a:rect l="l" t="t" r="r" b="b"/>
              <a:pathLst>
                <a:path w="205" h="332" extrusionOk="0">
                  <a:moveTo>
                    <a:pt x="1" y="1"/>
                  </a:moveTo>
                  <a:lnTo>
                    <a:pt x="1" y="331"/>
                  </a:lnTo>
                  <a:cubicBezTo>
                    <a:pt x="1" y="331"/>
                    <a:pt x="102" y="331"/>
                    <a:pt x="102" y="204"/>
                  </a:cubicBezTo>
                  <a:cubicBezTo>
                    <a:pt x="204" y="204"/>
                    <a:pt x="102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5329525" y="2153800"/>
              <a:ext cx="5125" cy="8700"/>
            </a:xfrm>
            <a:custGeom>
              <a:avLst/>
              <a:gdLst/>
              <a:ahLst/>
              <a:cxnLst/>
              <a:rect l="l" t="t" r="r" b="b"/>
              <a:pathLst>
                <a:path w="205" h="348" extrusionOk="0">
                  <a:moveTo>
                    <a:pt x="1" y="0"/>
                  </a:moveTo>
                  <a:lnTo>
                    <a:pt x="1" y="305"/>
                  </a:lnTo>
                  <a:cubicBezTo>
                    <a:pt x="31" y="335"/>
                    <a:pt x="60" y="347"/>
                    <a:pt x="88" y="347"/>
                  </a:cubicBezTo>
                  <a:cubicBezTo>
                    <a:pt x="153" y="347"/>
                    <a:pt x="204" y="275"/>
                    <a:pt x="204" y="203"/>
                  </a:cubicBezTo>
                  <a:cubicBezTo>
                    <a:pt x="204" y="102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5326350" y="2145525"/>
              <a:ext cx="5750" cy="8300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" y="1"/>
                  </a:moveTo>
                  <a:cubicBezTo>
                    <a:pt x="1" y="229"/>
                    <a:pt x="1" y="229"/>
                    <a:pt x="128" y="331"/>
                  </a:cubicBezTo>
                  <a:cubicBezTo>
                    <a:pt x="128" y="229"/>
                    <a:pt x="230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212625" y="2119475"/>
              <a:ext cx="5750" cy="7650"/>
            </a:xfrm>
            <a:custGeom>
              <a:avLst/>
              <a:gdLst/>
              <a:ahLst/>
              <a:cxnLst/>
              <a:rect l="l" t="t" r="r" b="b"/>
              <a:pathLst>
                <a:path w="230" h="306" extrusionOk="0">
                  <a:moveTo>
                    <a:pt x="102" y="1"/>
                  </a:moveTo>
                  <a:cubicBezTo>
                    <a:pt x="0" y="102"/>
                    <a:pt x="0" y="204"/>
                    <a:pt x="102" y="306"/>
                  </a:cubicBezTo>
                  <a:cubicBezTo>
                    <a:pt x="229" y="204"/>
                    <a:pt x="229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5212625" y="2109325"/>
              <a:ext cx="10825" cy="5725"/>
            </a:xfrm>
            <a:custGeom>
              <a:avLst/>
              <a:gdLst/>
              <a:ahLst/>
              <a:cxnLst/>
              <a:rect l="l" t="t" r="r" b="b"/>
              <a:pathLst>
                <a:path w="433" h="229" extrusionOk="0">
                  <a:moveTo>
                    <a:pt x="216" y="0"/>
                  </a:moveTo>
                  <a:cubicBezTo>
                    <a:pt x="134" y="0"/>
                    <a:pt x="51" y="25"/>
                    <a:pt x="0" y="76"/>
                  </a:cubicBezTo>
                  <a:cubicBezTo>
                    <a:pt x="51" y="178"/>
                    <a:pt x="134" y="229"/>
                    <a:pt x="216" y="229"/>
                  </a:cubicBezTo>
                  <a:cubicBezTo>
                    <a:pt x="299" y="229"/>
                    <a:pt x="382" y="178"/>
                    <a:pt x="432" y="76"/>
                  </a:cubicBezTo>
                  <a:cubicBezTo>
                    <a:pt x="382" y="25"/>
                    <a:pt x="299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5255200" y="2095975"/>
              <a:ext cx="7650" cy="6225"/>
            </a:xfrm>
            <a:custGeom>
              <a:avLst/>
              <a:gdLst/>
              <a:ahLst/>
              <a:cxnLst/>
              <a:rect l="l" t="t" r="r" b="b"/>
              <a:pathLst>
                <a:path w="306" h="249" extrusionOk="0">
                  <a:moveTo>
                    <a:pt x="153" y="0"/>
                  </a:moveTo>
                  <a:cubicBezTo>
                    <a:pt x="102" y="0"/>
                    <a:pt x="51" y="26"/>
                    <a:pt x="0" y="77"/>
                  </a:cubicBezTo>
                  <a:cubicBezTo>
                    <a:pt x="51" y="191"/>
                    <a:pt x="102" y="248"/>
                    <a:pt x="153" y="248"/>
                  </a:cubicBezTo>
                  <a:cubicBezTo>
                    <a:pt x="204" y="248"/>
                    <a:pt x="254" y="191"/>
                    <a:pt x="305" y="77"/>
                  </a:cubicBezTo>
                  <a:cubicBezTo>
                    <a:pt x="254" y="26"/>
                    <a:pt x="20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2151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229" y="0"/>
                  </a:moveTo>
                  <a:lnTo>
                    <a:pt x="229" y="0"/>
                  </a:lnTo>
                  <a:cubicBezTo>
                    <a:pt x="0" y="102"/>
                    <a:pt x="127" y="203"/>
                    <a:pt x="127" y="305"/>
                  </a:cubicBezTo>
                  <a:cubicBezTo>
                    <a:pt x="330" y="203"/>
                    <a:pt x="330" y="203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6867200" y="17986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7" y="1"/>
                  </a:moveTo>
                  <a:cubicBezTo>
                    <a:pt x="0" y="1"/>
                    <a:pt x="0" y="128"/>
                    <a:pt x="0" y="128"/>
                  </a:cubicBez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6920575" y="180432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2"/>
                    <a:pt x="102" y="102"/>
                    <a:pt x="102" y="102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273625" y="1817675"/>
              <a:ext cx="2550" cy="2550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0" y="0"/>
                  </a:moveTo>
                  <a:lnTo>
                    <a:pt x="0" y="102"/>
                  </a:lnTo>
                  <a:cubicBezTo>
                    <a:pt x="0" y="102"/>
                    <a:pt x="102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173225" y="1870400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lnTo>
                    <a:pt x="1" y="102"/>
                  </a:lnTo>
                  <a:cubicBezTo>
                    <a:pt x="102" y="102"/>
                    <a:pt x="204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5167500" y="1872950"/>
              <a:ext cx="8300" cy="5100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331" y="0"/>
                  </a:moveTo>
                  <a:cubicBezTo>
                    <a:pt x="128" y="0"/>
                    <a:pt x="1" y="0"/>
                    <a:pt x="128" y="204"/>
                  </a:cubicBezTo>
                  <a:cubicBezTo>
                    <a:pt x="128" y="102"/>
                    <a:pt x="230" y="102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7203950" y="1904025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48" y="0"/>
                  </a:moveTo>
                  <a:cubicBezTo>
                    <a:pt x="36" y="0"/>
                    <a:pt x="20" y="9"/>
                    <a:pt x="1" y="28"/>
                  </a:cubicBezTo>
                  <a:cubicBezTo>
                    <a:pt x="1" y="130"/>
                    <a:pt x="102" y="130"/>
                    <a:pt x="102" y="232"/>
                  </a:cubicBezTo>
                  <a:cubicBezTo>
                    <a:pt x="102" y="149"/>
                    <a:pt x="102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5212625" y="1957450"/>
              <a:ext cx="5750" cy="3200"/>
            </a:xfrm>
            <a:custGeom>
              <a:avLst/>
              <a:gdLst/>
              <a:ahLst/>
              <a:cxnLst/>
              <a:rect l="l" t="t" r="r" b="b"/>
              <a:pathLst>
                <a:path w="230" h="128" extrusionOk="0">
                  <a:moveTo>
                    <a:pt x="0" y="1"/>
                  </a:moveTo>
                  <a:lnTo>
                    <a:pt x="102" y="128"/>
                  </a:lnTo>
                  <a:cubicBezTo>
                    <a:pt x="229" y="128"/>
                    <a:pt x="229" y="128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5241850" y="1975175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67" y="1"/>
                  </a:moveTo>
                  <a:cubicBezTo>
                    <a:pt x="52" y="1"/>
                    <a:pt x="31" y="16"/>
                    <a:pt x="1" y="54"/>
                  </a:cubicBezTo>
                  <a:lnTo>
                    <a:pt x="102" y="156"/>
                  </a:lnTo>
                  <a:cubicBezTo>
                    <a:pt x="102" y="85"/>
                    <a:pt x="10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5244400" y="1979050"/>
              <a:ext cx="5725" cy="5125"/>
            </a:xfrm>
            <a:custGeom>
              <a:avLst/>
              <a:gdLst/>
              <a:ahLst/>
              <a:cxnLst/>
              <a:rect l="l" t="t" r="r" b="b"/>
              <a:pathLst>
                <a:path w="229" h="205" extrusionOk="0">
                  <a:moveTo>
                    <a:pt x="0" y="1"/>
                  </a:moveTo>
                  <a:cubicBezTo>
                    <a:pt x="0" y="102"/>
                    <a:pt x="102" y="204"/>
                    <a:pt x="229" y="204"/>
                  </a:cubicBezTo>
                  <a:cubicBezTo>
                    <a:pt x="229" y="1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5250100" y="1981600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1" y="1"/>
                  </a:moveTo>
                  <a:cubicBezTo>
                    <a:pt x="1" y="83"/>
                    <a:pt x="1" y="232"/>
                    <a:pt x="55" y="232"/>
                  </a:cubicBezTo>
                  <a:cubicBezTo>
                    <a:pt x="67" y="232"/>
                    <a:pt x="83" y="223"/>
                    <a:pt x="103" y="204"/>
                  </a:cubicBezTo>
                  <a:cubicBezTo>
                    <a:pt x="103" y="102"/>
                    <a:pt x="1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7232550" y="1984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0" y="0"/>
                  </a:moveTo>
                  <a:lnTo>
                    <a:pt x="127" y="102"/>
                  </a:lnTo>
                  <a:cubicBezTo>
                    <a:pt x="127" y="102"/>
                    <a:pt x="229" y="102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7235725" y="1996475"/>
              <a:ext cx="2575" cy="6125"/>
            </a:xfrm>
            <a:custGeom>
              <a:avLst/>
              <a:gdLst/>
              <a:ahLst/>
              <a:cxnLst/>
              <a:rect l="l" t="t" r="r" b="b"/>
              <a:pathLst>
                <a:path w="103" h="245" extrusionOk="0">
                  <a:moveTo>
                    <a:pt x="62" y="1"/>
                  </a:moveTo>
                  <a:cubicBezTo>
                    <a:pt x="48" y="1"/>
                    <a:pt x="28" y="14"/>
                    <a:pt x="0" y="41"/>
                  </a:cubicBezTo>
                  <a:cubicBezTo>
                    <a:pt x="0" y="143"/>
                    <a:pt x="102" y="143"/>
                    <a:pt x="102" y="244"/>
                  </a:cubicBezTo>
                  <a:cubicBezTo>
                    <a:pt x="102" y="95"/>
                    <a:pt x="10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44400" y="2005100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02" y="1"/>
                  </a:moveTo>
                  <a:cubicBezTo>
                    <a:pt x="102" y="1"/>
                    <a:pt x="102" y="128"/>
                    <a:pt x="0" y="128"/>
                  </a:cubicBezTo>
                  <a:lnTo>
                    <a:pt x="102" y="1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255200" y="2021000"/>
              <a:ext cx="2550" cy="5725"/>
            </a:xfrm>
            <a:custGeom>
              <a:avLst/>
              <a:gdLst/>
              <a:ahLst/>
              <a:cxnLst/>
              <a:rect l="l" t="t" r="r" b="b"/>
              <a:pathLst>
                <a:path w="102" h="229" extrusionOk="0">
                  <a:moveTo>
                    <a:pt x="0" y="0"/>
                  </a:moveTo>
                  <a:lnTo>
                    <a:pt x="0" y="127"/>
                  </a:lnTo>
                  <a:lnTo>
                    <a:pt x="0" y="229"/>
                  </a:lnTo>
                  <a:lnTo>
                    <a:pt x="102" y="229"/>
                  </a:lnTo>
                  <a:cubicBezTo>
                    <a:pt x="102" y="127"/>
                    <a:pt x="102" y="1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138925" y="2035900"/>
              <a:ext cx="2550" cy="6725"/>
            </a:xfrm>
            <a:custGeom>
              <a:avLst/>
              <a:gdLst/>
              <a:ahLst/>
              <a:cxnLst/>
              <a:rect l="l" t="t" r="r" b="b"/>
              <a:pathLst>
                <a:path w="102" h="269" extrusionOk="0">
                  <a:moveTo>
                    <a:pt x="61" y="0"/>
                  </a:moveTo>
                  <a:cubicBezTo>
                    <a:pt x="47" y="0"/>
                    <a:pt x="27" y="13"/>
                    <a:pt x="0" y="40"/>
                  </a:cubicBezTo>
                  <a:cubicBezTo>
                    <a:pt x="0" y="40"/>
                    <a:pt x="102" y="167"/>
                    <a:pt x="102" y="268"/>
                  </a:cubicBezTo>
                  <a:cubicBezTo>
                    <a:pt x="102" y="100"/>
                    <a:pt x="10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59875" y="2034350"/>
              <a:ext cx="5125" cy="5725"/>
            </a:xfrm>
            <a:custGeom>
              <a:avLst/>
              <a:gdLst/>
              <a:ahLst/>
              <a:cxnLst/>
              <a:rect l="l" t="t" r="r" b="b"/>
              <a:pathLst>
                <a:path w="205" h="229" extrusionOk="0">
                  <a:moveTo>
                    <a:pt x="204" y="0"/>
                  </a:moveTo>
                  <a:cubicBezTo>
                    <a:pt x="103" y="102"/>
                    <a:pt x="1" y="0"/>
                    <a:pt x="103" y="229"/>
                  </a:cubicBezTo>
                  <a:cubicBezTo>
                    <a:pt x="103" y="102"/>
                    <a:pt x="103" y="102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5141450" y="2040050"/>
              <a:ext cx="5125" cy="3625"/>
            </a:xfrm>
            <a:custGeom>
              <a:avLst/>
              <a:gdLst/>
              <a:ahLst/>
              <a:cxnLst/>
              <a:rect l="l" t="t" r="r" b="b"/>
              <a:pathLst>
                <a:path w="205" h="145" extrusionOk="0">
                  <a:moveTo>
                    <a:pt x="1" y="1"/>
                  </a:moveTo>
                  <a:cubicBezTo>
                    <a:pt x="1" y="73"/>
                    <a:pt x="1" y="145"/>
                    <a:pt x="73" y="145"/>
                  </a:cubicBezTo>
                  <a:cubicBezTo>
                    <a:pt x="103" y="145"/>
                    <a:pt x="145" y="132"/>
                    <a:pt x="204" y="102"/>
                  </a:cubicBezTo>
                  <a:cubicBezTo>
                    <a:pt x="103" y="102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268550" y="2066100"/>
              <a:ext cx="2550" cy="5750"/>
            </a:xfrm>
            <a:custGeom>
              <a:avLst/>
              <a:gdLst/>
              <a:ahLst/>
              <a:cxnLst/>
              <a:rect l="l" t="t" r="r" b="b"/>
              <a:pathLst>
                <a:path w="102" h="230" extrusionOk="0">
                  <a:moveTo>
                    <a:pt x="0" y="1"/>
                  </a:moveTo>
                  <a:lnTo>
                    <a:pt x="0" y="230"/>
                  </a:lnTo>
                  <a:lnTo>
                    <a:pt x="102" y="230"/>
                  </a:lnTo>
                  <a:cubicBezTo>
                    <a:pt x="102" y="102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262825" y="2071825"/>
              <a:ext cx="5725" cy="2575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229" y="1"/>
                  </a:moveTo>
                  <a:cubicBezTo>
                    <a:pt x="0" y="1"/>
                    <a:pt x="0" y="1"/>
                    <a:pt x="0" y="102"/>
                  </a:cubicBezTo>
                  <a:cubicBezTo>
                    <a:pt x="127" y="102"/>
                    <a:pt x="229" y="102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15175" y="2079450"/>
              <a:ext cx="3200" cy="5100"/>
            </a:xfrm>
            <a:custGeom>
              <a:avLst/>
              <a:gdLst/>
              <a:ahLst/>
              <a:cxnLst/>
              <a:rect l="l" t="t" r="r" b="b"/>
              <a:pathLst>
                <a:path w="128" h="204" extrusionOk="0">
                  <a:moveTo>
                    <a:pt x="0" y="1"/>
                  </a:moveTo>
                  <a:lnTo>
                    <a:pt x="0" y="102"/>
                  </a:lnTo>
                  <a:lnTo>
                    <a:pt x="0" y="204"/>
                  </a:lnTo>
                  <a:cubicBezTo>
                    <a:pt x="0" y="102"/>
                    <a:pt x="127" y="102"/>
                    <a:pt x="127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7161375" y="2097875"/>
              <a:ext cx="7650" cy="2575"/>
            </a:xfrm>
            <a:custGeom>
              <a:avLst/>
              <a:gdLst/>
              <a:ahLst/>
              <a:cxnLst/>
              <a:rect l="l" t="t" r="r" b="b"/>
              <a:pathLst>
                <a:path w="306" h="103" extrusionOk="0">
                  <a:moveTo>
                    <a:pt x="102" y="1"/>
                  </a:moveTo>
                  <a:cubicBezTo>
                    <a:pt x="102" y="1"/>
                    <a:pt x="102" y="102"/>
                    <a:pt x="1" y="102"/>
                  </a:cubicBezTo>
                  <a:cubicBezTo>
                    <a:pt x="102" y="102"/>
                    <a:pt x="306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7063525" y="2103600"/>
              <a:ext cx="5100" cy="2550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" y="0"/>
                  </a:moveTo>
                  <a:cubicBezTo>
                    <a:pt x="102" y="0"/>
                    <a:pt x="102" y="0"/>
                    <a:pt x="102" y="102"/>
                  </a:cubicBezTo>
                  <a:cubicBezTo>
                    <a:pt x="102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7111175" y="2100425"/>
              <a:ext cx="7650" cy="5725"/>
            </a:xfrm>
            <a:custGeom>
              <a:avLst/>
              <a:gdLst/>
              <a:ahLst/>
              <a:cxnLst/>
              <a:rect l="l" t="t" r="r" b="b"/>
              <a:pathLst>
                <a:path w="306" h="229" extrusionOk="0">
                  <a:moveTo>
                    <a:pt x="306" y="0"/>
                  </a:moveTo>
                  <a:cubicBezTo>
                    <a:pt x="204" y="0"/>
                    <a:pt x="1" y="0"/>
                    <a:pt x="103" y="229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7166475" y="2132200"/>
              <a:ext cx="5725" cy="422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0" y="0"/>
                  </a:moveTo>
                  <a:cubicBezTo>
                    <a:pt x="0" y="91"/>
                    <a:pt x="52" y="169"/>
                    <a:pt x="128" y="169"/>
                  </a:cubicBezTo>
                  <a:cubicBezTo>
                    <a:pt x="158" y="169"/>
                    <a:pt x="192" y="156"/>
                    <a:pt x="229" y="12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7140425" y="2185550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3"/>
                    <a:pt x="102" y="103"/>
                    <a:pt x="102" y="10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5379725" y="2240850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1" y="0"/>
                  </a:moveTo>
                  <a:cubicBezTo>
                    <a:pt x="1" y="71"/>
                    <a:pt x="1" y="155"/>
                    <a:pt x="36" y="155"/>
                  </a:cubicBezTo>
                  <a:cubicBezTo>
                    <a:pt x="51" y="155"/>
                    <a:pt x="72" y="140"/>
                    <a:pt x="102" y="102"/>
                  </a:cubicBezTo>
                  <a:cubicBezTo>
                    <a:pt x="102" y="102"/>
                    <a:pt x="10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5432475" y="2145525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cubicBezTo>
                    <a:pt x="102" y="1"/>
                    <a:pt x="0" y="1"/>
                    <a:pt x="0" y="102"/>
                  </a:cubicBezTo>
                  <a:lnTo>
                    <a:pt x="204" y="102"/>
                  </a:lnTo>
                  <a:cubicBezTo>
                    <a:pt x="204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18"/>
          <p:cNvSpPr txBox="1">
            <a:spLocks noGrp="1"/>
          </p:cNvSpPr>
          <p:nvPr>
            <p:ph type="title"/>
          </p:nvPr>
        </p:nvSpPr>
        <p:spPr>
          <a:xfrm>
            <a:off x="624300" y="1339788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PENJELASAN </a:t>
            </a:r>
            <a:r>
              <a:rPr lang="en" dirty="0">
                <a:solidFill>
                  <a:schemeClr val="bg1"/>
                </a:solidFill>
              </a:rPr>
              <a:t>CI/CD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92" name="Google Shape;692;p18"/>
          <p:cNvGrpSpPr/>
          <p:nvPr/>
        </p:nvGrpSpPr>
        <p:grpSpPr>
          <a:xfrm flipH="1">
            <a:off x="897735" y="1943279"/>
            <a:ext cx="7350874" cy="103645"/>
            <a:chOff x="481475" y="1436425"/>
            <a:chExt cx="2449475" cy="169050"/>
          </a:xfrm>
        </p:grpSpPr>
        <p:sp>
          <p:nvSpPr>
            <p:cNvPr id="693" name="Google Shape;693;p18"/>
            <p:cNvSpPr/>
            <p:nvPr/>
          </p:nvSpPr>
          <p:spPr>
            <a:xfrm>
              <a:off x="481475" y="1436425"/>
              <a:ext cx="2338275" cy="169050"/>
            </a:xfrm>
            <a:custGeom>
              <a:avLst/>
              <a:gdLst/>
              <a:ahLst/>
              <a:cxnLst/>
              <a:rect l="l" t="t" r="r" b="b"/>
              <a:pathLst>
                <a:path w="93531" h="6762" extrusionOk="0">
                  <a:moveTo>
                    <a:pt x="82195" y="941"/>
                  </a:moveTo>
                  <a:lnTo>
                    <a:pt x="82195" y="1043"/>
                  </a:lnTo>
                  <a:cubicBezTo>
                    <a:pt x="82195" y="1145"/>
                    <a:pt x="82093" y="1145"/>
                    <a:pt x="82093" y="1145"/>
                  </a:cubicBezTo>
                  <a:cubicBezTo>
                    <a:pt x="82093" y="1145"/>
                    <a:pt x="81966" y="1145"/>
                    <a:pt x="81966" y="1043"/>
                  </a:cubicBezTo>
                  <a:cubicBezTo>
                    <a:pt x="82093" y="1043"/>
                    <a:pt x="82093" y="1043"/>
                    <a:pt x="82195" y="941"/>
                  </a:cubicBezTo>
                  <a:close/>
                  <a:moveTo>
                    <a:pt x="85727" y="444"/>
                  </a:moveTo>
                  <a:cubicBezTo>
                    <a:pt x="85856" y="444"/>
                    <a:pt x="85987" y="499"/>
                    <a:pt x="86109" y="636"/>
                  </a:cubicBezTo>
                  <a:cubicBezTo>
                    <a:pt x="86007" y="738"/>
                    <a:pt x="85906" y="738"/>
                    <a:pt x="85906" y="840"/>
                  </a:cubicBezTo>
                  <a:cubicBezTo>
                    <a:pt x="85906" y="941"/>
                    <a:pt x="86007" y="1043"/>
                    <a:pt x="86109" y="1043"/>
                  </a:cubicBezTo>
                  <a:lnTo>
                    <a:pt x="86007" y="1145"/>
                  </a:lnTo>
                  <a:lnTo>
                    <a:pt x="84508" y="1145"/>
                  </a:lnTo>
                  <a:cubicBezTo>
                    <a:pt x="84406" y="1272"/>
                    <a:pt x="84406" y="1373"/>
                    <a:pt x="84305" y="1373"/>
                  </a:cubicBezTo>
                  <a:cubicBezTo>
                    <a:pt x="84203" y="1272"/>
                    <a:pt x="84000" y="1145"/>
                    <a:pt x="83872" y="1043"/>
                  </a:cubicBezTo>
                  <a:cubicBezTo>
                    <a:pt x="84000" y="941"/>
                    <a:pt x="84000" y="840"/>
                    <a:pt x="84000" y="738"/>
                  </a:cubicBezTo>
                  <a:cubicBezTo>
                    <a:pt x="84058" y="718"/>
                    <a:pt x="84109" y="710"/>
                    <a:pt x="84153" y="710"/>
                  </a:cubicBezTo>
                  <a:cubicBezTo>
                    <a:pt x="84343" y="710"/>
                    <a:pt x="84426" y="859"/>
                    <a:pt x="84508" y="941"/>
                  </a:cubicBezTo>
                  <a:lnTo>
                    <a:pt x="84838" y="941"/>
                  </a:lnTo>
                  <a:cubicBezTo>
                    <a:pt x="85042" y="840"/>
                    <a:pt x="85270" y="636"/>
                    <a:pt x="85474" y="509"/>
                  </a:cubicBezTo>
                  <a:cubicBezTo>
                    <a:pt x="85555" y="468"/>
                    <a:pt x="85640" y="444"/>
                    <a:pt x="85727" y="444"/>
                  </a:cubicBezTo>
                  <a:close/>
                  <a:moveTo>
                    <a:pt x="65039" y="1475"/>
                  </a:moveTo>
                  <a:lnTo>
                    <a:pt x="65141" y="1577"/>
                  </a:lnTo>
                  <a:cubicBezTo>
                    <a:pt x="65039" y="1577"/>
                    <a:pt x="65039" y="1577"/>
                    <a:pt x="64938" y="1678"/>
                  </a:cubicBezTo>
                  <a:lnTo>
                    <a:pt x="64938" y="1577"/>
                  </a:lnTo>
                  <a:lnTo>
                    <a:pt x="65039" y="1475"/>
                  </a:lnTo>
                  <a:close/>
                  <a:moveTo>
                    <a:pt x="82830" y="941"/>
                  </a:moveTo>
                  <a:cubicBezTo>
                    <a:pt x="82932" y="1043"/>
                    <a:pt x="83034" y="1145"/>
                    <a:pt x="83237" y="1373"/>
                  </a:cubicBezTo>
                  <a:cubicBezTo>
                    <a:pt x="83135" y="1475"/>
                    <a:pt x="82932" y="1577"/>
                    <a:pt x="82830" y="1678"/>
                  </a:cubicBezTo>
                  <a:cubicBezTo>
                    <a:pt x="82602" y="1475"/>
                    <a:pt x="82602" y="1145"/>
                    <a:pt x="82830" y="941"/>
                  </a:cubicBezTo>
                  <a:close/>
                  <a:moveTo>
                    <a:pt x="85474" y="1678"/>
                  </a:moveTo>
                  <a:cubicBezTo>
                    <a:pt x="85474" y="1780"/>
                    <a:pt x="85575" y="1780"/>
                    <a:pt x="85575" y="1780"/>
                  </a:cubicBezTo>
                  <a:lnTo>
                    <a:pt x="85575" y="1907"/>
                  </a:lnTo>
                  <a:cubicBezTo>
                    <a:pt x="85474" y="1907"/>
                    <a:pt x="85474" y="1780"/>
                    <a:pt x="85372" y="1780"/>
                  </a:cubicBezTo>
                  <a:lnTo>
                    <a:pt x="85474" y="1678"/>
                  </a:lnTo>
                  <a:close/>
                  <a:moveTo>
                    <a:pt x="82093" y="1907"/>
                  </a:moveTo>
                  <a:cubicBezTo>
                    <a:pt x="82195" y="2009"/>
                    <a:pt x="82195" y="2009"/>
                    <a:pt x="82195" y="2110"/>
                  </a:cubicBezTo>
                  <a:lnTo>
                    <a:pt x="82093" y="2212"/>
                  </a:lnTo>
                  <a:lnTo>
                    <a:pt x="82093" y="2009"/>
                  </a:lnTo>
                  <a:lnTo>
                    <a:pt x="82093" y="1907"/>
                  </a:lnTo>
                  <a:close/>
                  <a:moveTo>
                    <a:pt x="83034" y="1907"/>
                  </a:moveTo>
                  <a:cubicBezTo>
                    <a:pt x="83135" y="2009"/>
                    <a:pt x="83135" y="2009"/>
                    <a:pt x="83135" y="2110"/>
                  </a:cubicBezTo>
                  <a:lnTo>
                    <a:pt x="83034" y="2212"/>
                  </a:lnTo>
                  <a:lnTo>
                    <a:pt x="83034" y="2009"/>
                  </a:lnTo>
                  <a:lnTo>
                    <a:pt x="83034" y="1907"/>
                  </a:lnTo>
                  <a:close/>
                  <a:moveTo>
                    <a:pt x="83771" y="1907"/>
                  </a:moveTo>
                  <a:cubicBezTo>
                    <a:pt x="83872" y="2009"/>
                    <a:pt x="83872" y="2009"/>
                    <a:pt x="83872" y="2110"/>
                  </a:cubicBezTo>
                  <a:lnTo>
                    <a:pt x="83771" y="2212"/>
                  </a:lnTo>
                  <a:lnTo>
                    <a:pt x="83771" y="2009"/>
                  </a:lnTo>
                  <a:lnTo>
                    <a:pt x="83771" y="1907"/>
                  </a:lnTo>
                  <a:close/>
                  <a:moveTo>
                    <a:pt x="86414" y="1907"/>
                  </a:moveTo>
                  <a:lnTo>
                    <a:pt x="86541" y="2009"/>
                  </a:lnTo>
                  <a:cubicBezTo>
                    <a:pt x="86541" y="2110"/>
                    <a:pt x="86541" y="2110"/>
                    <a:pt x="86414" y="2212"/>
                  </a:cubicBezTo>
                  <a:cubicBezTo>
                    <a:pt x="86414" y="2110"/>
                    <a:pt x="86414" y="2110"/>
                    <a:pt x="86312" y="2110"/>
                  </a:cubicBezTo>
                  <a:cubicBezTo>
                    <a:pt x="86414" y="2009"/>
                    <a:pt x="86414" y="2009"/>
                    <a:pt x="86414" y="1907"/>
                  </a:cubicBezTo>
                  <a:close/>
                  <a:moveTo>
                    <a:pt x="84737" y="1678"/>
                  </a:moveTo>
                  <a:lnTo>
                    <a:pt x="84838" y="1780"/>
                  </a:lnTo>
                  <a:cubicBezTo>
                    <a:pt x="84940" y="2110"/>
                    <a:pt x="84940" y="2314"/>
                    <a:pt x="84940" y="2644"/>
                  </a:cubicBezTo>
                  <a:cubicBezTo>
                    <a:pt x="84635" y="2542"/>
                    <a:pt x="84406" y="2415"/>
                    <a:pt x="84406" y="2110"/>
                  </a:cubicBezTo>
                  <a:cubicBezTo>
                    <a:pt x="84406" y="1907"/>
                    <a:pt x="84635" y="1907"/>
                    <a:pt x="84737" y="1678"/>
                  </a:cubicBezTo>
                  <a:close/>
                  <a:moveTo>
                    <a:pt x="31567" y="3178"/>
                  </a:moveTo>
                  <a:lnTo>
                    <a:pt x="31567" y="3279"/>
                  </a:lnTo>
                  <a:lnTo>
                    <a:pt x="31567" y="3381"/>
                  </a:lnTo>
                  <a:cubicBezTo>
                    <a:pt x="31465" y="3381"/>
                    <a:pt x="31465" y="3279"/>
                    <a:pt x="31465" y="3279"/>
                  </a:cubicBezTo>
                  <a:cubicBezTo>
                    <a:pt x="31465" y="3279"/>
                    <a:pt x="31465" y="3178"/>
                    <a:pt x="31567" y="3178"/>
                  </a:cubicBezTo>
                  <a:close/>
                  <a:moveTo>
                    <a:pt x="4880" y="4652"/>
                  </a:moveTo>
                  <a:lnTo>
                    <a:pt x="4880" y="4754"/>
                  </a:lnTo>
                  <a:lnTo>
                    <a:pt x="4677" y="4754"/>
                  </a:lnTo>
                  <a:cubicBezTo>
                    <a:pt x="4677" y="4652"/>
                    <a:pt x="4778" y="4652"/>
                    <a:pt x="4880" y="4652"/>
                  </a:cubicBezTo>
                  <a:close/>
                  <a:moveTo>
                    <a:pt x="31567" y="5084"/>
                  </a:moveTo>
                  <a:lnTo>
                    <a:pt x="31567" y="5186"/>
                  </a:lnTo>
                  <a:lnTo>
                    <a:pt x="31567" y="5287"/>
                  </a:lnTo>
                  <a:cubicBezTo>
                    <a:pt x="31465" y="5287"/>
                    <a:pt x="31465" y="5287"/>
                    <a:pt x="31465" y="5186"/>
                  </a:cubicBezTo>
                  <a:cubicBezTo>
                    <a:pt x="31465" y="5186"/>
                    <a:pt x="31465" y="5084"/>
                    <a:pt x="31567" y="5084"/>
                  </a:cubicBezTo>
                  <a:close/>
                  <a:moveTo>
                    <a:pt x="32202" y="5287"/>
                  </a:moveTo>
                  <a:cubicBezTo>
                    <a:pt x="32304" y="5287"/>
                    <a:pt x="32304" y="5389"/>
                    <a:pt x="32304" y="5389"/>
                  </a:cubicBezTo>
                  <a:cubicBezTo>
                    <a:pt x="32304" y="5491"/>
                    <a:pt x="32304" y="5491"/>
                    <a:pt x="32202" y="5491"/>
                  </a:cubicBezTo>
                  <a:lnTo>
                    <a:pt x="32202" y="5287"/>
                  </a:lnTo>
                  <a:close/>
                  <a:moveTo>
                    <a:pt x="20542" y="5527"/>
                  </a:moveTo>
                  <a:cubicBezTo>
                    <a:pt x="20681" y="5527"/>
                    <a:pt x="20912" y="5552"/>
                    <a:pt x="21299" y="5592"/>
                  </a:cubicBezTo>
                  <a:cubicBezTo>
                    <a:pt x="21095" y="5821"/>
                    <a:pt x="20867" y="5821"/>
                    <a:pt x="20663" y="5821"/>
                  </a:cubicBezTo>
                  <a:cubicBezTo>
                    <a:pt x="20562" y="5821"/>
                    <a:pt x="20460" y="5821"/>
                    <a:pt x="20333" y="5719"/>
                  </a:cubicBezTo>
                  <a:cubicBezTo>
                    <a:pt x="20333" y="5582"/>
                    <a:pt x="20333" y="5527"/>
                    <a:pt x="20542" y="5527"/>
                  </a:cubicBezTo>
                  <a:close/>
                  <a:moveTo>
                    <a:pt x="13674" y="5821"/>
                  </a:moveTo>
                  <a:cubicBezTo>
                    <a:pt x="13776" y="5821"/>
                    <a:pt x="13776" y="5821"/>
                    <a:pt x="13776" y="5923"/>
                  </a:cubicBezTo>
                  <a:cubicBezTo>
                    <a:pt x="13776" y="5923"/>
                    <a:pt x="13776" y="6024"/>
                    <a:pt x="13674" y="6024"/>
                  </a:cubicBezTo>
                  <a:lnTo>
                    <a:pt x="13674" y="5923"/>
                  </a:lnTo>
                  <a:lnTo>
                    <a:pt x="13674" y="5821"/>
                  </a:lnTo>
                  <a:close/>
                  <a:moveTo>
                    <a:pt x="14614" y="5821"/>
                  </a:moveTo>
                  <a:cubicBezTo>
                    <a:pt x="14741" y="5821"/>
                    <a:pt x="14741" y="5923"/>
                    <a:pt x="14843" y="5923"/>
                  </a:cubicBezTo>
                  <a:cubicBezTo>
                    <a:pt x="14741" y="5923"/>
                    <a:pt x="14741" y="6024"/>
                    <a:pt x="14741" y="6024"/>
                  </a:cubicBezTo>
                  <a:cubicBezTo>
                    <a:pt x="14614" y="6024"/>
                    <a:pt x="14614" y="5923"/>
                    <a:pt x="14513" y="5923"/>
                  </a:cubicBezTo>
                  <a:cubicBezTo>
                    <a:pt x="14614" y="5923"/>
                    <a:pt x="14614" y="5821"/>
                    <a:pt x="14614" y="5821"/>
                  </a:cubicBezTo>
                  <a:close/>
                  <a:moveTo>
                    <a:pt x="26814" y="6024"/>
                  </a:moveTo>
                  <a:lnTo>
                    <a:pt x="26814" y="6228"/>
                  </a:lnTo>
                  <a:lnTo>
                    <a:pt x="26484" y="6228"/>
                  </a:lnTo>
                  <a:lnTo>
                    <a:pt x="26382" y="6126"/>
                  </a:lnTo>
                  <a:lnTo>
                    <a:pt x="26484" y="6024"/>
                  </a:lnTo>
                  <a:close/>
                  <a:moveTo>
                    <a:pt x="86414" y="1"/>
                  </a:moveTo>
                  <a:cubicBezTo>
                    <a:pt x="86312" y="102"/>
                    <a:pt x="86312" y="204"/>
                    <a:pt x="86211" y="204"/>
                  </a:cubicBezTo>
                  <a:lnTo>
                    <a:pt x="85042" y="204"/>
                  </a:lnTo>
                  <a:cubicBezTo>
                    <a:pt x="84940" y="306"/>
                    <a:pt x="84838" y="407"/>
                    <a:pt x="84737" y="509"/>
                  </a:cubicBezTo>
                  <a:lnTo>
                    <a:pt x="83771" y="509"/>
                  </a:lnTo>
                  <a:cubicBezTo>
                    <a:pt x="83669" y="407"/>
                    <a:pt x="83669" y="306"/>
                    <a:pt x="83567" y="204"/>
                  </a:cubicBezTo>
                  <a:lnTo>
                    <a:pt x="82830" y="204"/>
                  </a:lnTo>
                  <a:lnTo>
                    <a:pt x="82602" y="407"/>
                  </a:lnTo>
                  <a:cubicBezTo>
                    <a:pt x="82500" y="407"/>
                    <a:pt x="82500" y="306"/>
                    <a:pt x="82398" y="306"/>
                  </a:cubicBezTo>
                  <a:lnTo>
                    <a:pt x="81865" y="306"/>
                  </a:lnTo>
                  <a:cubicBezTo>
                    <a:pt x="81763" y="306"/>
                    <a:pt x="81763" y="407"/>
                    <a:pt x="81661" y="407"/>
                  </a:cubicBezTo>
                  <a:lnTo>
                    <a:pt x="81560" y="509"/>
                  </a:lnTo>
                  <a:lnTo>
                    <a:pt x="78484" y="509"/>
                  </a:lnTo>
                  <a:cubicBezTo>
                    <a:pt x="78383" y="636"/>
                    <a:pt x="78383" y="636"/>
                    <a:pt x="78281" y="738"/>
                  </a:cubicBezTo>
                  <a:cubicBezTo>
                    <a:pt x="78154" y="636"/>
                    <a:pt x="78052" y="509"/>
                    <a:pt x="78052" y="509"/>
                  </a:cubicBezTo>
                  <a:lnTo>
                    <a:pt x="77112" y="509"/>
                  </a:lnTo>
                  <a:cubicBezTo>
                    <a:pt x="77010" y="509"/>
                    <a:pt x="76883" y="636"/>
                    <a:pt x="76781" y="738"/>
                  </a:cubicBezTo>
                  <a:lnTo>
                    <a:pt x="75841" y="738"/>
                  </a:lnTo>
                  <a:cubicBezTo>
                    <a:pt x="75739" y="636"/>
                    <a:pt x="75739" y="509"/>
                    <a:pt x="75612" y="509"/>
                  </a:cubicBezTo>
                  <a:cubicBezTo>
                    <a:pt x="75511" y="509"/>
                    <a:pt x="75511" y="636"/>
                    <a:pt x="75409" y="738"/>
                  </a:cubicBezTo>
                  <a:lnTo>
                    <a:pt x="73401" y="738"/>
                  </a:lnTo>
                  <a:cubicBezTo>
                    <a:pt x="73299" y="636"/>
                    <a:pt x="73299" y="509"/>
                    <a:pt x="73198" y="509"/>
                  </a:cubicBezTo>
                  <a:cubicBezTo>
                    <a:pt x="73071" y="636"/>
                    <a:pt x="73071" y="636"/>
                    <a:pt x="72969" y="738"/>
                  </a:cubicBezTo>
                  <a:lnTo>
                    <a:pt x="72029" y="738"/>
                  </a:lnTo>
                  <a:cubicBezTo>
                    <a:pt x="71927" y="840"/>
                    <a:pt x="71800" y="840"/>
                    <a:pt x="71698" y="941"/>
                  </a:cubicBezTo>
                  <a:lnTo>
                    <a:pt x="71063" y="941"/>
                  </a:lnTo>
                  <a:cubicBezTo>
                    <a:pt x="70961" y="840"/>
                    <a:pt x="70860" y="840"/>
                    <a:pt x="70758" y="738"/>
                  </a:cubicBezTo>
                  <a:cubicBezTo>
                    <a:pt x="70758" y="840"/>
                    <a:pt x="70656" y="840"/>
                    <a:pt x="70529" y="941"/>
                  </a:cubicBezTo>
                  <a:lnTo>
                    <a:pt x="67683" y="941"/>
                  </a:lnTo>
                  <a:cubicBezTo>
                    <a:pt x="67581" y="1043"/>
                    <a:pt x="67479" y="1145"/>
                    <a:pt x="67479" y="1272"/>
                  </a:cubicBezTo>
                  <a:lnTo>
                    <a:pt x="66412" y="1272"/>
                  </a:lnTo>
                  <a:cubicBezTo>
                    <a:pt x="66412" y="1373"/>
                    <a:pt x="66310" y="1577"/>
                    <a:pt x="66310" y="1678"/>
                  </a:cubicBezTo>
                  <a:cubicBezTo>
                    <a:pt x="66145" y="1678"/>
                    <a:pt x="65986" y="1704"/>
                    <a:pt x="65840" y="1704"/>
                  </a:cubicBezTo>
                  <a:cubicBezTo>
                    <a:pt x="65694" y="1704"/>
                    <a:pt x="65560" y="1678"/>
                    <a:pt x="65446" y="1577"/>
                  </a:cubicBezTo>
                  <a:cubicBezTo>
                    <a:pt x="65344" y="1475"/>
                    <a:pt x="65344" y="1373"/>
                    <a:pt x="65243" y="1145"/>
                  </a:cubicBezTo>
                  <a:cubicBezTo>
                    <a:pt x="65141" y="1208"/>
                    <a:pt x="65008" y="1208"/>
                    <a:pt x="64874" y="1208"/>
                  </a:cubicBezTo>
                  <a:cubicBezTo>
                    <a:pt x="64741" y="1208"/>
                    <a:pt x="64607" y="1208"/>
                    <a:pt x="64506" y="1272"/>
                  </a:cubicBezTo>
                  <a:cubicBezTo>
                    <a:pt x="64404" y="1475"/>
                    <a:pt x="64404" y="1577"/>
                    <a:pt x="64302" y="1678"/>
                  </a:cubicBezTo>
                  <a:lnTo>
                    <a:pt x="62396" y="1678"/>
                  </a:lnTo>
                  <a:cubicBezTo>
                    <a:pt x="62269" y="1577"/>
                    <a:pt x="62167" y="1577"/>
                    <a:pt x="62066" y="1475"/>
                  </a:cubicBezTo>
                  <a:cubicBezTo>
                    <a:pt x="62066" y="1577"/>
                    <a:pt x="61964" y="1577"/>
                    <a:pt x="61964" y="1678"/>
                  </a:cubicBezTo>
                  <a:cubicBezTo>
                    <a:pt x="61697" y="1596"/>
                    <a:pt x="61513" y="1447"/>
                    <a:pt x="61291" y="1447"/>
                  </a:cubicBezTo>
                  <a:cubicBezTo>
                    <a:pt x="61238" y="1447"/>
                    <a:pt x="61184" y="1456"/>
                    <a:pt x="61125" y="1475"/>
                  </a:cubicBezTo>
                  <a:cubicBezTo>
                    <a:pt x="60998" y="1678"/>
                    <a:pt x="60795" y="1780"/>
                    <a:pt x="60693" y="1907"/>
                  </a:cubicBezTo>
                  <a:lnTo>
                    <a:pt x="60490" y="1907"/>
                  </a:lnTo>
                  <a:cubicBezTo>
                    <a:pt x="60363" y="1780"/>
                    <a:pt x="60261" y="1577"/>
                    <a:pt x="60159" y="1475"/>
                  </a:cubicBezTo>
                  <a:lnTo>
                    <a:pt x="59727" y="1475"/>
                  </a:lnTo>
                  <a:cubicBezTo>
                    <a:pt x="59524" y="1577"/>
                    <a:pt x="59321" y="1780"/>
                    <a:pt x="58990" y="1907"/>
                  </a:cubicBezTo>
                  <a:cubicBezTo>
                    <a:pt x="58909" y="1948"/>
                    <a:pt x="58828" y="1972"/>
                    <a:pt x="58745" y="1972"/>
                  </a:cubicBezTo>
                  <a:cubicBezTo>
                    <a:pt x="58620" y="1972"/>
                    <a:pt x="58492" y="1917"/>
                    <a:pt x="58355" y="1780"/>
                  </a:cubicBezTo>
                  <a:cubicBezTo>
                    <a:pt x="58269" y="1694"/>
                    <a:pt x="58183" y="1663"/>
                    <a:pt x="58095" y="1663"/>
                  </a:cubicBezTo>
                  <a:cubicBezTo>
                    <a:pt x="57975" y="1663"/>
                    <a:pt x="57852" y="1721"/>
                    <a:pt x="57720" y="1780"/>
                  </a:cubicBezTo>
                  <a:cubicBezTo>
                    <a:pt x="57720" y="1780"/>
                    <a:pt x="57618" y="1907"/>
                    <a:pt x="57516" y="1907"/>
                  </a:cubicBezTo>
                  <a:cubicBezTo>
                    <a:pt x="57516" y="1907"/>
                    <a:pt x="57415" y="1780"/>
                    <a:pt x="57313" y="1678"/>
                  </a:cubicBezTo>
                  <a:cubicBezTo>
                    <a:pt x="57186" y="1780"/>
                    <a:pt x="57084" y="1907"/>
                    <a:pt x="57084" y="1907"/>
                  </a:cubicBezTo>
                  <a:lnTo>
                    <a:pt x="54644" y="1907"/>
                  </a:lnTo>
                  <a:cubicBezTo>
                    <a:pt x="54543" y="1907"/>
                    <a:pt x="54441" y="1780"/>
                    <a:pt x="54441" y="1678"/>
                  </a:cubicBezTo>
                  <a:cubicBezTo>
                    <a:pt x="54339" y="1780"/>
                    <a:pt x="54238" y="1907"/>
                    <a:pt x="54136" y="1907"/>
                  </a:cubicBezTo>
                  <a:cubicBezTo>
                    <a:pt x="54136" y="1780"/>
                    <a:pt x="54009" y="1780"/>
                    <a:pt x="53907" y="1678"/>
                  </a:cubicBezTo>
                  <a:cubicBezTo>
                    <a:pt x="53907" y="1780"/>
                    <a:pt x="53806" y="1780"/>
                    <a:pt x="53704" y="1907"/>
                  </a:cubicBezTo>
                  <a:cubicBezTo>
                    <a:pt x="53437" y="1958"/>
                    <a:pt x="53170" y="1958"/>
                    <a:pt x="52919" y="1958"/>
                  </a:cubicBezTo>
                  <a:cubicBezTo>
                    <a:pt x="52668" y="1958"/>
                    <a:pt x="52433" y="1958"/>
                    <a:pt x="52230" y="2009"/>
                  </a:cubicBezTo>
                  <a:cubicBezTo>
                    <a:pt x="52103" y="2110"/>
                    <a:pt x="52103" y="2110"/>
                    <a:pt x="52001" y="2212"/>
                  </a:cubicBezTo>
                  <a:lnTo>
                    <a:pt x="49154" y="2212"/>
                  </a:lnTo>
                  <a:cubicBezTo>
                    <a:pt x="49053" y="2212"/>
                    <a:pt x="48926" y="2314"/>
                    <a:pt x="48824" y="2415"/>
                  </a:cubicBezTo>
                  <a:lnTo>
                    <a:pt x="48417" y="2415"/>
                  </a:lnTo>
                  <a:cubicBezTo>
                    <a:pt x="48290" y="2314"/>
                    <a:pt x="48189" y="2212"/>
                    <a:pt x="48087" y="2110"/>
                  </a:cubicBezTo>
                  <a:cubicBezTo>
                    <a:pt x="47884" y="2212"/>
                    <a:pt x="47655" y="2314"/>
                    <a:pt x="47350" y="2314"/>
                  </a:cubicBezTo>
                  <a:lnTo>
                    <a:pt x="47248" y="2212"/>
                  </a:lnTo>
                  <a:cubicBezTo>
                    <a:pt x="47147" y="2212"/>
                    <a:pt x="47020" y="2314"/>
                    <a:pt x="46918" y="2415"/>
                  </a:cubicBezTo>
                  <a:lnTo>
                    <a:pt x="45876" y="2415"/>
                  </a:lnTo>
                  <a:cubicBezTo>
                    <a:pt x="45749" y="2415"/>
                    <a:pt x="45749" y="2314"/>
                    <a:pt x="45647" y="2314"/>
                  </a:cubicBezTo>
                  <a:lnTo>
                    <a:pt x="45545" y="2212"/>
                  </a:lnTo>
                  <a:cubicBezTo>
                    <a:pt x="45444" y="2212"/>
                    <a:pt x="45342" y="2314"/>
                    <a:pt x="45240" y="2415"/>
                  </a:cubicBezTo>
                  <a:lnTo>
                    <a:pt x="39522" y="2415"/>
                  </a:lnTo>
                  <a:cubicBezTo>
                    <a:pt x="39395" y="2542"/>
                    <a:pt x="39293" y="2542"/>
                    <a:pt x="39191" y="2644"/>
                  </a:cubicBezTo>
                  <a:cubicBezTo>
                    <a:pt x="39090" y="2542"/>
                    <a:pt x="39090" y="2415"/>
                    <a:pt x="38988" y="2415"/>
                  </a:cubicBezTo>
                  <a:lnTo>
                    <a:pt x="36548" y="2415"/>
                  </a:lnTo>
                  <a:cubicBezTo>
                    <a:pt x="36447" y="2542"/>
                    <a:pt x="36447" y="2542"/>
                    <a:pt x="36345" y="2644"/>
                  </a:cubicBezTo>
                  <a:lnTo>
                    <a:pt x="35913" y="2644"/>
                  </a:lnTo>
                  <a:cubicBezTo>
                    <a:pt x="35737" y="2644"/>
                    <a:pt x="35713" y="2396"/>
                    <a:pt x="35495" y="2396"/>
                  </a:cubicBezTo>
                  <a:cubicBezTo>
                    <a:pt x="35461" y="2396"/>
                    <a:pt x="35423" y="2402"/>
                    <a:pt x="35379" y="2415"/>
                  </a:cubicBezTo>
                  <a:cubicBezTo>
                    <a:pt x="35277" y="2542"/>
                    <a:pt x="35277" y="2542"/>
                    <a:pt x="35176" y="2644"/>
                  </a:cubicBezTo>
                  <a:lnTo>
                    <a:pt x="31567" y="2644"/>
                  </a:lnTo>
                  <a:cubicBezTo>
                    <a:pt x="31465" y="2746"/>
                    <a:pt x="31363" y="2847"/>
                    <a:pt x="31262" y="2847"/>
                  </a:cubicBezTo>
                  <a:lnTo>
                    <a:pt x="31033" y="2644"/>
                  </a:lnTo>
                  <a:lnTo>
                    <a:pt x="27449" y="2644"/>
                  </a:lnTo>
                  <a:cubicBezTo>
                    <a:pt x="27322" y="2746"/>
                    <a:pt x="27119" y="2847"/>
                    <a:pt x="27017" y="2949"/>
                  </a:cubicBezTo>
                  <a:cubicBezTo>
                    <a:pt x="26916" y="2847"/>
                    <a:pt x="26814" y="2746"/>
                    <a:pt x="26687" y="2644"/>
                  </a:cubicBezTo>
                  <a:lnTo>
                    <a:pt x="25009" y="2644"/>
                  </a:lnTo>
                  <a:cubicBezTo>
                    <a:pt x="24908" y="2746"/>
                    <a:pt x="24908" y="2847"/>
                    <a:pt x="24781" y="2847"/>
                  </a:cubicBezTo>
                  <a:cubicBezTo>
                    <a:pt x="24679" y="2746"/>
                    <a:pt x="24577" y="2644"/>
                    <a:pt x="24272" y="2644"/>
                  </a:cubicBezTo>
                  <a:cubicBezTo>
                    <a:pt x="24272" y="2746"/>
                    <a:pt x="24145" y="2847"/>
                    <a:pt x="24044" y="2949"/>
                  </a:cubicBezTo>
                  <a:lnTo>
                    <a:pt x="18757" y="2949"/>
                  </a:lnTo>
                  <a:cubicBezTo>
                    <a:pt x="18655" y="2949"/>
                    <a:pt x="18655" y="3051"/>
                    <a:pt x="18554" y="3178"/>
                  </a:cubicBezTo>
                  <a:lnTo>
                    <a:pt x="16851" y="3178"/>
                  </a:lnTo>
                  <a:cubicBezTo>
                    <a:pt x="16749" y="3279"/>
                    <a:pt x="16648" y="3279"/>
                    <a:pt x="16648" y="3381"/>
                  </a:cubicBezTo>
                  <a:lnTo>
                    <a:pt x="13674" y="3381"/>
                  </a:lnTo>
                  <a:cubicBezTo>
                    <a:pt x="13572" y="3279"/>
                    <a:pt x="13471" y="3178"/>
                    <a:pt x="13344" y="3051"/>
                  </a:cubicBezTo>
                  <a:cubicBezTo>
                    <a:pt x="13039" y="3279"/>
                    <a:pt x="12835" y="3483"/>
                    <a:pt x="12505" y="3584"/>
                  </a:cubicBezTo>
                  <a:cubicBezTo>
                    <a:pt x="12403" y="3584"/>
                    <a:pt x="12302" y="3483"/>
                    <a:pt x="12302" y="3381"/>
                  </a:cubicBezTo>
                  <a:lnTo>
                    <a:pt x="12073" y="3584"/>
                  </a:lnTo>
                  <a:cubicBezTo>
                    <a:pt x="11768" y="3483"/>
                    <a:pt x="11666" y="3178"/>
                    <a:pt x="11437" y="3178"/>
                  </a:cubicBezTo>
                  <a:lnTo>
                    <a:pt x="11234" y="3178"/>
                  </a:lnTo>
                  <a:cubicBezTo>
                    <a:pt x="11234" y="3381"/>
                    <a:pt x="11132" y="3686"/>
                    <a:pt x="11132" y="3915"/>
                  </a:cubicBezTo>
                  <a:cubicBezTo>
                    <a:pt x="10967" y="3864"/>
                    <a:pt x="10808" y="3864"/>
                    <a:pt x="10649" y="3864"/>
                  </a:cubicBezTo>
                  <a:cubicBezTo>
                    <a:pt x="10491" y="3864"/>
                    <a:pt x="10332" y="3864"/>
                    <a:pt x="10167" y="3813"/>
                  </a:cubicBezTo>
                  <a:cubicBezTo>
                    <a:pt x="10395" y="3584"/>
                    <a:pt x="10599" y="3381"/>
                    <a:pt x="10395" y="3279"/>
                  </a:cubicBezTo>
                  <a:cubicBezTo>
                    <a:pt x="10310" y="3221"/>
                    <a:pt x="10241" y="3199"/>
                    <a:pt x="10180" y="3199"/>
                  </a:cubicBezTo>
                  <a:cubicBezTo>
                    <a:pt x="10006" y="3199"/>
                    <a:pt x="9911" y="3381"/>
                    <a:pt x="9760" y="3381"/>
                  </a:cubicBezTo>
                  <a:lnTo>
                    <a:pt x="9125" y="3381"/>
                  </a:lnTo>
                  <a:lnTo>
                    <a:pt x="8896" y="3584"/>
                  </a:lnTo>
                  <a:cubicBezTo>
                    <a:pt x="8591" y="3381"/>
                    <a:pt x="8387" y="3279"/>
                    <a:pt x="8159" y="3178"/>
                  </a:cubicBezTo>
                  <a:cubicBezTo>
                    <a:pt x="8057" y="3279"/>
                    <a:pt x="7955" y="3279"/>
                    <a:pt x="7955" y="3381"/>
                  </a:cubicBezTo>
                  <a:cubicBezTo>
                    <a:pt x="7854" y="3279"/>
                    <a:pt x="7752" y="3279"/>
                    <a:pt x="7625" y="3178"/>
                  </a:cubicBezTo>
                  <a:cubicBezTo>
                    <a:pt x="7625" y="3279"/>
                    <a:pt x="7523" y="3279"/>
                    <a:pt x="7422" y="3381"/>
                  </a:cubicBezTo>
                  <a:lnTo>
                    <a:pt x="6253" y="3381"/>
                  </a:lnTo>
                  <a:cubicBezTo>
                    <a:pt x="6151" y="3483"/>
                    <a:pt x="6049" y="3584"/>
                    <a:pt x="5948" y="3584"/>
                  </a:cubicBezTo>
                  <a:lnTo>
                    <a:pt x="5083" y="3584"/>
                  </a:lnTo>
                  <a:cubicBezTo>
                    <a:pt x="4880" y="3483"/>
                    <a:pt x="4778" y="3381"/>
                    <a:pt x="4575" y="3381"/>
                  </a:cubicBezTo>
                  <a:lnTo>
                    <a:pt x="4346" y="3584"/>
                  </a:lnTo>
                  <a:cubicBezTo>
                    <a:pt x="4245" y="3584"/>
                    <a:pt x="4143" y="3483"/>
                    <a:pt x="4041" y="3381"/>
                  </a:cubicBezTo>
                  <a:lnTo>
                    <a:pt x="3609" y="3381"/>
                  </a:lnTo>
                  <a:lnTo>
                    <a:pt x="3406" y="3584"/>
                  </a:lnTo>
                  <a:cubicBezTo>
                    <a:pt x="3177" y="3483"/>
                    <a:pt x="3076" y="3381"/>
                    <a:pt x="2974" y="3381"/>
                  </a:cubicBezTo>
                  <a:cubicBezTo>
                    <a:pt x="2771" y="3483"/>
                    <a:pt x="2669" y="3483"/>
                    <a:pt x="2542" y="3584"/>
                  </a:cubicBezTo>
                  <a:cubicBezTo>
                    <a:pt x="2542" y="3483"/>
                    <a:pt x="2440" y="3483"/>
                    <a:pt x="2339" y="3381"/>
                  </a:cubicBezTo>
                  <a:cubicBezTo>
                    <a:pt x="2339" y="3483"/>
                    <a:pt x="2237" y="3584"/>
                    <a:pt x="2135" y="3584"/>
                  </a:cubicBezTo>
                  <a:lnTo>
                    <a:pt x="1703" y="3584"/>
                  </a:lnTo>
                  <a:cubicBezTo>
                    <a:pt x="1601" y="3584"/>
                    <a:pt x="1500" y="3483"/>
                    <a:pt x="1398" y="3381"/>
                  </a:cubicBezTo>
                  <a:cubicBezTo>
                    <a:pt x="1271" y="3381"/>
                    <a:pt x="1169" y="3381"/>
                    <a:pt x="1068" y="3483"/>
                  </a:cubicBezTo>
                  <a:lnTo>
                    <a:pt x="1068" y="4550"/>
                  </a:lnTo>
                  <a:cubicBezTo>
                    <a:pt x="954" y="4577"/>
                    <a:pt x="856" y="4590"/>
                    <a:pt x="768" y="4590"/>
                  </a:cubicBezTo>
                  <a:cubicBezTo>
                    <a:pt x="522" y="4590"/>
                    <a:pt x="352" y="4490"/>
                    <a:pt x="127" y="4321"/>
                  </a:cubicBezTo>
                  <a:cubicBezTo>
                    <a:pt x="127" y="4652"/>
                    <a:pt x="0" y="4957"/>
                    <a:pt x="127" y="5287"/>
                  </a:cubicBezTo>
                  <a:lnTo>
                    <a:pt x="763" y="5287"/>
                  </a:lnTo>
                  <a:cubicBezTo>
                    <a:pt x="864" y="5186"/>
                    <a:pt x="864" y="5186"/>
                    <a:pt x="966" y="5084"/>
                  </a:cubicBezTo>
                  <a:cubicBezTo>
                    <a:pt x="1068" y="5287"/>
                    <a:pt x="1398" y="5287"/>
                    <a:pt x="1601" y="5491"/>
                  </a:cubicBezTo>
                  <a:cubicBezTo>
                    <a:pt x="1271" y="5491"/>
                    <a:pt x="1068" y="5592"/>
                    <a:pt x="966" y="5592"/>
                  </a:cubicBezTo>
                  <a:cubicBezTo>
                    <a:pt x="864" y="5719"/>
                    <a:pt x="636" y="5821"/>
                    <a:pt x="534" y="5923"/>
                  </a:cubicBezTo>
                  <a:cubicBezTo>
                    <a:pt x="534" y="5923"/>
                    <a:pt x="636" y="5923"/>
                    <a:pt x="636" y="6024"/>
                  </a:cubicBezTo>
                  <a:lnTo>
                    <a:pt x="1601" y="6024"/>
                  </a:lnTo>
                  <a:cubicBezTo>
                    <a:pt x="1805" y="6126"/>
                    <a:pt x="1805" y="6228"/>
                    <a:pt x="1906" y="6228"/>
                  </a:cubicBezTo>
                  <a:cubicBezTo>
                    <a:pt x="2034" y="6126"/>
                    <a:pt x="2034" y="6126"/>
                    <a:pt x="2135" y="6024"/>
                  </a:cubicBezTo>
                  <a:cubicBezTo>
                    <a:pt x="2237" y="6126"/>
                    <a:pt x="2339" y="6228"/>
                    <a:pt x="2339" y="6228"/>
                  </a:cubicBezTo>
                  <a:lnTo>
                    <a:pt x="10294" y="6228"/>
                  </a:lnTo>
                  <a:cubicBezTo>
                    <a:pt x="10395" y="6228"/>
                    <a:pt x="10497" y="6126"/>
                    <a:pt x="10599" y="6024"/>
                  </a:cubicBezTo>
                  <a:cubicBezTo>
                    <a:pt x="10700" y="6228"/>
                    <a:pt x="10929" y="6228"/>
                    <a:pt x="11132" y="6228"/>
                  </a:cubicBezTo>
                  <a:cubicBezTo>
                    <a:pt x="11336" y="6355"/>
                    <a:pt x="11564" y="6456"/>
                    <a:pt x="11768" y="6558"/>
                  </a:cubicBezTo>
                  <a:cubicBezTo>
                    <a:pt x="11768" y="6456"/>
                    <a:pt x="11869" y="6355"/>
                    <a:pt x="11971" y="6355"/>
                  </a:cubicBezTo>
                  <a:lnTo>
                    <a:pt x="13242" y="6355"/>
                  </a:lnTo>
                  <a:cubicBezTo>
                    <a:pt x="13471" y="6456"/>
                    <a:pt x="13572" y="6660"/>
                    <a:pt x="13674" y="6761"/>
                  </a:cubicBezTo>
                  <a:cubicBezTo>
                    <a:pt x="13776" y="6558"/>
                    <a:pt x="13877" y="6456"/>
                    <a:pt x="13979" y="6228"/>
                  </a:cubicBezTo>
                  <a:lnTo>
                    <a:pt x="14614" y="6228"/>
                  </a:lnTo>
                  <a:cubicBezTo>
                    <a:pt x="14741" y="6355"/>
                    <a:pt x="14843" y="6456"/>
                    <a:pt x="14945" y="6558"/>
                  </a:cubicBezTo>
                  <a:lnTo>
                    <a:pt x="16317" y="6558"/>
                  </a:lnTo>
                  <a:cubicBezTo>
                    <a:pt x="16419" y="6558"/>
                    <a:pt x="16521" y="6660"/>
                    <a:pt x="16521" y="6761"/>
                  </a:cubicBezTo>
                  <a:lnTo>
                    <a:pt x="17690" y="6761"/>
                  </a:lnTo>
                  <a:cubicBezTo>
                    <a:pt x="17918" y="6660"/>
                    <a:pt x="18122" y="6558"/>
                    <a:pt x="18223" y="6456"/>
                  </a:cubicBezTo>
                  <a:cubicBezTo>
                    <a:pt x="18325" y="6558"/>
                    <a:pt x="18427" y="6660"/>
                    <a:pt x="18554" y="6761"/>
                  </a:cubicBezTo>
                  <a:cubicBezTo>
                    <a:pt x="18859" y="6761"/>
                    <a:pt x="18859" y="6558"/>
                    <a:pt x="18960" y="6558"/>
                  </a:cubicBezTo>
                  <a:cubicBezTo>
                    <a:pt x="19062" y="6456"/>
                    <a:pt x="19291" y="6456"/>
                    <a:pt x="19291" y="6456"/>
                  </a:cubicBezTo>
                  <a:cubicBezTo>
                    <a:pt x="19433" y="6385"/>
                    <a:pt x="19526" y="6301"/>
                    <a:pt x="19604" y="6301"/>
                  </a:cubicBezTo>
                  <a:cubicBezTo>
                    <a:pt x="19637" y="6301"/>
                    <a:pt x="19667" y="6317"/>
                    <a:pt x="19698" y="6355"/>
                  </a:cubicBezTo>
                  <a:cubicBezTo>
                    <a:pt x="19825" y="6355"/>
                    <a:pt x="19926" y="6456"/>
                    <a:pt x="20028" y="6456"/>
                  </a:cubicBezTo>
                  <a:lnTo>
                    <a:pt x="20663" y="6456"/>
                  </a:lnTo>
                  <a:cubicBezTo>
                    <a:pt x="20867" y="6355"/>
                    <a:pt x="20968" y="6355"/>
                    <a:pt x="21095" y="6228"/>
                  </a:cubicBezTo>
                  <a:cubicBezTo>
                    <a:pt x="21197" y="6355"/>
                    <a:pt x="21299" y="6456"/>
                    <a:pt x="21400" y="6558"/>
                  </a:cubicBezTo>
                  <a:lnTo>
                    <a:pt x="22239" y="6558"/>
                  </a:lnTo>
                  <a:cubicBezTo>
                    <a:pt x="22239" y="6558"/>
                    <a:pt x="22366" y="6456"/>
                    <a:pt x="22468" y="6456"/>
                  </a:cubicBezTo>
                  <a:cubicBezTo>
                    <a:pt x="22468" y="6355"/>
                    <a:pt x="22570" y="6355"/>
                    <a:pt x="22570" y="6228"/>
                  </a:cubicBezTo>
                  <a:cubicBezTo>
                    <a:pt x="22671" y="6355"/>
                    <a:pt x="22874" y="6456"/>
                    <a:pt x="23002" y="6558"/>
                  </a:cubicBezTo>
                  <a:cubicBezTo>
                    <a:pt x="23103" y="6456"/>
                    <a:pt x="23205" y="6355"/>
                    <a:pt x="23307" y="6228"/>
                  </a:cubicBezTo>
                  <a:lnTo>
                    <a:pt x="24577" y="6228"/>
                  </a:lnTo>
                  <a:cubicBezTo>
                    <a:pt x="24642" y="6374"/>
                    <a:pt x="24759" y="6509"/>
                    <a:pt x="24887" y="6509"/>
                  </a:cubicBezTo>
                  <a:cubicBezTo>
                    <a:pt x="24960" y="6509"/>
                    <a:pt x="25037" y="6465"/>
                    <a:pt x="25111" y="6355"/>
                  </a:cubicBezTo>
                  <a:lnTo>
                    <a:pt x="25111" y="5821"/>
                  </a:lnTo>
                  <a:cubicBezTo>
                    <a:pt x="25036" y="5798"/>
                    <a:pt x="24963" y="5791"/>
                    <a:pt x="24890" y="5791"/>
                  </a:cubicBezTo>
                  <a:cubicBezTo>
                    <a:pt x="24760" y="5791"/>
                    <a:pt x="24632" y="5814"/>
                    <a:pt x="24504" y="5814"/>
                  </a:cubicBezTo>
                  <a:cubicBezTo>
                    <a:pt x="24386" y="5814"/>
                    <a:pt x="24267" y="5794"/>
                    <a:pt x="24145" y="5719"/>
                  </a:cubicBezTo>
                  <a:cubicBezTo>
                    <a:pt x="24320" y="5598"/>
                    <a:pt x="24488" y="5570"/>
                    <a:pt x="24656" y="5570"/>
                  </a:cubicBezTo>
                  <a:cubicBezTo>
                    <a:pt x="24806" y="5570"/>
                    <a:pt x="24956" y="5592"/>
                    <a:pt x="25111" y="5592"/>
                  </a:cubicBezTo>
                  <a:lnTo>
                    <a:pt x="25111" y="5821"/>
                  </a:lnTo>
                  <a:cubicBezTo>
                    <a:pt x="25314" y="5821"/>
                    <a:pt x="25416" y="5923"/>
                    <a:pt x="25543" y="6024"/>
                  </a:cubicBezTo>
                  <a:cubicBezTo>
                    <a:pt x="25645" y="5821"/>
                    <a:pt x="25645" y="5719"/>
                    <a:pt x="25746" y="5491"/>
                  </a:cubicBezTo>
                  <a:cubicBezTo>
                    <a:pt x="25950" y="5592"/>
                    <a:pt x="26179" y="5491"/>
                    <a:pt x="26382" y="5719"/>
                  </a:cubicBezTo>
                  <a:cubicBezTo>
                    <a:pt x="26179" y="5719"/>
                    <a:pt x="26051" y="5821"/>
                    <a:pt x="25848" y="5923"/>
                  </a:cubicBezTo>
                  <a:lnTo>
                    <a:pt x="25848" y="6126"/>
                  </a:lnTo>
                  <a:cubicBezTo>
                    <a:pt x="25950" y="6228"/>
                    <a:pt x="26051" y="6355"/>
                    <a:pt x="26280" y="6456"/>
                  </a:cubicBezTo>
                  <a:lnTo>
                    <a:pt x="27653" y="6456"/>
                  </a:lnTo>
                  <a:cubicBezTo>
                    <a:pt x="27958" y="6355"/>
                    <a:pt x="28085" y="6024"/>
                    <a:pt x="28390" y="6024"/>
                  </a:cubicBezTo>
                  <a:lnTo>
                    <a:pt x="28593" y="6228"/>
                  </a:lnTo>
                  <a:lnTo>
                    <a:pt x="29127" y="6228"/>
                  </a:lnTo>
                  <a:cubicBezTo>
                    <a:pt x="29228" y="6355"/>
                    <a:pt x="29228" y="6456"/>
                    <a:pt x="29356" y="6558"/>
                  </a:cubicBezTo>
                  <a:lnTo>
                    <a:pt x="30626" y="6558"/>
                  </a:lnTo>
                  <a:cubicBezTo>
                    <a:pt x="30626" y="6456"/>
                    <a:pt x="30728" y="6355"/>
                    <a:pt x="30830" y="6228"/>
                  </a:cubicBezTo>
                  <a:lnTo>
                    <a:pt x="31668" y="6228"/>
                  </a:lnTo>
                  <a:cubicBezTo>
                    <a:pt x="31770" y="6126"/>
                    <a:pt x="31897" y="5923"/>
                    <a:pt x="31999" y="5821"/>
                  </a:cubicBezTo>
                  <a:cubicBezTo>
                    <a:pt x="32202" y="5821"/>
                    <a:pt x="32405" y="5821"/>
                    <a:pt x="32405" y="6024"/>
                  </a:cubicBezTo>
                  <a:lnTo>
                    <a:pt x="32736" y="6024"/>
                  </a:lnTo>
                  <a:cubicBezTo>
                    <a:pt x="32837" y="6126"/>
                    <a:pt x="32939" y="6228"/>
                    <a:pt x="32939" y="6228"/>
                  </a:cubicBezTo>
                  <a:cubicBezTo>
                    <a:pt x="33041" y="6126"/>
                    <a:pt x="33270" y="6024"/>
                    <a:pt x="33371" y="6024"/>
                  </a:cubicBezTo>
                  <a:cubicBezTo>
                    <a:pt x="33575" y="6126"/>
                    <a:pt x="33676" y="6228"/>
                    <a:pt x="33803" y="6228"/>
                  </a:cubicBezTo>
                  <a:cubicBezTo>
                    <a:pt x="34065" y="6228"/>
                    <a:pt x="34102" y="6004"/>
                    <a:pt x="34315" y="6004"/>
                  </a:cubicBezTo>
                  <a:cubicBezTo>
                    <a:pt x="34351" y="6004"/>
                    <a:pt x="34391" y="6010"/>
                    <a:pt x="34439" y="6024"/>
                  </a:cubicBezTo>
                  <a:cubicBezTo>
                    <a:pt x="34439" y="6126"/>
                    <a:pt x="34540" y="6126"/>
                    <a:pt x="34642" y="6228"/>
                  </a:cubicBezTo>
                  <a:cubicBezTo>
                    <a:pt x="34845" y="6228"/>
                    <a:pt x="35015" y="6284"/>
                    <a:pt x="35196" y="6284"/>
                  </a:cubicBezTo>
                  <a:cubicBezTo>
                    <a:pt x="35286" y="6284"/>
                    <a:pt x="35379" y="6270"/>
                    <a:pt x="35481" y="6228"/>
                  </a:cubicBezTo>
                  <a:cubicBezTo>
                    <a:pt x="35481" y="6126"/>
                    <a:pt x="35582" y="6126"/>
                    <a:pt x="35582" y="6024"/>
                  </a:cubicBezTo>
                  <a:lnTo>
                    <a:pt x="37285" y="6024"/>
                  </a:lnTo>
                  <a:cubicBezTo>
                    <a:pt x="37387" y="5923"/>
                    <a:pt x="37489" y="5923"/>
                    <a:pt x="37616" y="5821"/>
                  </a:cubicBezTo>
                  <a:cubicBezTo>
                    <a:pt x="37616" y="5923"/>
                    <a:pt x="37717" y="5923"/>
                    <a:pt x="37819" y="6024"/>
                  </a:cubicBezTo>
                  <a:lnTo>
                    <a:pt x="38988" y="6024"/>
                  </a:lnTo>
                  <a:cubicBezTo>
                    <a:pt x="39090" y="5923"/>
                    <a:pt x="39191" y="5923"/>
                    <a:pt x="39191" y="5821"/>
                  </a:cubicBezTo>
                  <a:cubicBezTo>
                    <a:pt x="39395" y="5923"/>
                    <a:pt x="39522" y="6024"/>
                    <a:pt x="39624" y="6024"/>
                  </a:cubicBezTo>
                  <a:cubicBezTo>
                    <a:pt x="39725" y="5923"/>
                    <a:pt x="39827" y="5923"/>
                    <a:pt x="39929" y="5821"/>
                  </a:cubicBezTo>
                  <a:lnTo>
                    <a:pt x="40666" y="5821"/>
                  </a:lnTo>
                  <a:lnTo>
                    <a:pt x="40894" y="5592"/>
                  </a:lnTo>
                  <a:cubicBezTo>
                    <a:pt x="41098" y="5592"/>
                    <a:pt x="41312" y="5547"/>
                    <a:pt x="41493" y="5547"/>
                  </a:cubicBezTo>
                  <a:cubicBezTo>
                    <a:pt x="41583" y="5547"/>
                    <a:pt x="41665" y="5558"/>
                    <a:pt x="41733" y="5592"/>
                  </a:cubicBezTo>
                  <a:cubicBezTo>
                    <a:pt x="41733" y="5719"/>
                    <a:pt x="41835" y="5719"/>
                    <a:pt x="41936" y="5821"/>
                  </a:cubicBezTo>
                  <a:lnTo>
                    <a:pt x="43105" y="5821"/>
                  </a:lnTo>
                  <a:cubicBezTo>
                    <a:pt x="43207" y="5719"/>
                    <a:pt x="43334" y="5592"/>
                    <a:pt x="43334" y="5491"/>
                  </a:cubicBezTo>
                  <a:lnTo>
                    <a:pt x="45977" y="5491"/>
                  </a:lnTo>
                  <a:cubicBezTo>
                    <a:pt x="46079" y="5491"/>
                    <a:pt x="46181" y="5389"/>
                    <a:pt x="46282" y="5287"/>
                  </a:cubicBezTo>
                  <a:cubicBezTo>
                    <a:pt x="46282" y="5389"/>
                    <a:pt x="46384" y="5491"/>
                    <a:pt x="46384" y="5491"/>
                  </a:cubicBezTo>
                  <a:cubicBezTo>
                    <a:pt x="46505" y="5528"/>
                    <a:pt x="46623" y="5551"/>
                    <a:pt x="46729" y="5551"/>
                  </a:cubicBezTo>
                  <a:cubicBezTo>
                    <a:pt x="46914" y="5551"/>
                    <a:pt x="47066" y="5481"/>
                    <a:pt x="47147" y="5287"/>
                  </a:cubicBezTo>
                  <a:lnTo>
                    <a:pt x="49459" y="5287"/>
                  </a:lnTo>
                  <a:cubicBezTo>
                    <a:pt x="49459" y="5186"/>
                    <a:pt x="49561" y="5186"/>
                    <a:pt x="49561" y="5084"/>
                  </a:cubicBezTo>
                  <a:cubicBezTo>
                    <a:pt x="49688" y="5186"/>
                    <a:pt x="49790" y="5186"/>
                    <a:pt x="49892" y="5287"/>
                  </a:cubicBezTo>
                  <a:lnTo>
                    <a:pt x="51061" y="5287"/>
                  </a:lnTo>
                  <a:cubicBezTo>
                    <a:pt x="51162" y="5186"/>
                    <a:pt x="51264" y="5186"/>
                    <a:pt x="51264" y="5084"/>
                  </a:cubicBezTo>
                  <a:lnTo>
                    <a:pt x="54441" y="5084"/>
                  </a:lnTo>
                  <a:cubicBezTo>
                    <a:pt x="54441" y="4957"/>
                    <a:pt x="54543" y="4957"/>
                    <a:pt x="54644" y="4855"/>
                  </a:cubicBezTo>
                  <a:lnTo>
                    <a:pt x="56983" y="4855"/>
                  </a:lnTo>
                  <a:cubicBezTo>
                    <a:pt x="57186" y="4754"/>
                    <a:pt x="57313" y="4652"/>
                    <a:pt x="57313" y="4652"/>
                  </a:cubicBezTo>
                  <a:cubicBezTo>
                    <a:pt x="57415" y="4652"/>
                    <a:pt x="57516" y="4754"/>
                    <a:pt x="57516" y="4754"/>
                  </a:cubicBezTo>
                  <a:lnTo>
                    <a:pt x="60490" y="4754"/>
                  </a:lnTo>
                  <a:cubicBezTo>
                    <a:pt x="60592" y="4754"/>
                    <a:pt x="60592" y="4652"/>
                    <a:pt x="60693" y="4550"/>
                  </a:cubicBezTo>
                  <a:lnTo>
                    <a:pt x="61964" y="4550"/>
                  </a:lnTo>
                  <a:cubicBezTo>
                    <a:pt x="61964" y="4449"/>
                    <a:pt x="62066" y="4449"/>
                    <a:pt x="62167" y="4321"/>
                  </a:cubicBezTo>
                  <a:lnTo>
                    <a:pt x="66717" y="4321"/>
                  </a:lnTo>
                  <a:cubicBezTo>
                    <a:pt x="66844" y="4220"/>
                    <a:pt x="66844" y="4220"/>
                    <a:pt x="66946" y="4118"/>
                  </a:cubicBezTo>
                  <a:lnTo>
                    <a:pt x="68852" y="4118"/>
                  </a:lnTo>
                  <a:cubicBezTo>
                    <a:pt x="68953" y="4017"/>
                    <a:pt x="69055" y="3915"/>
                    <a:pt x="69157" y="3813"/>
                  </a:cubicBezTo>
                  <a:lnTo>
                    <a:pt x="72766" y="3813"/>
                  </a:lnTo>
                  <a:cubicBezTo>
                    <a:pt x="72766" y="3813"/>
                    <a:pt x="72867" y="3686"/>
                    <a:pt x="72969" y="3584"/>
                  </a:cubicBezTo>
                  <a:lnTo>
                    <a:pt x="78052" y="3584"/>
                  </a:lnTo>
                  <a:cubicBezTo>
                    <a:pt x="78189" y="3401"/>
                    <a:pt x="78318" y="3365"/>
                    <a:pt x="78464" y="3365"/>
                  </a:cubicBezTo>
                  <a:cubicBezTo>
                    <a:pt x="78562" y="3365"/>
                    <a:pt x="78667" y="3381"/>
                    <a:pt x="78789" y="3381"/>
                  </a:cubicBezTo>
                  <a:lnTo>
                    <a:pt x="79018" y="3584"/>
                  </a:lnTo>
                  <a:cubicBezTo>
                    <a:pt x="79120" y="3483"/>
                    <a:pt x="79120" y="3483"/>
                    <a:pt x="79221" y="3381"/>
                  </a:cubicBezTo>
                  <a:cubicBezTo>
                    <a:pt x="79357" y="3381"/>
                    <a:pt x="79549" y="3336"/>
                    <a:pt x="79722" y="3336"/>
                  </a:cubicBezTo>
                  <a:cubicBezTo>
                    <a:pt x="79809" y="3336"/>
                    <a:pt x="79891" y="3347"/>
                    <a:pt x="79958" y="3381"/>
                  </a:cubicBezTo>
                  <a:cubicBezTo>
                    <a:pt x="80060" y="3483"/>
                    <a:pt x="80187" y="3584"/>
                    <a:pt x="80187" y="3584"/>
                  </a:cubicBezTo>
                  <a:cubicBezTo>
                    <a:pt x="80289" y="3483"/>
                    <a:pt x="80390" y="3483"/>
                    <a:pt x="80492" y="3381"/>
                  </a:cubicBezTo>
                  <a:lnTo>
                    <a:pt x="84305" y="3381"/>
                  </a:lnTo>
                  <a:cubicBezTo>
                    <a:pt x="84406" y="3279"/>
                    <a:pt x="84406" y="3178"/>
                    <a:pt x="84508" y="3178"/>
                  </a:cubicBezTo>
                  <a:cubicBezTo>
                    <a:pt x="84635" y="3279"/>
                    <a:pt x="84838" y="3381"/>
                    <a:pt x="84940" y="3483"/>
                  </a:cubicBezTo>
                  <a:cubicBezTo>
                    <a:pt x="85143" y="3279"/>
                    <a:pt x="85270" y="3051"/>
                    <a:pt x="85372" y="2847"/>
                  </a:cubicBezTo>
                  <a:cubicBezTo>
                    <a:pt x="85677" y="3051"/>
                    <a:pt x="85906" y="3279"/>
                    <a:pt x="86109" y="3381"/>
                  </a:cubicBezTo>
                  <a:cubicBezTo>
                    <a:pt x="86211" y="3279"/>
                    <a:pt x="86312" y="3279"/>
                    <a:pt x="86414" y="3178"/>
                  </a:cubicBezTo>
                  <a:cubicBezTo>
                    <a:pt x="86541" y="3279"/>
                    <a:pt x="86643" y="3279"/>
                    <a:pt x="86744" y="3381"/>
                  </a:cubicBezTo>
                  <a:cubicBezTo>
                    <a:pt x="86986" y="3381"/>
                    <a:pt x="87179" y="3111"/>
                    <a:pt x="87400" y="3111"/>
                  </a:cubicBezTo>
                  <a:cubicBezTo>
                    <a:pt x="87459" y="3111"/>
                    <a:pt x="87519" y="3130"/>
                    <a:pt x="87583" y="3178"/>
                  </a:cubicBezTo>
                  <a:cubicBezTo>
                    <a:pt x="87779" y="3178"/>
                    <a:pt x="87882" y="3402"/>
                    <a:pt x="88035" y="3402"/>
                  </a:cubicBezTo>
                  <a:cubicBezTo>
                    <a:pt x="88061" y="3402"/>
                    <a:pt x="88088" y="3396"/>
                    <a:pt x="88117" y="3381"/>
                  </a:cubicBezTo>
                  <a:cubicBezTo>
                    <a:pt x="88320" y="3178"/>
                    <a:pt x="88549" y="2949"/>
                    <a:pt x="88651" y="2644"/>
                  </a:cubicBezTo>
                  <a:cubicBezTo>
                    <a:pt x="88752" y="2746"/>
                    <a:pt x="88752" y="2847"/>
                    <a:pt x="88854" y="2847"/>
                  </a:cubicBezTo>
                  <a:lnTo>
                    <a:pt x="90353" y="2847"/>
                  </a:lnTo>
                  <a:cubicBezTo>
                    <a:pt x="90353" y="2949"/>
                    <a:pt x="90455" y="3051"/>
                    <a:pt x="90557" y="3051"/>
                  </a:cubicBezTo>
                  <a:lnTo>
                    <a:pt x="93530" y="3051"/>
                  </a:lnTo>
                  <a:lnTo>
                    <a:pt x="93530" y="2847"/>
                  </a:lnTo>
                  <a:cubicBezTo>
                    <a:pt x="93506" y="2867"/>
                    <a:pt x="93483" y="2875"/>
                    <a:pt x="93460" y="2875"/>
                  </a:cubicBezTo>
                  <a:cubicBezTo>
                    <a:pt x="93365" y="2875"/>
                    <a:pt x="93282" y="2726"/>
                    <a:pt x="93200" y="2644"/>
                  </a:cubicBezTo>
                  <a:lnTo>
                    <a:pt x="91091" y="2644"/>
                  </a:lnTo>
                  <a:cubicBezTo>
                    <a:pt x="90989" y="2542"/>
                    <a:pt x="90862" y="2542"/>
                    <a:pt x="90760" y="2415"/>
                  </a:cubicBezTo>
                  <a:lnTo>
                    <a:pt x="90023" y="2415"/>
                  </a:lnTo>
                  <a:cubicBezTo>
                    <a:pt x="90023" y="2542"/>
                    <a:pt x="89921" y="2542"/>
                    <a:pt x="89820" y="2644"/>
                  </a:cubicBezTo>
                  <a:lnTo>
                    <a:pt x="89489" y="2314"/>
                  </a:lnTo>
                  <a:lnTo>
                    <a:pt x="89489" y="1907"/>
                  </a:lnTo>
                  <a:lnTo>
                    <a:pt x="89083" y="1907"/>
                  </a:lnTo>
                  <a:cubicBezTo>
                    <a:pt x="88956" y="2110"/>
                    <a:pt x="88956" y="2212"/>
                    <a:pt x="88854" y="2415"/>
                  </a:cubicBezTo>
                  <a:lnTo>
                    <a:pt x="87685" y="2415"/>
                  </a:lnTo>
                  <a:cubicBezTo>
                    <a:pt x="87583" y="2415"/>
                    <a:pt x="87583" y="2314"/>
                    <a:pt x="87583" y="2314"/>
                  </a:cubicBezTo>
                  <a:cubicBezTo>
                    <a:pt x="87634" y="2161"/>
                    <a:pt x="87767" y="2161"/>
                    <a:pt x="87914" y="2161"/>
                  </a:cubicBezTo>
                  <a:cubicBezTo>
                    <a:pt x="88060" y="2161"/>
                    <a:pt x="88219" y="2161"/>
                    <a:pt x="88320" y="2009"/>
                  </a:cubicBezTo>
                  <a:cubicBezTo>
                    <a:pt x="88015" y="2009"/>
                    <a:pt x="87812" y="1907"/>
                    <a:pt x="87583" y="1907"/>
                  </a:cubicBezTo>
                  <a:cubicBezTo>
                    <a:pt x="87481" y="1577"/>
                    <a:pt x="87380" y="1272"/>
                    <a:pt x="87177" y="941"/>
                  </a:cubicBezTo>
                  <a:cubicBezTo>
                    <a:pt x="87049" y="1145"/>
                    <a:pt x="87049" y="1272"/>
                    <a:pt x="86948" y="1475"/>
                  </a:cubicBezTo>
                  <a:lnTo>
                    <a:pt x="86744" y="1475"/>
                  </a:lnTo>
                  <a:cubicBezTo>
                    <a:pt x="86643" y="1272"/>
                    <a:pt x="86414" y="1272"/>
                    <a:pt x="86414" y="1043"/>
                  </a:cubicBezTo>
                  <a:cubicBezTo>
                    <a:pt x="86541" y="941"/>
                    <a:pt x="86643" y="941"/>
                    <a:pt x="86744" y="840"/>
                  </a:cubicBezTo>
                  <a:cubicBezTo>
                    <a:pt x="86846" y="738"/>
                    <a:pt x="86846" y="636"/>
                    <a:pt x="86846" y="509"/>
                  </a:cubicBezTo>
                  <a:cubicBezTo>
                    <a:pt x="87049" y="509"/>
                    <a:pt x="87177" y="407"/>
                    <a:pt x="87278" y="407"/>
                  </a:cubicBezTo>
                  <a:lnTo>
                    <a:pt x="872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2747925" y="1465025"/>
              <a:ext cx="61025" cy="24175"/>
            </a:xfrm>
            <a:custGeom>
              <a:avLst/>
              <a:gdLst/>
              <a:ahLst/>
              <a:cxnLst/>
              <a:rect l="l" t="t" r="r" b="b"/>
              <a:pathLst>
                <a:path w="2441" h="967" extrusionOk="0">
                  <a:moveTo>
                    <a:pt x="1170" y="1"/>
                  </a:moveTo>
                  <a:cubicBezTo>
                    <a:pt x="966" y="128"/>
                    <a:pt x="839" y="128"/>
                    <a:pt x="738" y="128"/>
                  </a:cubicBezTo>
                  <a:cubicBezTo>
                    <a:pt x="738" y="331"/>
                    <a:pt x="738" y="433"/>
                    <a:pt x="636" y="433"/>
                  </a:cubicBezTo>
                  <a:cubicBezTo>
                    <a:pt x="433" y="636"/>
                    <a:pt x="204" y="433"/>
                    <a:pt x="0" y="763"/>
                  </a:cubicBezTo>
                  <a:cubicBezTo>
                    <a:pt x="0" y="763"/>
                    <a:pt x="0" y="865"/>
                    <a:pt x="102" y="966"/>
                  </a:cubicBezTo>
                  <a:lnTo>
                    <a:pt x="2339" y="966"/>
                  </a:lnTo>
                  <a:cubicBezTo>
                    <a:pt x="2339" y="966"/>
                    <a:pt x="2440" y="966"/>
                    <a:pt x="2440" y="865"/>
                  </a:cubicBezTo>
                  <a:lnTo>
                    <a:pt x="2440" y="636"/>
                  </a:lnTo>
                  <a:cubicBezTo>
                    <a:pt x="2237" y="433"/>
                    <a:pt x="2008" y="229"/>
                    <a:pt x="1805" y="1"/>
                  </a:cubicBezTo>
                  <a:cubicBezTo>
                    <a:pt x="1703" y="229"/>
                    <a:pt x="1703" y="331"/>
                    <a:pt x="1602" y="534"/>
                  </a:cubicBezTo>
                  <a:lnTo>
                    <a:pt x="1271" y="534"/>
                  </a:lnTo>
                  <a:cubicBezTo>
                    <a:pt x="1170" y="636"/>
                    <a:pt x="1170" y="636"/>
                    <a:pt x="1068" y="763"/>
                  </a:cubicBezTo>
                  <a:cubicBezTo>
                    <a:pt x="966" y="534"/>
                    <a:pt x="1068" y="534"/>
                    <a:pt x="1271" y="534"/>
                  </a:cubicBezTo>
                  <a:cubicBezTo>
                    <a:pt x="1170" y="433"/>
                    <a:pt x="1170" y="229"/>
                    <a:pt x="1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2875000" y="1459950"/>
              <a:ext cx="52775" cy="34325"/>
            </a:xfrm>
            <a:custGeom>
              <a:avLst/>
              <a:gdLst/>
              <a:ahLst/>
              <a:cxnLst/>
              <a:rect l="l" t="t" r="r" b="b"/>
              <a:pathLst>
                <a:path w="2111" h="1373" extrusionOk="0">
                  <a:moveTo>
                    <a:pt x="1271" y="0"/>
                  </a:moveTo>
                  <a:cubicBezTo>
                    <a:pt x="839" y="0"/>
                    <a:pt x="433" y="0"/>
                    <a:pt x="102" y="102"/>
                  </a:cubicBezTo>
                  <a:lnTo>
                    <a:pt x="1" y="102"/>
                  </a:lnTo>
                  <a:lnTo>
                    <a:pt x="1" y="432"/>
                  </a:lnTo>
                  <a:cubicBezTo>
                    <a:pt x="129" y="493"/>
                    <a:pt x="266" y="508"/>
                    <a:pt x="407" y="508"/>
                  </a:cubicBezTo>
                  <a:cubicBezTo>
                    <a:pt x="555" y="508"/>
                    <a:pt x="707" y="491"/>
                    <a:pt x="856" y="491"/>
                  </a:cubicBezTo>
                  <a:cubicBezTo>
                    <a:pt x="1038" y="491"/>
                    <a:pt x="1215" y="517"/>
                    <a:pt x="1373" y="636"/>
                  </a:cubicBezTo>
                  <a:lnTo>
                    <a:pt x="1373" y="839"/>
                  </a:lnTo>
                  <a:cubicBezTo>
                    <a:pt x="1271" y="966"/>
                    <a:pt x="1170" y="1068"/>
                    <a:pt x="966" y="1068"/>
                  </a:cubicBezTo>
                  <a:cubicBezTo>
                    <a:pt x="1170" y="1271"/>
                    <a:pt x="1373" y="1271"/>
                    <a:pt x="1602" y="1373"/>
                  </a:cubicBezTo>
                  <a:cubicBezTo>
                    <a:pt x="1703" y="1271"/>
                    <a:pt x="1907" y="1271"/>
                    <a:pt x="2110" y="1169"/>
                  </a:cubicBezTo>
                  <a:lnTo>
                    <a:pt x="2110" y="839"/>
                  </a:lnTo>
                  <a:cubicBezTo>
                    <a:pt x="2008" y="737"/>
                    <a:pt x="1805" y="737"/>
                    <a:pt x="1703" y="636"/>
                  </a:cubicBezTo>
                  <a:cubicBezTo>
                    <a:pt x="1703" y="331"/>
                    <a:pt x="1475" y="204"/>
                    <a:pt x="1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2819725" y="1484100"/>
              <a:ext cx="41950" cy="31775"/>
            </a:xfrm>
            <a:custGeom>
              <a:avLst/>
              <a:gdLst/>
              <a:ahLst/>
              <a:cxnLst/>
              <a:rect l="l" t="t" r="r" b="b"/>
              <a:pathLst>
                <a:path w="1678" h="1271" extrusionOk="0">
                  <a:moveTo>
                    <a:pt x="1271" y="0"/>
                  </a:moveTo>
                  <a:cubicBezTo>
                    <a:pt x="1144" y="203"/>
                    <a:pt x="1271" y="508"/>
                    <a:pt x="1144" y="737"/>
                  </a:cubicBezTo>
                  <a:lnTo>
                    <a:pt x="102" y="737"/>
                  </a:lnTo>
                  <a:cubicBezTo>
                    <a:pt x="102" y="839"/>
                    <a:pt x="102" y="940"/>
                    <a:pt x="0" y="940"/>
                  </a:cubicBezTo>
                  <a:cubicBezTo>
                    <a:pt x="204" y="1042"/>
                    <a:pt x="305" y="1144"/>
                    <a:pt x="407" y="1271"/>
                  </a:cubicBezTo>
                  <a:lnTo>
                    <a:pt x="1373" y="1271"/>
                  </a:lnTo>
                  <a:cubicBezTo>
                    <a:pt x="1373" y="1271"/>
                    <a:pt x="1373" y="1144"/>
                    <a:pt x="1475" y="1144"/>
                  </a:cubicBezTo>
                  <a:cubicBezTo>
                    <a:pt x="1576" y="1042"/>
                    <a:pt x="1678" y="940"/>
                    <a:pt x="1678" y="839"/>
                  </a:cubicBezTo>
                  <a:lnTo>
                    <a:pt x="1678" y="305"/>
                  </a:lnTo>
                  <a:cubicBezTo>
                    <a:pt x="1475" y="203"/>
                    <a:pt x="1475" y="0"/>
                    <a:pt x="1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2742850" y="1448000"/>
              <a:ext cx="23525" cy="12600"/>
            </a:xfrm>
            <a:custGeom>
              <a:avLst/>
              <a:gdLst/>
              <a:ahLst/>
              <a:cxnLst/>
              <a:rect l="l" t="t" r="r" b="b"/>
              <a:pathLst>
                <a:path w="941" h="504" extrusionOk="0">
                  <a:moveTo>
                    <a:pt x="289" y="1"/>
                  </a:moveTo>
                  <a:cubicBezTo>
                    <a:pt x="195" y="1"/>
                    <a:pt x="102" y="12"/>
                    <a:pt x="0" y="46"/>
                  </a:cubicBezTo>
                  <a:cubicBezTo>
                    <a:pt x="0" y="275"/>
                    <a:pt x="203" y="377"/>
                    <a:pt x="305" y="478"/>
                  </a:cubicBezTo>
                  <a:cubicBezTo>
                    <a:pt x="420" y="478"/>
                    <a:pt x="528" y="504"/>
                    <a:pt x="632" y="504"/>
                  </a:cubicBezTo>
                  <a:cubicBezTo>
                    <a:pt x="737" y="504"/>
                    <a:pt x="839" y="478"/>
                    <a:pt x="941" y="377"/>
                  </a:cubicBezTo>
                  <a:lnTo>
                    <a:pt x="941" y="46"/>
                  </a:lnTo>
                  <a:cubicBezTo>
                    <a:pt x="669" y="46"/>
                    <a:pt x="477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2798125" y="1449150"/>
              <a:ext cx="26700" cy="11950"/>
            </a:xfrm>
            <a:custGeom>
              <a:avLst/>
              <a:gdLst/>
              <a:ahLst/>
              <a:cxnLst/>
              <a:rect l="l" t="t" r="r" b="b"/>
              <a:pathLst>
                <a:path w="1068" h="478" extrusionOk="0">
                  <a:moveTo>
                    <a:pt x="636" y="0"/>
                  </a:moveTo>
                  <a:cubicBezTo>
                    <a:pt x="534" y="0"/>
                    <a:pt x="331" y="127"/>
                    <a:pt x="102" y="229"/>
                  </a:cubicBezTo>
                  <a:lnTo>
                    <a:pt x="0" y="331"/>
                  </a:lnTo>
                  <a:lnTo>
                    <a:pt x="0" y="432"/>
                  </a:lnTo>
                  <a:cubicBezTo>
                    <a:pt x="110" y="466"/>
                    <a:pt x="218" y="477"/>
                    <a:pt x="320" y="477"/>
                  </a:cubicBezTo>
                  <a:cubicBezTo>
                    <a:pt x="526" y="477"/>
                    <a:pt x="712" y="432"/>
                    <a:pt x="864" y="432"/>
                  </a:cubicBezTo>
                  <a:lnTo>
                    <a:pt x="1068" y="432"/>
                  </a:lnTo>
                  <a:cubicBezTo>
                    <a:pt x="966" y="331"/>
                    <a:pt x="864" y="127"/>
                    <a:pt x="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2869925" y="1483500"/>
              <a:ext cx="23525" cy="13325"/>
            </a:xfrm>
            <a:custGeom>
              <a:avLst/>
              <a:gdLst/>
              <a:ahLst/>
              <a:cxnLst/>
              <a:rect l="l" t="t" r="r" b="b"/>
              <a:pathLst>
                <a:path w="941" h="533" extrusionOk="0">
                  <a:moveTo>
                    <a:pt x="114" y="1"/>
                  </a:moveTo>
                  <a:cubicBezTo>
                    <a:pt x="77" y="1"/>
                    <a:pt x="39" y="8"/>
                    <a:pt x="0" y="24"/>
                  </a:cubicBezTo>
                  <a:cubicBezTo>
                    <a:pt x="0" y="227"/>
                    <a:pt x="204" y="329"/>
                    <a:pt x="305" y="532"/>
                  </a:cubicBezTo>
                  <a:cubicBezTo>
                    <a:pt x="636" y="532"/>
                    <a:pt x="636" y="532"/>
                    <a:pt x="941" y="329"/>
                  </a:cubicBezTo>
                  <a:cubicBezTo>
                    <a:pt x="586" y="329"/>
                    <a:pt x="367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2768900" y="1449150"/>
              <a:ext cx="24150" cy="10825"/>
            </a:xfrm>
            <a:custGeom>
              <a:avLst/>
              <a:gdLst/>
              <a:ahLst/>
              <a:cxnLst/>
              <a:rect l="l" t="t" r="r" b="b"/>
              <a:pathLst>
                <a:path w="966" h="433" extrusionOk="0">
                  <a:moveTo>
                    <a:pt x="636" y="0"/>
                  </a:moveTo>
                  <a:cubicBezTo>
                    <a:pt x="432" y="127"/>
                    <a:pt x="229" y="229"/>
                    <a:pt x="0" y="331"/>
                  </a:cubicBezTo>
                  <a:lnTo>
                    <a:pt x="331" y="432"/>
                  </a:lnTo>
                  <a:cubicBezTo>
                    <a:pt x="534" y="331"/>
                    <a:pt x="763" y="229"/>
                    <a:pt x="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2840700" y="1454225"/>
              <a:ext cx="10825" cy="14000"/>
            </a:xfrm>
            <a:custGeom>
              <a:avLst/>
              <a:gdLst/>
              <a:ahLst/>
              <a:cxnLst/>
              <a:rect l="l" t="t" r="r" b="b"/>
              <a:pathLst>
                <a:path w="433" h="560" extrusionOk="0">
                  <a:moveTo>
                    <a:pt x="76" y="0"/>
                  </a:moveTo>
                  <a:cubicBezTo>
                    <a:pt x="26" y="0"/>
                    <a:pt x="0" y="26"/>
                    <a:pt x="0" y="128"/>
                  </a:cubicBezTo>
                  <a:cubicBezTo>
                    <a:pt x="102" y="229"/>
                    <a:pt x="204" y="331"/>
                    <a:pt x="305" y="560"/>
                  </a:cubicBezTo>
                  <a:cubicBezTo>
                    <a:pt x="432" y="331"/>
                    <a:pt x="432" y="128"/>
                    <a:pt x="305" y="26"/>
                  </a:cubicBezTo>
                  <a:cubicBezTo>
                    <a:pt x="204" y="26"/>
                    <a:pt x="127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2920125" y="1496800"/>
              <a:ext cx="10825" cy="19075"/>
            </a:xfrm>
            <a:custGeom>
              <a:avLst/>
              <a:gdLst/>
              <a:ahLst/>
              <a:cxnLst/>
              <a:rect l="l" t="t" r="r" b="b"/>
              <a:pathLst>
                <a:path w="433" h="763" extrusionOk="0">
                  <a:moveTo>
                    <a:pt x="203" y="0"/>
                  </a:moveTo>
                  <a:cubicBezTo>
                    <a:pt x="0" y="229"/>
                    <a:pt x="0" y="432"/>
                    <a:pt x="203" y="763"/>
                  </a:cubicBezTo>
                  <a:cubicBezTo>
                    <a:pt x="432" y="432"/>
                    <a:pt x="432" y="229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489725" y="1526950"/>
              <a:ext cx="13375" cy="12450"/>
            </a:xfrm>
            <a:custGeom>
              <a:avLst/>
              <a:gdLst/>
              <a:ahLst/>
              <a:cxnLst/>
              <a:rect l="l" t="t" r="r" b="b"/>
              <a:pathLst>
                <a:path w="535" h="498" extrusionOk="0">
                  <a:moveTo>
                    <a:pt x="210" y="0"/>
                  </a:moveTo>
                  <a:cubicBezTo>
                    <a:pt x="147" y="0"/>
                    <a:pt x="82" y="24"/>
                    <a:pt x="1" y="65"/>
                  </a:cubicBezTo>
                  <a:cubicBezTo>
                    <a:pt x="1" y="192"/>
                    <a:pt x="1" y="396"/>
                    <a:pt x="102" y="497"/>
                  </a:cubicBezTo>
                  <a:cubicBezTo>
                    <a:pt x="204" y="396"/>
                    <a:pt x="306" y="294"/>
                    <a:pt x="534" y="192"/>
                  </a:cubicBezTo>
                  <a:cubicBezTo>
                    <a:pt x="397" y="55"/>
                    <a:pt x="306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819725" y="1484725"/>
              <a:ext cx="12725" cy="5750"/>
            </a:xfrm>
            <a:custGeom>
              <a:avLst/>
              <a:gdLst/>
              <a:ahLst/>
              <a:cxnLst/>
              <a:rect l="l" t="t" r="r" b="b"/>
              <a:pathLst>
                <a:path w="509" h="230" extrusionOk="0">
                  <a:moveTo>
                    <a:pt x="255" y="0"/>
                  </a:moveTo>
                  <a:cubicBezTo>
                    <a:pt x="178" y="0"/>
                    <a:pt x="102" y="26"/>
                    <a:pt x="0" y="77"/>
                  </a:cubicBezTo>
                  <a:cubicBezTo>
                    <a:pt x="102" y="178"/>
                    <a:pt x="178" y="229"/>
                    <a:pt x="255" y="229"/>
                  </a:cubicBezTo>
                  <a:cubicBezTo>
                    <a:pt x="331" y="229"/>
                    <a:pt x="407" y="178"/>
                    <a:pt x="509" y="77"/>
                  </a:cubicBezTo>
                  <a:cubicBezTo>
                    <a:pt x="407" y="26"/>
                    <a:pt x="331" y="0"/>
                    <a:pt x="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2718700" y="1479275"/>
              <a:ext cx="10825" cy="5400"/>
            </a:xfrm>
            <a:custGeom>
              <a:avLst/>
              <a:gdLst/>
              <a:ahLst/>
              <a:cxnLst/>
              <a:rect l="l" t="t" r="r" b="b"/>
              <a:pathLst>
                <a:path w="433" h="216" extrusionOk="0">
                  <a:moveTo>
                    <a:pt x="167" y="1"/>
                  </a:moveTo>
                  <a:cubicBezTo>
                    <a:pt x="86" y="1"/>
                    <a:pt x="61" y="56"/>
                    <a:pt x="0" y="193"/>
                  </a:cubicBezTo>
                  <a:cubicBezTo>
                    <a:pt x="48" y="193"/>
                    <a:pt x="124" y="216"/>
                    <a:pt x="202" y="216"/>
                  </a:cubicBezTo>
                  <a:cubicBezTo>
                    <a:pt x="289" y="216"/>
                    <a:pt x="379" y="187"/>
                    <a:pt x="432" y="66"/>
                  </a:cubicBezTo>
                  <a:cubicBezTo>
                    <a:pt x="300" y="25"/>
                    <a:pt x="22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2845775" y="1478825"/>
              <a:ext cx="5750" cy="7825"/>
            </a:xfrm>
            <a:custGeom>
              <a:avLst/>
              <a:gdLst/>
              <a:ahLst/>
              <a:cxnLst/>
              <a:rect l="l" t="t" r="r" b="b"/>
              <a:pathLst>
                <a:path w="230" h="313" extrusionOk="0">
                  <a:moveTo>
                    <a:pt x="147" y="0"/>
                  </a:moveTo>
                  <a:cubicBezTo>
                    <a:pt x="114" y="0"/>
                    <a:pt x="67" y="25"/>
                    <a:pt x="1" y="84"/>
                  </a:cubicBezTo>
                  <a:cubicBezTo>
                    <a:pt x="1" y="84"/>
                    <a:pt x="102" y="211"/>
                    <a:pt x="229" y="313"/>
                  </a:cubicBezTo>
                  <a:cubicBezTo>
                    <a:pt x="229" y="150"/>
                    <a:pt x="229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2864200" y="1478825"/>
              <a:ext cx="5750" cy="7825"/>
            </a:xfrm>
            <a:custGeom>
              <a:avLst/>
              <a:gdLst/>
              <a:ahLst/>
              <a:cxnLst/>
              <a:rect l="l" t="t" r="r" b="b"/>
              <a:pathLst>
                <a:path w="230" h="313" extrusionOk="0">
                  <a:moveTo>
                    <a:pt x="129" y="0"/>
                  </a:moveTo>
                  <a:cubicBezTo>
                    <a:pt x="105" y="0"/>
                    <a:pt x="67" y="25"/>
                    <a:pt x="1" y="84"/>
                  </a:cubicBezTo>
                  <a:lnTo>
                    <a:pt x="229" y="313"/>
                  </a:lnTo>
                  <a:cubicBezTo>
                    <a:pt x="157" y="150"/>
                    <a:pt x="188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574225" y="1510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103" y="0"/>
                  </a:moveTo>
                  <a:cubicBezTo>
                    <a:pt x="103" y="0"/>
                    <a:pt x="1" y="0"/>
                    <a:pt x="1" y="102"/>
                  </a:cubicBezTo>
                  <a:lnTo>
                    <a:pt x="230" y="102"/>
                  </a:lnTo>
                  <a:cubicBezTo>
                    <a:pt x="230" y="0"/>
                    <a:pt x="230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484650" y="1576225"/>
              <a:ext cx="5100" cy="3200"/>
            </a:xfrm>
            <a:custGeom>
              <a:avLst/>
              <a:gdLst/>
              <a:ahLst/>
              <a:cxnLst/>
              <a:rect l="l" t="t" r="r" b="b"/>
              <a:pathLst>
                <a:path w="204" h="128" extrusionOk="0">
                  <a:moveTo>
                    <a:pt x="102" y="0"/>
                  </a:moveTo>
                  <a:cubicBezTo>
                    <a:pt x="102" y="0"/>
                    <a:pt x="0" y="0"/>
                    <a:pt x="0" y="127"/>
                  </a:cubicBezTo>
                  <a:lnTo>
                    <a:pt x="204" y="127"/>
                  </a:lnTo>
                  <a:cubicBezTo>
                    <a:pt x="204" y="0"/>
                    <a:pt x="204" y="0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283975" y="1587025"/>
              <a:ext cx="7650" cy="5100"/>
            </a:xfrm>
            <a:custGeom>
              <a:avLst/>
              <a:gdLst/>
              <a:ahLst/>
              <a:cxnLst/>
              <a:rect l="l" t="t" r="r" b="b"/>
              <a:pathLst>
                <a:path w="306" h="204" extrusionOk="0">
                  <a:moveTo>
                    <a:pt x="305" y="0"/>
                  </a:moveTo>
                  <a:cubicBezTo>
                    <a:pt x="102" y="0"/>
                    <a:pt x="0" y="0"/>
                    <a:pt x="102" y="204"/>
                  </a:cubicBezTo>
                  <a:cubicBezTo>
                    <a:pt x="204" y="102"/>
                    <a:pt x="204" y="102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690;p18"/>
          <p:cNvSpPr txBox="1">
            <a:spLocks/>
          </p:cNvSpPr>
          <p:nvPr/>
        </p:nvSpPr>
        <p:spPr>
          <a:xfrm>
            <a:off x="1132361" y="2311040"/>
            <a:ext cx="6786316" cy="163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300" b="0" i="0" u="none" strike="noStrike" cap="none">
                <a:solidFill>
                  <a:schemeClr val="dk1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9pPr>
          </a:lstStyle>
          <a:p>
            <a:pPr algn="just"/>
            <a:r>
              <a:rPr lang="sv-SE" sz="1400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	Continuous Integration (CI) </a:t>
            </a:r>
            <a:r>
              <a:rPr lang="sv-SE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 pengintegrasian kode ke dalam repositori kode kemudian menjalankan pengujian secara otomatis, cepat, dan sering.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Sementara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sz="1400" i="1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Continous</a:t>
            </a:r>
            <a:r>
              <a:rPr lang="en-ID" sz="1400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Delivery 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C</a:t>
            </a:r>
            <a:r>
              <a:rPr lang="en-ID" sz="1400" i="1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ontinuous Deployment (CD)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 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praktik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dilakukan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setelah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proses CI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selesai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seluruh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kode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berhasil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terintegrasi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sehingga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dibangun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lalu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dirilis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otomatis</a:t>
            </a:r>
            <a:r>
              <a:rPr lang="en-ID" sz="140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9" name="Google Shape;11429;p42"/>
          <p:cNvGrpSpPr/>
          <p:nvPr/>
        </p:nvGrpSpPr>
        <p:grpSpPr>
          <a:xfrm rot="-474550">
            <a:off x="62974" y="402671"/>
            <a:ext cx="11233172" cy="5148895"/>
            <a:chOff x="6177931" y="3230298"/>
            <a:chExt cx="2194064" cy="1123014"/>
          </a:xfrm>
        </p:grpSpPr>
        <p:sp>
          <p:nvSpPr>
            <p:cNvPr id="11430" name="Google Shape;11430;p42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1" name="Google Shape;11431;p42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32" name="Google Shape;11432;p42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11433" name="Google Shape;11433;p42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4" name="Google Shape;11434;p42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5" name="Google Shape;11435;p42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6" name="Google Shape;11436;p42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7" name="Google Shape;11437;p42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8" name="Google Shape;11438;p42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9" name="Google Shape;11439;p42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0" name="Google Shape;11440;p42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1" name="Google Shape;11441;p42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2" name="Google Shape;11442;p42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3" name="Google Shape;11443;p42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4" name="Google Shape;11444;p42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5" name="Google Shape;11445;p42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6" name="Google Shape;11446;p42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7" name="Google Shape;11447;p42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8" name="Google Shape;11448;p42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9" name="Google Shape;11449;p42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0" name="Google Shape;11450;p42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1" name="Google Shape;11451;p42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2" name="Google Shape;11452;p42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3" name="Google Shape;11453;p42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4" name="Google Shape;11454;p42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5" name="Google Shape;11455;p42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6" name="Google Shape;11456;p42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7" name="Google Shape;11457;p42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8" name="Google Shape;11458;p42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9" name="Google Shape;11459;p42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0" name="Google Shape;11460;p42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1" name="Google Shape;11461;p42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2" name="Google Shape;11462;p42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3" name="Google Shape;11463;p42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4" name="Google Shape;11464;p42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5" name="Google Shape;11465;p42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6" name="Google Shape;11466;p42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7" name="Google Shape;11467;p42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8" name="Google Shape;11468;p42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9" name="Google Shape;11469;p42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0" name="Google Shape;11470;p42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1" name="Google Shape;11471;p42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2" name="Google Shape;11472;p42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3" name="Google Shape;11473;p42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4" name="Google Shape;11474;p42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5" name="Google Shape;11475;p42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6" name="Google Shape;11476;p42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7" name="Google Shape;11477;p42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8" name="Google Shape;11478;p42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9" name="Google Shape;11479;p42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0" name="Google Shape;11480;p42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1" name="Google Shape;11481;p42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2" name="Google Shape;11482;p42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3" name="Google Shape;11483;p42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84" name="Google Shape;11484;p42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rgbClr val="DDCBB3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5" name="Google Shape;11485;p42"/>
          <p:cNvGrpSpPr/>
          <p:nvPr/>
        </p:nvGrpSpPr>
        <p:grpSpPr>
          <a:xfrm rot="1462">
            <a:off x="5729848" y="430445"/>
            <a:ext cx="2549407" cy="452331"/>
            <a:chOff x="5138925" y="1785900"/>
            <a:chExt cx="2133675" cy="495000"/>
          </a:xfrm>
        </p:grpSpPr>
        <p:sp>
          <p:nvSpPr>
            <p:cNvPr id="11486" name="Google Shape;11486;p42"/>
            <p:cNvSpPr/>
            <p:nvPr/>
          </p:nvSpPr>
          <p:spPr>
            <a:xfrm>
              <a:off x="5151625" y="1785900"/>
              <a:ext cx="2080950" cy="495000"/>
            </a:xfrm>
            <a:custGeom>
              <a:avLst/>
              <a:gdLst/>
              <a:ahLst/>
              <a:cxnLst/>
              <a:rect l="l" t="t" r="r" b="b"/>
              <a:pathLst>
                <a:path w="83238" h="19800" extrusionOk="0">
                  <a:moveTo>
                    <a:pt x="26214" y="541"/>
                  </a:moveTo>
                  <a:cubicBezTo>
                    <a:pt x="26306" y="541"/>
                    <a:pt x="26382" y="572"/>
                    <a:pt x="26484" y="636"/>
                  </a:cubicBezTo>
                  <a:cubicBezTo>
                    <a:pt x="26433" y="687"/>
                    <a:pt x="26408" y="712"/>
                    <a:pt x="26328" y="712"/>
                  </a:cubicBezTo>
                  <a:cubicBezTo>
                    <a:pt x="26249" y="712"/>
                    <a:pt x="26115" y="687"/>
                    <a:pt x="25848" y="636"/>
                  </a:cubicBezTo>
                  <a:cubicBezTo>
                    <a:pt x="26014" y="572"/>
                    <a:pt x="26122" y="541"/>
                    <a:pt x="26214" y="541"/>
                  </a:cubicBezTo>
                  <a:close/>
                  <a:moveTo>
                    <a:pt x="72664" y="3813"/>
                  </a:moveTo>
                  <a:lnTo>
                    <a:pt x="72664" y="3914"/>
                  </a:lnTo>
                  <a:lnTo>
                    <a:pt x="72664" y="4016"/>
                  </a:lnTo>
                  <a:lnTo>
                    <a:pt x="72563" y="4016"/>
                  </a:lnTo>
                  <a:cubicBezTo>
                    <a:pt x="72563" y="3914"/>
                    <a:pt x="72664" y="3914"/>
                    <a:pt x="72664" y="3813"/>
                  </a:cubicBezTo>
                  <a:close/>
                  <a:moveTo>
                    <a:pt x="79857" y="3914"/>
                  </a:moveTo>
                  <a:cubicBezTo>
                    <a:pt x="79857" y="4016"/>
                    <a:pt x="79857" y="4016"/>
                    <a:pt x="79755" y="4016"/>
                  </a:cubicBezTo>
                  <a:lnTo>
                    <a:pt x="79755" y="3914"/>
                  </a:lnTo>
                  <a:close/>
                  <a:moveTo>
                    <a:pt x="73751" y="4000"/>
                  </a:moveTo>
                  <a:cubicBezTo>
                    <a:pt x="73827" y="4000"/>
                    <a:pt x="73919" y="4059"/>
                    <a:pt x="74037" y="4118"/>
                  </a:cubicBezTo>
                  <a:cubicBezTo>
                    <a:pt x="73935" y="4169"/>
                    <a:pt x="73853" y="4194"/>
                    <a:pt x="73783" y="4194"/>
                  </a:cubicBezTo>
                  <a:cubicBezTo>
                    <a:pt x="73713" y="4194"/>
                    <a:pt x="73656" y="4169"/>
                    <a:pt x="73605" y="4118"/>
                  </a:cubicBezTo>
                  <a:cubicBezTo>
                    <a:pt x="73648" y="4032"/>
                    <a:pt x="73695" y="4000"/>
                    <a:pt x="73751" y="4000"/>
                  </a:cubicBezTo>
                  <a:close/>
                  <a:moveTo>
                    <a:pt x="73300" y="3914"/>
                  </a:moveTo>
                  <a:cubicBezTo>
                    <a:pt x="73300" y="4016"/>
                    <a:pt x="73198" y="4118"/>
                    <a:pt x="73198" y="4219"/>
                  </a:cubicBezTo>
                  <a:lnTo>
                    <a:pt x="73071" y="4219"/>
                  </a:lnTo>
                  <a:lnTo>
                    <a:pt x="73071" y="3914"/>
                  </a:lnTo>
                  <a:close/>
                  <a:moveTo>
                    <a:pt x="75104" y="4219"/>
                  </a:moveTo>
                  <a:cubicBezTo>
                    <a:pt x="75206" y="4219"/>
                    <a:pt x="75206" y="4219"/>
                    <a:pt x="75206" y="4321"/>
                  </a:cubicBezTo>
                  <a:lnTo>
                    <a:pt x="75104" y="4321"/>
                  </a:lnTo>
                  <a:lnTo>
                    <a:pt x="75104" y="4219"/>
                  </a:lnTo>
                  <a:close/>
                  <a:moveTo>
                    <a:pt x="41301" y="4321"/>
                  </a:moveTo>
                  <a:lnTo>
                    <a:pt x="41301" y="4550"/>
                  </a:lnTo>
                  <a:cubicBezTo>
                    <a:pt x="41200" y="4550"/>
                    <a:pt x="41200" y="4448"/>
                    <a:pt x="41200" y="4448"/>
                  </a:cubicBezTo>
                  <a:lnTo>
                    <a:pt x="41301" y="4321"/>
                  </a:lnTo>
                  <a:close/>
                  <a:moveTo>
                    <a:pt x="75740" y="4016"/>
                  </a:moveTo>
                  <a:cubicBezTo>
                    <a:pt x="75943" y="4016"/>
                    <a:pt x="75943" y="4219"/>
                    <a:pt x="76146" y="4219"/>
                  </a:cubicBezTo>
                  <a:cubicBezTo>
                    <a:pt x="76045" y="4448"/>
                    <a:pt x="75943" y="4448"/>
                    <a:pt x="75841" y="4550"/>
                  </a:cubicBezTo>
                  <a:lnTo>
                    <a:pt x="75511" y="4550"/>
                  </a:lnTo>
                  <a:cubicBezTo>
                    <a:pt x="75308" y="4448"/>
                    <a:pt x="75308" y="4321"/>
                    <a:pt x="75740" y="4016"/>
                  </a:cubicBezTo>
                  <a:close/>
                  <a:moveTo>
                    <a:pt x="77010" y="4448"/>
                  </a:moveTo>
                  <a:lnTo>
                    <a:pt x="76883" y="4550"/>
                  </a:lnTo>
                  <a:lnTo>
                    <a:pt x="76883" y="4448"/>
                  </a:lnTo>
                  <a:close/>
                  <a:moveTo>
                    <a:pt x="77519" y="4321"/>
                  </a:moveTo>
                  <a:cubicBezTo>
                    <a:pt x="77519" y="4448"/>
                    <a:pt x="77646" y="4550"/>
                    <a:pt x="77747" y="4652"/>
                  </a:cubicBezTo>
                  <a:lnTo>
                    <a:pt x="77519" y="4855"/>
                  </a:lnTo>
                  <a:cubicBezTo>
                    <a:pt x="77315" y="4855"/>
                    <a:pt x="77315" y="4753"/>
                    <a:pt x="77214" y="4652"/>
                  </a:cubicBezTo>
                  <a:cubicBezTo>
                    <a:pt x="77315" y="4550"/>
                    <a:pt x="77417" y="4448"/>
                    <a:pt x="77519" y="4321"/>
                  </a:cubicBezTo>
                  <a:close/>
                  <a:moveTo>
                    <a:pt x="79120" y="4855"/>
                  </a:moveTo>
                  <a:lnTo>
                    <a:pt x="79120" y="5084"/>
                  </a:lnTo>
                  <a:lnTo>
                    <a:pt x="78790" y="5084"/>
                  </a:lnTo>
                  <a:lnTo>
                    <a:pt x="78790" y="4957"/>
                  </a:lnTo>
                  <a:cubicBezTo>
                    <a:pt x="78917" y="4957"/>
                    <a:pt x="79018" y="4855"/>
                    <a:pt x="79120" y="4855"/>
                  </a:cubicBezTo>
                  <a:close/>
                  <a:moveTo>
                    <a:pt x="79171" y="5414"/>
                  </a:moveTo>
                  <a:cubicBezTo>
                    <a:pt x="79222" y="5414"/>
                    <a:pt x="79272" y="5439"/>
                    <a:pt x="79323" y="5490"/>
                  </a:cubicBezTo>
                  <a:cubicBezTo>
                    <a:pt x="79272" y="5541"/>
                    <a:pt x="79222" y="5566"/>
                    <a:pt x="79171" y="5566"/>
                  </a:cubicBezTo>
                  <a:cubicBezTo>
                    <a:pt x="79120" y="5566"/>
                    <a:pt x="79069" y="5541"/>
                    <a:pt x="79018" y="5490"/>
                  </a:cubicBezTo>
                  <a:cubicBezTo>
                    <a:pt x="79069" y="5439"/>
                    <a:pt x="79120" y="5414"/>
                    <a:pt x="79171" y="5414"/>
                  </a:cubicBezTo>
                  <a:close/>
                  <a:moveTo>
                    <a:pt x="78460" y="5220"/>
                  </a:moveTo>
                  <a:cubicBezTo>
                    <a:pt x="78502" y="5220"/>
                    <a:pt x="78544" y="5245"/>
                    <a:pt x="78586" y="5287"/>
                  </a:cubicBezTo>
                  <a:cubicBezTo>
                    <a:pt x="78586" y="5490"/>
                    <a:pt x="78485" y="5490"/>
                    <a:pt x="78383" y="5592"/>
                  </a:cubicBezTo>
                  <a:cubicBezTo>
                    <a:pt x="78281" y="5490"/>
                    <a:pt x="78281" y="5389"/>
                    <a:pt x="78281" y="5389"/>
                  </a:cubicBezTo>
                  <a:cubicBezTo>
                    <a:pt x="78341" y="5269"/>
                    <a:pt x="78400" y="5220"/>
                    <a:pt x="78460" y="5220"/>
                  </a:cubicBezTo>
                  <a:close/>
                  <a:moveTo>
                    <a:pt x="76432" y="5634"/>
                  </a:moveTo>
                  <a:cubicBezTo>
                    <a:pt x="76475" y="5634"/>
                    <a:pt x="76550" y="5665"/>
                    <a:pt x="76680" y="5719"/>
                  </a:cubicBezTo>
                  <a:cubicBezTo>
                    <a:pt x="76629" y="5770"/>
                    <a:pt x="76578" y="5770"/>
                    <a:pt x="76512" y="5770"/>
                  </a:cubicBezTo>
                  <a:cubicBezTo>
                    <a:pt x="76473" y="5770"/>
                    <a:pt x="76428" y="5770"/>
                    <a:pt x="76375" y="5780"/>
                  </a:cubicBezTo>
                  <a:lnTo>
                    <a:pt x="76375" y="5780"/>
                  </a:lnTo>
                  <a:cubicBezTo>
                    <a:pt x="76376" y="5678"/>
                    <a:pt x="76381" y="5634"/>
                    <a:pt x="76432" y="5634"/>
                  </a:cubicBezTo>
                  <a:close/>
                  <a:moveTo>
                    <a:pt x="76883" y="5592"/>
                  </a:moveTo>
                  <a:cubicBezTo>
                    <a:pt x="77010" y="5592"/>
                    <a:pt x="77010" y="5719"/>
                    <a:pt x="77010" y="5719"/>
                  </a:cubicBezTo>
                  <a:cubicBezTo>
                    <a:pt x="77010" y="5719"/>
                    <a:pt x="77010" y="5821"/>
                    <a:pt x="76883" y="5821"/>
                  </a:cubicBezTo>
                  <a:lnTo>
                    <a:pt x="76883" y="5719"/>
                  </a:lnTo>
                  <a:lnTo>
                    <a:pt x="76883" y="5592"/>
                  </a:lnTo>
                  <a:close/>
                  <a:moveTo>
                    <a:pt x="76248" y="5821"/>
                  </a:moveTo>
                  <a:cubicBezTo>
                    <a:pt x="76248" y="5821"/>
                    <a:pt x="76248" y="5922"/>
                    <a:pt x="76146" y="5922"/>
                  </a:cubicBezTo>
                  <a:cubicBezTo>
                    <a:pt x="76146" y="5821"/>
                    <a:pt x="76248" y="5821"/>
                    <a:pt x="76248" y="5821"/>
                  </a:cubicBezTo>
                  <a:close/>
                  <a:moveTo>
                    <a:pt x="22468" y="6659"/>
                  </a:moveTo>
                  <a:cubicBezTo>
                    <a:pt x="22468" y="6659"/>
                    <a:pt x="22468" y="6761"/>
                    <a:pt x="22570" y="6761"/>
                  </a:cubicBezTo>
                  <a:cubicBezTo>
                    <a:pt x="22468" y="6761"/>
                    <a:pt x="22468" y="6761"/>
                    <a:pt x="22468" y="6863"/>
                  </a:cubicBezTo>
                  <a:cubicBezTo>
                    <a:pt x="22468" y="6761"/>
                    <a:pt x="22468" y="6761"/>
                    <a:pt x="22366" y="6761"/>
                  </a:cubicBezTo>
                  <a:cubicBezTo>
                    <a:pt x="22366" y="6659"/>
                    <a:pt x="22468" y="6659"/>
                    <a:pt x="22468" y="6659"/>
                  </a:cubicBezTo>
                  <a:close/>
                  <a:moveTo>
                    <a:pt x="19062" y="7193"/>
                  </a:moveTo>
                  <a:cubicBezTo>
                    <a:pt x="19062" y="7193"/>
                    <a:pt x="19062" y="7295"/>
                    <a:pt x="19189" y="7295"/>
                  </a:cubicBezTo>
                  <a:lnTo>
                    <a:pt x="18961" y="7295"/>
                  </a:lnTo>
                  <a:lnTo>
                    <a:pt x="19062" y="7193"/>
                  </a:lnTo>
                  <a:close/>
                  <a:moveTo>
                    <a:pt x="15148" y="7727"/>
                  </a:moveTo>
                  <a:lnTo>
                    <a:pt x="15148" y="7828"/>
                  </a:lnTo>
                  <a:lnTo>
                    <a:pt x="15047" y="7828"/>
                  </a:lnTo>
                  <a:cubicBezTo>
                    <a:pt x="15047" y="7828"/>
                    <a:pt x="15047" y="7727"/>
                    <a:pt x="15148" y="7727"/>
                  </a:cubicBezTo>
                  <a:close/>
                  <a:moveTo>
                    <a:pt x="77849" y="7295"/>
                  </a:moveTo>
                  <a:cubicBezTo>
                    <a:pt x="78154" y="7396"/>
                    <a:pt x="78281" y="7625"/>
                    <a:pt x="78485" y="7828"/>
                  </a:cubicBezTo>
                  <a:lnTo>
                    <a:pt x="78383" y="7828"/>
                  </a:lnTo>
                  <a:cubicBezTo>
                    <a:pt x="78281" y="7828"/>
                    <a:pt x="78154" y="7930"/>
                    <a:pt x="78052" y="7930"/>
                  </a:cubicBezTo>
                  <a:cubicBezTo>
                    <a:pt x="77951" y="7828"/>
                    <a:pt x="77951" y="7828"/>
                    <a:pt x="77849" y="7727"/>
                  </a:cubicBezTo>
                  <a:cubicBezTo>
                    <a:pt x="77747" y="7727"/>
                    <a:pt x="77747" y="7828"/>
                    <a:pt x="77646" y="7930"/>
                  </a:cubicBezTo>
                  <a:lnTo>
                    <a:pt x="77112" y="7930"/>
                  </a:lnTo>
                  <a:cubicBezTo>
                    <a:pt x="76883" y="7727"/>
                    <a:pt x="77112" y="7625"/>
                    <a:pt x="77010" y="7396"/>
                  </a:cubicBezTo>
                  <a:cubicBezTo>
                    <a:pt x="77078" y="7363"/>
                    <a:pt x="77135" y="7351"/>
                    <a:pt x="77184" y="7351"/>
                  </a:cubicBezTo>
                  <a:cubicBezTo>
                    <a:pt x="77282" y="7351"/>
                    <a:pt x="77349" y="7396"/>
                    <a:pt x="77417" y="7396"/>
                  </a:cubicBezTo>
                  <a:cubicBezTo>
                    <a:pt x="77519" y="7396"/>
                    <a:pt x="77646" y="7498"/>
                    <a:pt x="77646" y="7498"/>
                  </a:cubicBezTo>
                  <a:cubicBezTo>
                    <a:pt x="77747" y="7498"/>
                    <a:pt x="77747" y="7396"/>
                    <a:pt x="77849" y="7295"/>
                  </a:cubicBezTo>
                  <a:close/>
                  <a:moveTo>
                    <a:pt x="79654" y="7498"/>
                  </a:moveTo>
                  <a:cubicBezTo>
                    <a:pt x="79654" y="7727"/>
                    <a:pt x="79552" y="7727"/>
                    <a:pt x="79425" y="7727"/>
                  </a:cubicBezTo>
                  <a:cubicBezTo>
                    <a:pt x="79323" y="7727"/>
                    <a:pt x="79323" y="7828"/>
                    <a:pt x="79323" y="7930"/>
                  </a:cubicBezTo>
                  <a:lnTo>
                    <a:pt x="78917" y="7930"/>
                  </a:lnTo>
                  <a:cubicBezTo>
                    <a:pt x="78790" y="7828"/>
                    <a:pt x="78688" y="7727"/>
                    <a:pt x="78688" y="7625"/>
                  </a:cubicBezTo>
                  <a:lnTo>
                    <a:pt x="78688" y="7498"/>
                  </a:lnTo>
                  <a:close/>
                  <a:moveTo>
                    <a:pt x="80187" y="7396"/>
                  </a:moveTo>
                  <a:cubicBezTo>
                    <a:pt x="80187" y="7625"/>
                    <a:pt x="80289" y="7727"/>
                    <a:pt x="80289" y="7828"/>
                  </a:cubicBezTo>
                  <a:cubicBezTo>
                    <a:pt x="80391" y="7930"/>
                    <a:pt x="80696" y="7930"/>
                    <a:pt x="80823" y="8133"/>
                  </a:cubicBezTo>
                  <a:cubicBezTo>
                    <a:pt x="80696" y="8133"/>
                    <a:pt x="80696" y="8261"/>
                    <a:pt x="80594" y="8261"/>
                  </a:cubicBezTo>
                  <a:cubicBezTo>
                    <a:pt x="80594" y="8261"/>
                    <a:pt x="79959" y="7828"/>
                    <a:pt x="79857" y="7828"/>
                  </a:cubicBezTo>
                  <a:cubicBezTo>
                    <a:pt x="79959" y="7727"/>
                    <a:pt x="80060" y="7625"/>
                    <a:pt x="80187" y="7396"/>
                  </a:cubicBezTo>
                  <a:close/>
                  <a:moveTo>
                    <a:pt x="80187" y="8261"/>
                  </a:moveTo>
                  <a:lnTo>
                    <a:pt x="80187" y="8362"/>
                  </a:lnTo>
                  <a:lnTo>
                    <a:pt x="79959" y="8362"/>
                  </a:lnTo>
                  <a:lnTo>
                    <a:pt x="79959" y="8261"/>
                  </a:lnTo>
                  <a:close/>
                  <a:moveTo>
                    <a:pt x="13573" y="7727"/>
                  </a:moveTo>
                  <a:lnTo>
                    <a:pt x="13573" y="7930"/>
                  </a:lnTo>
                  <a:cubicBezTo>
                    <a:pt x="13573" y="8032"/>
                    <a:pt x="13471" y="8133"/>
                    <a:pt x="13344" y="8261"/>
                  </a:cubicBezTo>
                  <a:lnTo>
                    <a:pt x="11336" y="8261"/>
                  </a:lnTo>
                  <a:cubicBezTo>
                    <a:pt x="11336" y="8133"/>
                    <a:pt x="11234" y="8133"/>
                    <a:pt x="11234" y="8133"/>
                  </a:cubicBezTo>
                  <a:cubicBezTo>
                    <a:pt x="11031" y="8133"/>
                    <a:pt x="10929" y="8261"/>
                    <a:pt x="10701" y="8261"/>
                  </a:cubicBezTo>
                  <a:cubicBezTo>
                    <a:pt x="10599" y="8261"/>
                    <a:pt x="10497" y="8362"/>
                    <a:pt x="10294" y="8464"/>
                  </a:cubicBezTo>
                  <a:cubicBezTo>
                    <a:pt x="10294" y="8362"/>
                    <a:pt x="10167" y="8261"/>
                    <a:pt x="10167" y="8261"/>
                  </a:cubicBezTo>
                  <a:cubicBezTo>
                    <a:pt x="10167" y="8032"/>
                    <a:pt x="10396" y="8032"/>
                    <a:pt x="10497" y="7930"/>
                  </a:cubicBezTo>
                  <a:lnTo>
                    <a:pt x="13140" y="7930"/>
                  </a:lnTo>
                  <a:cubicBezTo>
                    <a:pt x="13242" y="7828"/>
                    <a:pt x="13242" y="7727"/>
                    <a:pt x="13344" y="7727"/>
                  </a:cubicBezTo>
                  <a:close/>
                  <a:moveTo>
                    <a:pt x="9963" y="7930"/>
                  </a:moveTo>
                  <a:cubicBezTo>
                    <a:pt x="9963" y="7930"/>
                    <a:pt x="9963" y="8032"/>
                    <a:pt x="10065" y="8133"/>
                  </a:cubicBezTo>
                  <a:cubicBezTo>
                    <a:pt x="9862" y="8261"/>
                    <a:pt x="9760" y="8261"/>
                    <a:pt x="9531" y="8362"/>
                  </a:cubicBezTo>
                  <a:cubicBezTo>
                    <a:pt x="9481" y="8388"/>
                    <a:pt x="9423" y="8394"/>
                    <a:pt x="9363" y="8394"/>
                  </a:cubicBezTo>
                  <a:cubicBezTo>
                    <a:pt x="9302" y="8394"/>
                    <a:pt x="9238" y="8388"/>
                    <a:pt x="9172" y="8388"/>
                  </a:cubicBezTo>
                  <a:cubicBezTo>
                    <a:pt x="9042" y="8388"/>
                    <a:pt x="8909" y="8413"/>
                    <a:pt x="8794" y="8566"/>
                  </a:cubicBezTo>
                  <a:cubicBezTo>
                    <a:pt x="8744" y="8464"/>
                    <a:pt x="8667" y="8438"/>
                    <a:pt x="8575" y="8438"/>
                  </a:cubicBezTo>
                  <a:cubicBezTo>
                    <a:pt x="8483" y="8438"/>
                    <a:pt x="8375" y="8464"/>
                    <a:pt x="8261" y="8464"/>
                  </a:cubicBezTo>
                  <a:lnTo>
                    <a:pt x="8159" y="8566"/>
                  </a:lnTo>
                  <a:cubicBezTo>
                    <a:pt x="8057" y="8566"/>
                    <a:pt x="7956" y="8464"/>
                    <a:pt x="7956" y="8464"/>
                  </a:cubicBezTo>
                  <a:lnTo>
                    <a:pt x="7625" y="8464"/>
                  </a:lnTo>
                  <a:lnTo>
                    <a:pt x="7320" y="8133"/>
                  </a:lnTo>
                  <a:cubicBezTo>
                    <a:pt x="7422" y="8032"/>
                    <a:pt x="7625" y="8032"/>
                    <a:pt x="7752" y="8032"/>
                  </a:cubicBezTo>
                  <a:cubicBezTo>
                    <a:pt x="7752" y="8032"/>
                    <a:pt x="7854" y="7930"/>
                    <a:pt x="7956" y="7930"/>
                  </a:cubicBezTo>
                  <a:cubicBezTo>
                    <a:pt x="8057" y="7930"/>
                    <a:pt x="8057" y="8032"/>
                    <a:pt x="8159" y="8133"/>
                  </a:cubicBezTo>
                  <a:cubicBezTo>
                    <a:pt x="8261" y="8032"/>
                    <a:pt x="8388" y="7930"/>
                    <a:pt x="8489" y="7930"/>
                  </a:cubicBezTo>
                  <a:cubicBezTo>
                    <a:pt x="8489" y="7930"/>
                    <a:pt x="8591" y="8032"/>
                    <a:pt x="8693" y="8032"/>
                  </a:cubicBezTo>
                  <a:lnTo>
                    <a:pt x="8794" y="7930"/>
                  </a:lnTo>
                  <a:lnTo>
                    <a:pt x="9328" y="7930"/>
                  </a:lnTo>
                  <a:cubicBezTo>
                    <a:pt x="9430" y="7930"/>
                    <a:pt x="9531" y="8032"/>
                    <a:pt x="9659" y="8133"/>
                  </a:cubicBezTo>
                  <a:cubicBezTo>
                    <a:pt x="9760" y="8032"/>
                    <a:pt x="9862" y="7930"/>
                    <a:pt x="9963" y="7930"/>
                  </a:cubicBezTo>
                  <a:close/>
                  <a:moveTo>
                    <a:pt x="81262" y="7885"/>
                  </a:moveTo>
                  <a:cubicBezTo>
                    <a:pt x="81368" y="7885"/>
                    <a:pt x="81492" y="7930"/>
                    <a:pt x="81560" y="7930"/>
                  </a:cubicBezTo>
                  <a:cubicBezTo>
                    <a:pt x="81763" y="8032"/>
                    <a:pt x="81662" y="8133"/>
                    <a:pt x="81662" y="8362"/>
                  </a:cubicBezTo>
                  <a:cubicBezTo>
                    <a:pt x="81560" y="8464"/>
                    <a:pt x="81331" y="8566"/>
                    <a:pt x="81128" y="8769"/>
                  </a:cubicBezTo>
                  <a:cubicBezTo>
                    <a:pt x="81026" y="8769"/>
                    <a:pt x="81128" y="8566"/>
                    <a:pt x="81128" y="8464"/>
                  </a:cubicBezTo>
                  <a:cubicBezTo>
                    <a:pt x="81229" y="8464"/>
                    <a:pt x="81229" y="8362"/>
                    <a:pt x="81331" y="8362"/>
                  </a:cubicBezTo>
                  <a:cubicBezTo>
                    <a:pt x="81229" y="8261"/>
                    <a:pt x="81026" y="8133"/>
                    <a:pt x="81128" y="7930"/>
                  </a:cubicBezTo>
                  <a:cubicBezTo>
                    <a:pt x="81162" y="7896"/>
                    <a:pt x="81210" y="7885"/>
                    <a:pt x="81262" y="7885"/>
                  </a:cubicBezTo>
                  <a:close/>
                  <a:moveTo>
                    <a:pt x="8129" y="8798"/>
                  </a:moveTo>
                  <a:cubicBezTo>
                    <a:pt x="8169" y="8798"/>
                    <a:pt x="8191" y="8928"/>
                    <a:pt x="8261" y="8998"/>
                  </a:cubicBezTo>
                  <a:lnTo>
                    <a:pt x="8388" y="8998"/>
                  </a:lnTo>
                  <a:cubicBezTo>
                    <a:pt x="8348" y="9061"/>
                    <a:pt x="8321" y="9085"/>
                    <a:pt x="8299" y="9085"/>
                  </a:cubicBezTo>
                  <a:cubicBezTo>
                    <a:pt x="8251" y="9085"/>
                    <a:pt x="8229" y="8966"/>
                    <a:pt x="8159" y="8896"/>
                  </a:cubicBezTo>
                  <a:lnTo>
                    <a:pt x="8057" y="8896"/>
                  </a:lnTo>
                  <a:cubicBezTo>
                    <a:pt x="8089" y="8825"/>
                    <a:pt x="8111" y="8798"/>
                    <a:pt x="8129" y="8798"/>
                  </a:cubicBezTo>
                  <a:close/>
                  <a:moveTo>
                    <a:pt x="6894" y="8958"/>
                  </a:moveTo>
                  <a:cubicBezTo>
                    <a:pt x="6936" y="8958"/>
                    <a:pt x="6927" y="9010"/>
                    <a:pt x="6951" y="9099"/>
                  </a:cubicBezTo>
                  <a:lnTo>
                    <a:pt x="6951" y="9099"/>
                  </a:lnTo>
                  <a:cubicBezTo>
                    <a:pt x="6886" y="9097"/>
                    <a:pt x="6873" y="9084"/>
                    <a:pt x="6787" y="8998"/>
                  </a:cubicBezTo>
                  <a:cubicBezTo>
                    <a:pt x="6841" y="8970"/>
                    <a:pt x="6874" y="8958"/>
                    <a:pt x="6894" y="8958"/>
                  </a:cubicBezTo>
                  <a:close/>
                  <a:moveTo>
                    <a:pt x="5846" y="8896"/>
                  </a:moveTo>
                  <a:lnTo>
                    <a:pt x="5846" y="9099"/>
                  </a:lnTo>
                  <a:cubicBezTo>
                    <a:pt x="5719" y="9099"/>
                    <a:pt x="5719" y="8998"/>
                    <a:pt x="5719" y="8998"/>
                  </a:cubicBezTo>
                  <a:lnTo>
                    <a:pt x="5846" y="8896"/>
                  </a:lnTo>
                  <a:close/>
                  <a:moveTo>
                    <a:pt x="11133" y="9099"/>
                  </a:moveTo>
                  <a:lnTo>
                    <a:pt x="11234" y="9201"/>
                  </a:lnTo>
                  <a:cubicBezTo>
                    <a:pt x="11234" y="9201"/>
                    <a:pt x="11234" y="9303"/>
                    <a:pt x="11133" y="9303"/>
                  </a:cubicBezTo>
                  <a:lnTo>
                    <a:pt x="11133" y="9201"/>
                  </a:lnTo>
                  <a:lnTo>
                    <a:pt x="11133" y="9099"/>
                  </a:lnTo>
                  <a:close/>
                  <a:moveTo>
                    <a:pt x="8591" y="9303"/>
                  </a:moveTo>
                  <a:cubicBezTo>
                    <a:pt x="8693" y="9303"/>
                    <a:pt x="8693" y="9303"/>
                    <a:pt x="8794" y="9404"/>
                  </a:cubicBezTo>
                  <a:lnTo>
                    <a:pt x="8591" y="9404"/>
                  </a:lnTo>
                  <a:lnTo>
                    <a:pt x="8591" y="9303"/>
                  </a:lnTo>
                  <a:close/>
                  <a:moveTo>
                    <a:pt x="7219" y="9099"/>
                  </a:moveTo>
                  <a:cubicBezTo>
                    <a:pt x="7320" y="9201"/>
                    <a:pt x="7422" y="9303"/>
                    <a:pt x="7422" y="9303"/>
                  </a:cubicBezTo>
                  <a:lnTo>
                    <a:pt x="7422" y="9836"/>
                  </a:lnTo>
                  <a:cubicBezTo>
                    <a:pt x="7320" y="9735"/>
                    <a:pt x="7117" y="9633"/>
                    <a:pt x="6990" y="9531"/>
                  </a:cubicBezTo>
                  <a:lnTo>
                    <a:pt x="6990" y="9201"/>
                  </a:lnTo>
                  <a:cubicBezTo>
                    <a:pt x="6990" y="9099"/>
                    <a:pt x="7117" y="9099"/>
                    <a:pt x="7219" y="9099"/>
                  </a:cubicBezTo>
                  <a:close/>
                  <a:moveTo>
                    <a:pt x="6253" y="9836"/>
                  </a:moveTo>
                  <a:lnTo>
                    <a:pt x="6151" y="9938"/>
                  </a:lnTo>
                  <a:lnTo>
                    <a:pt x="6049" y="9938"/>
                  </a:lnTo>
                  <a:lnTo>
                    <a:pt x="6151" y="9836"/>
                  </a:lnTo>
                  <a:close/>
                  <a:moveTo>
                    <a:pt x="5414" y="10167"/>
                  </a:moveTo>
                  <a:cubicBezTo>
                    <a:pt x="5414" y="10167"/>
                    <a:pt x="5516" y="10167"/>
                    <a:pt x="5516" y="10268"/>
                  </a:cubicBezTo>
                  <a:cubicBezTo>
                    <a:pt x="5516" y="10268"/>
                    <a:pt x="5414" y="10268"/>
                    <a:pt x="5414" y="10370"/>
                  </a:cubicBezTo>
                  <a:lnTo>
                    <a:pt x="5414" y="10268"/>
                  </a:lnTo>
                  <a:lnTo>
                    <a:pt x="5414" y="10167"/>
                  </a:lnTo>
                  <a:close/>
                  <a:moveTo>
                    <a:pt x="74774" y="10472"/>
                  </a:moveTo>
                  <a:cubicBezTo>
                    <a:pt x="74774" y="10573"/>
                    <a:pt x="74774" y="10573"/>
                    <a:pt x="74875" y="10573"/>
                  </a:cubicBezTo>
                  <a:lnTo>
                    <a:pt x="74774" y="10675"/>
                  </a:lnTo>
                  <a:lnTo>
                    <a:pt x="74774" y="10573"/>
                  </a:lnTo>
                  <a:lnTo>
                    <a:pt x="74774" y="10472"/>
                  </a:lnTo>
                  <a:close/>
                  <a:moveTo>
                    <a:pt x="79755" y="10472"/>
                  </a:moveTo>
                  <a:cubicBezTo>
                    <a:pt x="79857" y="10472"/>
                    <a:pt x="79857" y="10573"/>
                    <a:pt x="79857" y="10573"/>
                  </a:cubicBezTo>
                  <a:cubicBezTo>
                    <a:pt x="79857" y="10675"/>
                    <a:pt x="79857" y="10675"/>
                    <a:pt x="79755" y="10675"/>
                  </a:cubicBezTo>
                  <a:lnTo>
                    <a:pt x="79552" y="10675"/>
                  </a:lnTo>
                  <a:lnTo>
                    <a:pt x="79552" y="10573"/>
                  </a:lnTo>
                  <a:cubicBezTo>
                    <a:pt x="79654" y="10573"/>
                    <a:pt x="79755" y="10472"/>
                    <a:pt x="79755" y="10472"/>
                  </a:cubicBezTo>
                  <a:close/>
                  <a:moveTo>
                    <a:pt x="75409" y="10707"/>
                  </a:moveTo>
                  <a:cubicBezTo>
                    <a:pt x="75485" y="10707"/>
                    <a:pt x="75562" y="10739"/>
                    <a:pt x="75613" y="10802"/>
                  </a:cubicBezTo>
                  <a:cubicBezTo>
                    <a:pt x="75562" y="10853"/>
                    <a:pt x="75485" y="10878"/>
                    <a:pt x="75409" y="10878"/>
                  </a:cubicBezTo>
                  <a:cubicBezTo>
                    <a:pt x="75333" y="10878"/>
                    <a:pt x="75257" y="10853"/>
                    <a:pt x="75206" y="10802"/>
                  </a:cubicBezTo>
                  <a:cubicBezTo>
                    <a:pt x="75257" y="10739"/>
                    <a:pt x="75333" y="10707"/>
                    <a:pt x="75409" y="10707"/>
                  </a:cubicBezTo>
                  <a:close/>
                  <a:moveTo>
                    <a:pt x="75231" y="11056"/>
                  </a:moveTo>
                  <a:cubicBezTo>
                    <a:pt x="75282" y="11056"/>
                    <a:pt x="75358" y="11107"/>
                    <a:pt x="75511" y="11209"/>
                  </a:cubicBezTo>
                  <a:lnTo>
                    <a:pt x="75104" y="11209"/>
                  </a:lnTo>
                  <a:cubicBezTo>
                    <a:pt x="75155" y="11107"/>
                    <a:pt x="75180" y="11056"/>
                    <a:pt x="75231" y="11056"/>
                  </a:cubicBezTo>
                  <a:close/>
                  <a:moveTo>
                    <a:pt x="4982" y="11310"/>
                  </a:moveTo>
                  <a:cubicBezTo>
                    <a:pt x="5084" y="11438"/>
                    <a:pt x="5084" y="11438"/>
                    <a:pt x="5211" y="11539"/>
                  </a:cubicBezTo>
                  <a:cubicBezTo>
                    <a:pt x="5168" y="11558"/>
                    <a:pt x="5132" y="11567"/>
                    <a:pt x="5104" y="11567"/>
                  </a:cubicBezTo>
                  <a:cubicBezTo>
                    <a:pt x="4982" y="11567"/>
                    <a:pt x="4982" y="11413"/>
                    <a:pt x="4982" y="11310"/>
                  </a:cubicBezTo>
                  <a:close/>
                  <a:moveTo>
                    <a:pt x="75994" y="11183"/>
                  </a:moveTo>
                  <a:cubicBezTo>
                    <a:pt x="76070" y="11183"/>
                    <a:pt x="76146" y="11209"/>
                    <a:pt x="76248" y="11209"/>
                  </a:cubicBezTo>
                  <a:cubicBezTo>
                    <a:pt x="76375" y="11310"/>
                    <a:pt x="76375" y="11438"/>
                    <a:pt x="76477" y="11438"/>
                  </a:cubicBezTo>
                  <a:cubicBezTo>
                    <a:pt x="76477" y="11539"/>
                    <a:pt x="76375" y="11539"/>
                    <a:pt x="76375" y="11539"/>
                  </a:cubicBezTo>
                  <a:cubicBezTo>
                    <a:pt x="76338" y="11569"/>
                    <a:pt x="76303" y="11581"/>
                    <a:pt x="76269" y="11581"/>
                  </a:cubicBezTo>
                  <a:cubicBezTo>
                    <a:pt x="76188" y="11581"/>
                    <a:pt x="76117" y="11509"/>
                    <a:pt x="76045" y="11438"/>
                  </a:cubicBezTo>
                  <a:cubicBezTo>
                    <a:pt x="75943" y="11310"/>
                    <a:pt x="75841" y="11310"/>
                    <a:pt x="75740" y="11310"/>
                  </a:cubicBezTo>
                  <a:cubicBezTo>
                    <a:pt x="75841" y="11209"/>
                    <a:pt x="75918" y="11183"/>
                    <a:pt x="75994" y="11183"/>
                  </a:cubicBezTo>
                  <a:close/>
                  <a:moveTo>
                    <a:pt x="74469" y="11539"/>
                  </a:moveTo>
                  <a:lnTo>
                    <a:pt x="74469" y="11641"/>
                  </a:lnTo>
                  <a:lnTo>
                    <a:pt x="74469" y="11743"/>
                  </a:lnTo>
                  <a:cubicBezTo>
                    <a:pt x="74342" y="11743"/>
                    <a:pt x="74342" y="11641"/>
                    <a:pt x="74342" y="11641"/>
                  </a:cubicBezTo>
                  <a:cubicBezTo>
                    <a:pt x="74342" y="11641"/>
                    <a:pt x="74469" y="11641"/>
                    <a:pt x="74469" y="11539"/>
                  </a:cubicBezTo>
                  <a:close/>
                  <a:moveTo>
                    <a:pt x="75308" y="11539"/>
                  </a:moveTo>
                  <a:cubicBezTo>
                    <a:pt x="75409" y="11641"/>
                    <a:pt x="75409" y="11743"/>
                    <a:pt x="75409" y="11844"/>
                  </a:cubicBezTo>
                  <a:cubicBezTo>
                    <a:pt x="75441" y="11915"/>
                    <a:pt x="75484" y="11932"/>
                    <a:pt x="75529" y="11932"/>
                  </a:cubicBezTo>
                  <a:cubicBezTo>
                    <a:pt x="75573" y="11932"/>
                    <a:pt x="75618" y="11915"/>
                    <a:pt x="75656" y="11915"/>
                  </a:cubicBezTo>
                  <a:cubicBezTo>
                    <a:pt x="75705" y="11915"/>
                    <a:pt x="75740" y="11944"/>
                    <a:pt x="75740" y="12073"/>
                  </a:cubicBezTo>
                  <a:lnTo>
                    <a:pt x="74875" y="12073"/>
                  </a:lnTo>
                  <a:lnTo>
                    <a:pt x="74875" y="11641"/>
                  </a:lnTo>
                  <a:cubicBezTo>
                    <a:pt x="74926" y="11590"/>
                    <a:pt x="75009" y="11590"/>
                    <a:pt x="75092" y="11590"/>
                  </a:cubicBezTo>
                  <a:cubicBezTo>
                    <a:pt x="75174" y="11590"/>
                    <a:pt x="75257" y="11590"/>
                    <a:pt x="75308" y="11539"/>
                  </a:cubicBezTo>
                  <a:close/>
                  <a:moveTo>
                    <a:pt x="73503" y="11438"/>
                  </a:moveTo>
                  <a:cubicBezTo>
                    <a:pt x="73706" y="11539"/>
                    <a:pt x="73935" y="11743"/>
                    <a:pt x="74037" y="11946"/>
                  </a:cubicBezTo>
                  <a:cubicBezTo>
                    <a:pt x="74085" y="11946"/>
                    <a:pt x="74132" y="11923"/>
                    <a:pt x="74180" y="11923"/>
                  </a:cubicBezTo>
                  <a:cubicBezTo>
                    <a:pt x="74234" y="11923"/>
                    <a:pt x="74288" y="11952"/>
                    <a:pt x="74342" y="12073"/>
                  </a:cubicBezTo>
                  <a:cubicBezTo>
                    <a:pt x="74274" y="12107"/>
                    <a:pt x="74218" y="12118"/>
                    <a:pt x="74169" y="12118"/>
                  </a:cubicBezTo>
                  <a:cubicBezTo>
                    <a:pt x="74071" y="12118"/>
                    <a:pt x="74003" y="12073"/>
                    <a:pt x="73935" y="12073"/>
                  </a:cubicBezTo>
                  <a:cubicBezTo>
                    <a:pt x="73401" y="11641"/>
                    <a:pt x="73401" y="11641"/>
                    <a:pt x="73503" y="11438"/>
                  </a:cubicBezTo>
                  <a:close/>
                  <a:moveTo>
                    <a:pt x="8261" y="12480"/>
                  </a:moveTo>
                  <a:cubicBezTo>
                    <a:pt x="8261" y="12480"/>
                    <a:pt x="8388" y="12480"/>
                    <a:pt x="8388" y="12581"/>
                  </a:cubicBezTo>
                  <a:lnTo>
                    <a:pt x="8261" y="12581"/>
                  </a:lnTo>
                  <a:lnTo>
                    <a:pt x="8261" y="12480"/>
                  </a:lnTo>
                  <a:close/>
                  <a:moveTo>
                    <a:pt x="75308" y="12581"/>
                  </a:moveTo>
                  <a:cubicBezTo>
                    <a:pt x="75372" y="12726"/>
                    <a:pt x="75355" y="12779"/>
                    <a:pt x="75308" y="12799"/>
                  </a:cubicBezTo>
                  <a:lnTo>
                    <a:pt x="75308" y="12799"/>
                  </a:lnTo>
                  <a:lnTo>
                    <a:pt x="75308" y="12581"/>
                  </a:lnTo>
                  <a:close/>
                  <a:moveTo>
                    <a:pt x="77417" y="12581"/>
                  </a:moveTo>
                  <a:cubicBezTo>
                    <a:pt x="77519" y="12581"/>
                    <a:pt x="77519" y="12708"/>
                    <a:pt x="77519" y="12708"/>
                  </a:cubicBezTo>
                  <a:cubicBezTo>
                    <a:pt x="77519" y="12708"/>
                    <a:pt x="77519" y="12810"/>
                    <a:pt x="77417" y="12810"/>
                  </a:cubicBezTo>
                  <a:lnTo>
                    <a:pt x="77417" y="12708"/>
                  </a:lnTo>
                  <a:lnTo>
                    <a:pt x="77417" y="12581"/>
                  </a:lnTo>
                  <a:close/>
                  <a:moveTo>
                    <a:pt x="6253" y="12276"/>
                  </a:moveTo>
                  <a:cubicBezTo>
                    <a:pt x="6354" y="12276"/>
                    <a:pt x="6354" y="12378"/>
                    <a:pt x="6354" y="12378"/>
                  </a:cubicBezTo>
                  <a:cubicBezTo>
                    <a:pt x="6482" y="12581"/>
                    <a:pt x="6482" y="12810"/>
                    <a:pt x="6482" y="12912"/>
                  </a:cubicBezTo>
                  <a:cubicBezTo>
                    <a:pt x="6253" y="12912"/>
                    <a:pt x="6151" y="12810"/>
                    <a:pt x="6049" y="12708"/>
                  </a:cubicBezTo>
                  <a:cubicBezTo>
                    <a:pt x="6049" y="12480"/>
                    <a:pt x="6253" y="12378"/>
                    <a:pt x="6253" y="12276"/>
                  </a:cubicBezTo>
                  <a:close/>
                  <a:moveTo>
                    <a:pt x="75206" y="12811"/>
                  </a:moveTo>
                  <a:cubicBezTo>
                    <a:pt x="75206" y="12912"/>
                    <a:pt x="75206" y="12912"/>
                    <a:pt x="75104" y="12912"/>
                  </a:cubicBezTo>
                  <a:cubicBezTo>
                    <a:pt x="75000" y="12828"/>
                    <a:pt x="75067" y="12813"/>
                    <a:pt x="75206" y="12811"/>
                  </a:cubicBezTo>
                  <a:close/>
                  <a:moveTo>
                    <a:pt x="7956" y="12378"/>
                  </a:moveTo>
                  <a:cubicBezTo>
                    <a:pt x="8057" y="12581"/>
                    <a:pt x="8057" y="12810"/>
                    <a:pt x="7956" y="12912"/>
                  </a:cubicBezTo>
                  <a:cubicBezTo>
                    <a:pt x="7905" y="12962"/>
                    <a:pt x="7822" y="12962"/>
                    <a:pt x="7727" y="12962"/>
                  </a:cubicBezTo>
                  <a:cubicBezTo>
                    <a:pt x="7632" y="12962"/>
                    <a:pt x="7524" y="12962"/>
                    <a:pt x="7422" y="13013"/>
                  </a:cubicBezTo>
                  <a:cubicBezTo>
                    <a:pt x="7320" y="13013"/>
                    <a:pt x="7219" y="12912"/>
                    <a:pt x="7117" y="12912"/>
                  </a:cubicBezTo>
                  <a:cubicBezTo>
                    <a:pt x="7320" y="12810"/>
                    <a:pt x="7320" y="12810"/>
                    <a:pt x="7854" y="12810"/>
                  </a:cubicBezTo>
                  <a:cubicBezTo>
                    <a:pt x="7854" y="12581"/>
                    <a:pt x="7854" y="12480"/>
                    <a:pt x="7956" y="12378"/>
                  </a:cubicBezTo>
                  <a:close/>
                  <a:moveTo>
                    <a:pt x="12403" y="14182"/>
                  </a:moveTo>
                  <a:lnTo>
                    <a:pt x="12505" y="14284"/>
                  </a:lnTo>
                  <a:cubicBezTo>
                    <a:pt x="12505" y="14284"/>
                    <a:pt x="12403" y="14284"/>
                    <a:pt x="12403" y="14386"/>
                  </a:cubicBezTo>
                  <a:lnTo>
                    <a:pt x="12403" y="14284"/>
                  </a:lnTo>
                  <a:lnTo>
                    <a:pt x="12403" y="14182"/>
                  </a:lnTo>
                  <a:close/>
                  <a:moveTo>
                    <a:pt x="9125" y="14182"/>
                  </a:moveTo>
                  <a:lnTo>
                    <a:pt x="9125" y="14487"/>
                  </a:lnTo>
                  <a:lnTo>
                    <a:pt x="8794" y="14487"/>
                  </a:lnTo>
                  <a:cubicBezTo>
                    <a:pt x="8794" y="14386"/>
                    <a:pt x="8794" y="14386"/>
                    <a:pt x="8693" y="14284"/>
                  </a:cubicBezTo>
                  <a:cubicBezTo>
                    <a:pt x="8794" y="14182"/>
                    <a:pt x="8896" y="14182"/>
                    <a:pt x="9125" y="14182"/>
                  </a:cubicBezTo>
                  <a:close/>
                  <a:moveTo>
                    <a:pt x="9328" y="14386"/>
                  </a:moveTo>
                  <a:cubicBezTo>
                    <a:pt x="9430" y="14386"/>
                    <a:pt x="9430" y="14386"/>
                    <a:pt x="9430" y="14487"/>
                  </a:cubicBezTo>
                  <a:lnTo>
                    <a:pt x="9328" y="14487"/>
                  </a:lnTo>
                  <a:lnTo>
                    <a:pt x="9328" y="14386"/>
                  </a:lnTo>
                  <a:close/>
                  <a:moveTo>
                    <a:pt x="77849" y="14487"/>
                  </a:moveTo>
                  <a:lnTo>
                    <a:pt x="77849" y="14614"/>
                  </a:lnTo>
                  <a:lnTo>
                    <a:pt x="77849" y="14716"/>
                  </a:lnTo>
                  <a:lnTo>
                    <a:pt x="77747" y="14716"/>
                  </a:lnTo>
                  <a:cubicBezTo>
                    <a:pt x="77747" y="14614"/>
                    <a:pt x="77849" y="14614"/>
                    <a:pt x="77849" y="14487"/>
                  </a:cubicBezTo>
                  <a:close/>
                  <a:moveTo>
                    <a:pt x="9023" y="14716"/>
                  </a:moveTo>
                  <a:cubicBezTo>
                    <a:pt x="9125" y="14716"/>
                    <a:pt x="9125" y="14818"/>
                    <a:pt x="9125" y="14818"/>
                  </a:cubicBezTo>
                  <a:lnTo>
                    <a:pt x="8896" y="14818"/>
                  </a:lnTo>
                  <a:cubicBezTo>
                    <a:pt x="9023" y="14818"/>
                    <a:pt x="9023" y="14818"/>
                    <a:pt x="9023" y="14716"/>
                  </a:cubicBezTo>
                  <a:close/>
                  <a:moveTo>
                    <a:pt x="11666" y="14182"/>
                  </a:moveTo>
                  <a:cubicBezTo>
                    <a:pt x="11870" y="14284"/>
                    <a:pt x="11768" y="14487"/>
                    <a:pt x="11768" y="14614"/>
                  </a:cubicBezTo>
                  <a:cubicBezTo>
                    <a:pt x="11870" y="14716"/>
                    <a:pt x="11870" y="14716"/>
                    <a:pt x="11971" y="14818"/>
                  </a:cubicBezTo>
                  <a:cubicBezTo>
                    <a:pt x="11768" y="14919"/>
                    <a:pt x="11565" y="14919"/>
                    <a:pt x="11336" y="14919"/>
                  </a:cubicBezTo>
                  <a:cubicBezTo>
                    <a:pt x="11234" y="14818"/>
                    <a:pt x="11234" y="14716"/>
                    <a:pt x="11133" y="14614"/>
                  </a:cubicBezTo>
                  <a:lnTo>
                    <a:pt x="11133" y="14284"/>
                  </a:lnTo>
                  <a:cubicBezTo>
                    <a:pt x="11336" y="14182"/>
                    <a:pt x="11565" y="14182"/>
                    <a:pt x="11666" y="14182"/>
                  </a:cubicBezTo>
                  <a:close/>
                  <a:moveTo>
                    <a:pt x="12835" y="14487"/>
                  </a:moveTo>
                  <a:cubicBezTo>
                    <a:pt x="12937" y="14716"/>
                    <a:pt x="12937" y="14818"/>
                    <a:pt x="12835" y="14919"/>
                  </a:cubicBezTo>
                  <a:cubicBezTo>
                    <a:pt x="12607" y="14818"/>
                    <a:pt x="12607" y="14716"/>
                    <a:pt x="12835" y="14487"/>
                  </a:cubicBezTo>
                  <a:close/>
                  <a:moveTo>
                    <a:pt x="76575" y="15047"/>
                  </a:moveTo>
                  <a:cubicBezTo>
                    <a:pt x="76680" y="15047"/>
                    <a:pt x="76782" y="15072"/>
                    <a:pt x="76883" y="15123"/>
                  </a:cubicBezTo>
                  <a:cubicBezTo>
                    <a:pt x="76782" y="15237"/>
                    <a:pt x="76680" y="15294"/>
                    <a:pt x="76575" y="15294"/>
                  </a:cubicBezTo>
                  <a:cubicBezTo>
                    <a:pt x="76470" y="15294"/>
                    <a:pt x="76362" y="15237"/>
                    <a:pt x="76248" y="15123"/>
                  </a:cubicBezTo>
                  <a:cubicBezTo>
                    <a:pt x="76362" y="15072"/>
                    <a:pt x="76470" y="15047"/>
                    <a:pt x="76575" y="15047"/>
                  </a:cubicBezTo>
                  <a:close/>
                  <a:moveTo>
                    <a:pt x="10497" y="14182"/>
                  </a:moveTo>
                  <a:cubicBezTo>
                    <a:pt x="10497" y="14487"/>
                    <a:pt x="10701" y="14614"/>
                    <a:pt x="10929" y="14818"/>
                  </a:cubicBezTo>
                  <a:lnTo>
                    <a:pt x="10929" y="15250"/>
                  </a:lnTo>
                  <a:cubicBezTo>
                    <a:pt x="10802" y="15250"/>
                    <a:pt x="10701" y="15352"/>
                    <a:pt x="10599" y="15352"/>
                  </a:cubicBezTo>
                  <a:cubicBezTo>
                    <a:pt x="10599" y="15352"/>
                    <a:pt x="10497" y="15250"/>
                    <a:pt x="10497" y="15123"/>
                  </a:cubicBezTo>
                  <a:lnTo>
                    <a:pt x="10065" y="15123"/>
                  </a:lnTo>
                  <a:cubicBezTo>
                    <a:pt x="10065" y="14919"/>
                    <a:pt x="10065" y="14818"/>
                    <a:pt x="9963" y="14818"/>
                  </a:cubicBezTo>
                  <a:cubicBezTo>
                    <a:pt x="9862" y="14716"/>
                    <a:pt x="9760" y="14614"/>
                    <a:pt x="9659" y="14487"/>
                  </a:cubicBezTo>
                  <a:lnTo>
                    <a:pt x="9659" y="14182"/>
                  </a:lnTo>
                  <a:cubicBezTo>
                    <a:pt x="9823" y="14265"/>
                    <a:pt x="9921" y="14413"/>
                    <a:pt x="10060" y="14413"/>
                  </a:cubicBezTo>
                  <a:cubicBezTo>
                    <a:pt x="10093" y="14413"/>
                    <a:pt x="10128" y="14405"/>
                    <a:pt x="10167" y="14386"/>
                  </a:cubicBezTo>
                  <a:cubicBezTo>
                    <a:pt x="10294" y="14284"/>
                    <a:pt x="10396" y="14284"/>
                    <a:pt x="10497" y="14182"/>
                  </a:cubicBezTo>
                  <a:close/>
                  <a:moveTo>
                    <a:pt x="8388" y="15250"/>
                  </a:moveTo>
                  <a:cubicBezTo>
                    <a:pt x="8388" y="15352"/>
                    <a:pt x="8489" y="15555"/>
                    <a:pt x="8261" y="15555"/>
                  </a:cubicBezTo>
                  <a:cubicBezTo>
                    <a:pt x="8159" y="15352"/>
                    <a:pt x="8159" y="15352"/>
                    <a:pt x="8388" y="15250"/>
                  </a:cubicBezTo>
                  <a:close/>
                  <a:moveTo>
                    <a:pt x="8388" y="14919"/>
                  </a:moveTo>
                  <a:cubicBezTo>
                    <a:pt x="8693" y="15021"/>
                    <a:pt x="9023" y="15123"/>
                    <a:pt x="9125" y="15352"/>
                  </a:cubicBezTo>
                  <a:lnTo>
                    <a:pt x="9125" y="15555"/>
                  </a:lnTo>
                  <a:cubicBezTo>
                    <a:pt x="9091" y="15589"/>
                    <a:pt x="9043" y="15600"/>
                    <a:pt x="8990" y="15600"/>
                  </a:cubicBezTo>
                  <a:cubicBezTo>
                    <a:pt x="8885" y="15600"/>
                    <a:pt x="8760" y="15555"/>
                    <a:pt x="8693" y="15555"/>
                  </a:cubicBezTo>
                  <a:cubicBezTo>
                    <a:pt x="8489" y="15555"/>
                    <a:pt x="8693" y="15250"/>
                    <a:pt x="8388" y="15250"/>
                  </a:cubicBezTo>
                  <a:lnTo>
                    <a:pt x="8388" y="14919"/>
                  </a:lnTo>
                  <a:close/>
                  <a:moveTo>
                    <a:pt x="10294" y="15555"/>
                  </a:moveTo>
                  <a:cubicBezTo>
                    <a:pt x="10396" y="15758"/>
                    <a:pt x="10396" y="15885"/>
                    <a:pt x="10294" y="15987"/>
                  </a:cubicBezTo>
                  <a:cubicBezTo>
                    <a:pt x="10167" y="15885"/>
                    <a:pt x="10167" y="15758"/>
                    <a:pt x="10065" y="15657"/>
                  </a:cubicBezTo>
                  <a:cubicBezTo>
                    <a:pt x="10065" y="15657"/>
                    <a:pt x="10167" y="15657"/>
                    <a:pt x="10294" y="15555"/>
                  </a:cubicBezTo>
                  <a:close/>
                  <a:moveTo>
                    <a:pt x="11565" y="15758"/>
                  </a:moveTo>
                  <a:lnTo>
                    <a:pt x="11565" y="15885"/>
                  </a:lnTo>
                  <a:lnTo>
                    <a:pt x="11565" y="15987"/>
                  </a:lnTo>
                  <a:lnTo>
                    <a:pt x="11438" y="15885"/>
                  </a:lnTo>
                  <a:lnTo>
                    <a:pt x="11565" y="15758"/>
                  </a:lnTo>
                  <a:close/>
                  <a:moveTo>
                    <a:pt x="10294" y="17664"/>
                  </a:moveTo>
                  <a:cubicBezTo>
                    <a:pt x="10497" y="17791"/>
                    <a:pt x="10396" y="17893"/>
                    <a:pt x="10294" y="18096"/>
                  </a:cubicBezTo>
                  <a:cubicBezTo>
                    <a:pt x="10167" y="17893"/>
                    <a:pt x="10167" y="17791"/>
                    <a:pt x="10294" y="17664"/>
                  </a:cubicBezTo>
                  <a:close/>
                  <a:moveTo>
                    <a:pt x="9862" y="17995"/>
                  </a:moveTo>
                  <a:cubicBezTo>
                    <a:pt x="9862" y="18096"/>
                    <a:pt x="9963" y="18096"/>
                    <a:pt x="9963" y="18198"/>
                  </a:cubicBezTo>
                  <a:cubicBezTo>
                    <a:pt x="9944" y="18218"/>
                    <a:pt x="9928" y="18226"/>
                    <a:pt x="9916" y="18226"/>
                  </a:cubicBezTo>
                  <a:cubicBezTo>
                    <a:pt x="9862" y="18226"/>
                    <a:pt x="9862" y="18077"/>
                    <a:pt x="9862" y="17995"/>
                  </a:cubicBezTo>
                  <a:close/>
                  <a:moveTo>
                    <a:pt x="34947" y="0"/>
                  </a:moveTo>
                  <a:cubicBezTo>
                    <a:pt x="34947" y="102"/>
                    <a:pt x="34846" y="102"/>
                    <a:pt x="34846" y="204"/>
                  </a:cubicBezTo>
                  <a:lnTo>
                    <a:pt x="28720" y="204"/>
                  </a:lnTo>
                  <a:lnTo>
                    <a:pt x="28593" y="305"/>
                  </a:lnTo>
                  <a:cubicBezTo>
                    <a:pt x="28492" y="305"/>
                    <a:pt x="28390" y="204"/>
                    <a:pt x="28390" y="204"/>
                  </a:cubicBezTo>
                  <a:cubicBezTo>
                    <a:pt x="28288" y="204"/>
                    <a:pt x="28288" y="305"/>
                    <a:pt x="28187" y="305"/>
                  </a:cubicBezTo>
                  <a:cubicBezTo>
                    <a:pt x="28085" y="305"/>
                    <a:pt x="28085" y="204"/>
                    <a:pt x="28085" y="204"/>
                  </a:cubicBezTo>
                  <a:lnTo>
                    <a:pt x="27323" y="204"/>
                  </a:lnTo>
                  <a:cubicBezTo>
                    <a:pt x="27221" y="204"/>
                    <a:pt x="27119" y="305"/>
                    <a:pt x="27119" y="305"/>
                  </a:cubicBezTo>
                  <a:cubicBezTo>
                    <a:pt x="27018" y="305"/>
                    <a:pt x="27018" y="204"/>
                    <a:pt x="26916" y="204"/>
                  </a:cubicBezTo>
                  <a:lnTo>
                    <a:pt x="26814" y="305"/>
                  </a:lnTo>
                  <a:lnTo>
                    <a:pt x="20460" y="305"/>
                  </a:lnTo>
                  <a:cubicBezTo>
                    <a:pt x="20460" y="407"/>
                    <a:pt x="20333" y="407"/>
                    <a:pt x="20333" y="509"/>
                  </a:cubicBezTo>
                  <a:cubicBezTo>
                    <a:pt x="20231" y="407"/>
                    <a:pt x="20130" y="407"/>
                    <a:pt x="20130" y="305"/>
                  </a:cubicBezTo>
                  <a:cubicBezTo>
                    <a:pt x="19926" y="305"/>
                    <a:pt x="19926" y="509"/>
                    <a:pt x="19825" y="509"/>
                  </a:cubicBezTo>
                  <a:lnTo>
                    <a:pt x="19291" y="509"/>
                  </a:lnTo>
                  <a:cubicBezTo>
                    <a:pt x="19189" y="407"/>
                    <a:pt x="19062" y="407"/>
                    <a:pt x="19062" y="407"/>
                  </a:cubicBezTo>
                  <a:cubicBezTo>
                    <a:pt x="18961" y="407"/>
                    <a:pt x="18961" y="509"/>
                    <a:pt x="18859" y="509"/>
                  </a:cubicBezTo>
                  <a:cubicBezTo>
                    <a:pt x="18859" y="407"/>
                    <a:pt x="18757" y="407"/>
                    <a:pt x="18656" y="305"/>
                  </a:cubicBezTo>
                  <a:cubicBezTo>
                    <a:pt x="18656" y="407"/>
                    <a:pt x="18554" y="509"/>
                    <a:pt x="18554" y="509"/>
                  </a:cubicBezTo>
                  <a:lnTo>
                    <a:pt x="15682" y="509"/>
                  </a:lnTo>
                  <a:cubicBezTo>
                    <a:pt x="15580" y="509"/>
                    <a:pt x="15580" y="509"/>
                    <a:pt x="15580" y="636"/>
                  </a:cubicBezTo>
                  <a:lnTo>
                    <a:pt x="15580" y="839"/>
                  </a:lnTo>
                  <a:cubicBezTo>
                    <a:pt x="15648" y="873"/>
                    <a:pt x="15719" y="884"/>
                    <a:pt x="15790" y="884"/>
                  </a:cubicBezTo>
                  <a:cubicBezTo>
                    <a:pt x="15933" y="884"/>
                    <a:pt x="16080" y="839"/>
                    <a:pt x="16216" y="839"/>
                  </a:cubicBezTo>
                  <a:lnTo>
                    <a:pt x="16317" y="738"/>
                  </a:lnTo>
                  <a:lnTo>
                    <a:pt x="20969" y="738"/>
                  </a:lnTo>
                  <a:lnTo>
                    <a:pt x="21197" y="509"/>
                  </a:lnTo>
                  <a:lnTo>
                    <a:pt x="23103" y="509"/>
                  </a:lnTo>
                  <a:cubicBezTo>
                    <a:pt x="23307" y="636"/>
                    <a:pt x="23408" y="738"/>
                    <a:pt x="23408" y="738"/>
                  </a:cubicBezTo>
                  <a:cubicBezTo>
                    <a:pt x="23597" y="654"/>
                    <a:pt x="23699" y="483"/>
                    <a:pt x="23786" y="483"/>
                  </a:cubicBezTo>
                  <a:cubicBezTo>
                    <a:pt x="23805" y="483"/>
                    <a:pt x="23823" y="491"/>
                    <a:pt x="23841" y="509"/>
                  </a:cubicBezTo>
                  <a:cubicBezTo>
                    <a:pt x="23942" y="636"/>
                    <a:pt x="24044" y="636"/>
                    <a:pt x="24044" y="738"/>
                  </a:cubicBezTo>
                  <a:lnTo>
                    <a:pt x="24374" y="738"/>
                  </a:lnTo>
                  <a:cubicBezTo>
                    <a:pt x="24607" y="606"/>
                    <a:pt x="24815" y="550"/>
                    <a:pt x="25070" y="550"/>
                  </a:cubicBezTo>
                  <a:cubicBezTo>
                    <a:pt x="25260" y="550"/>
                    <a:pt x="25475" y="582"/>
                    <a:pt x="25747" y="636"/>
                  </a:cubicBezTo>
                  <a:cubicBezTo>
                    <a:pt x="25213" y="738"/>
                    <a:pt x="24781" y="738"/>
                    <a:pt x="24374" y="738"/>
                  </a:cubicBezTo>
                  <a:lnTo>
                    <a:pt x="24273" y="839"/>
                  </a:lnTo>
                  <a:lnTo>
                    <a:pt x="21502" y="839"/>
                  </a:lnTo>
                  <a:cubicBezTo>
                    <a:pt x="21502" y="941"/>
                    <a:pt x="21401" y="941"/>
                    <a:pt x="21401" y="1043"/>
                  </a:cubicBezTo>
                  <a:lnTo>
                    <a:pt x="16317" y="1043"/>
                  </a:lnTo>
                  <a:cubicBezTo>
                    <a:pt x="16317" y="1144"/>
                    <a:pt x="16216" y="1144"/>
                    <a:pt x="16216" y="1271"/>
                  </a:cubicBezTo>
                  <a:lnTo>
                    <a:pt x="12505" y="1271"/>
                  </a:lnTo>
                  <a:cubicBezTo>
                    <a:pt x="12505" y="1373"/>
                    <a:pt x="12505" y="1373"/>
                    <a:pt x="12403" y="1373"/>
                  </a:cubicBezTo>
                  <a:cubicBezTo>
                    <a:pt x="12403" y="1373"/>
                    <a:pt x="12302" y="1271"/>
                    <a:pt x="12200" y="1271"/>
                  </a:cubicBezTo>
                  <a:lnTo>
                    <a:pt x="12073" y="1373"/>
                  </a:lnTo>
                  <a:cubicBezTo>
                    <a:pt x="11971" y="1373"/>
                    <a:pt x="11971" y="1271"/>
                    <a:pt x="11870" y="1271"/>
                  </a:cubicBezTo>
                  <a:cubicBezTo>
                    <a:pt x="11768" y="1373"/>
                    <a:pt x="11666" y="1373"/>
                    <a:pt x="11565" y="1475"/>
                  </a:cubicBezTo>
                  <a:cubicBezTo>
                    <a:pt x="11438" y="1373"/>
                    <a:pt x="11438" y="1271"/>
                    <a:pt x="11336" y="1271"/>
                  </a:cubicBezTo>
                  <a:cubicBezTo>
                    <a:pt x="11336" y="1271"/>
                    <a:pt x="11234" y="1373"/>
                    <a:pt x="11133" y="1373"/>
                  </a:cubicBezTo>
                  <a:lnTo>
                    <a:pt x="8693" y="1373"/>
                  </a:lnTo>
                  <a:cubicBezTo>
                    <a:pt x="8591" y="1475"/>
                    <a:pt x="8489" y="1475"/>
                    <a:pt x="8489" y="1576"/>
                  </a:cubicBezTo>
                  <a:lnTo>
                    <a:pt x="6685" y="1576"/>
                  </a:lnTo>
                  <a:cubicBezTo>
                    <a:pt x="6685" y="1678"/>
                    <a:pt x="6583" y="1678"/>
                    <a:pt x="6482" y="1780"/>
                  </a:cubicBezTo>
                  <a:lnTo>
                    <a:pt x="4880" y="1780"/>
                  </a:lnTo>
                  <a:cubicBezTo>
                    <a:pt x="4880" y="1780"/>
                    <a:pt x="4779" y="1907"/>
                    <a:pt x="4677" y="1907"/>
                  </a:cubicBezTo>
                  <a:lnTo>
                    <a:pt x="4042" y="1907"/>
                  </a:lnTo>
                  <a:cubicBezTo>
                    <a:pt x="3940" y="2008"/>
                    <a:pt x="3813" y="2110"/>
                    <a:pt x="3813" y="2110"/>
                  </a:cubicBezTo>
                  <a:lnTo>
                    <a:pt x="3177" y="2110"/>
                  </a:lnTo>
                  <a:cubicBezTo>
                    <a:pt x="3076" y="2313"/>
                    <a:pt x="2872" y="2542"/>
                    <a:pt x="2669" y="2745"/>
                  </a:cubicBezTo>
                  <a:cubicBezTo>
                    <a:pt x="2872" y="2847"/>
                    <a:pt x="2974" y="3050"/>
                    <a:pt x="3177" y="3177"/>
                  </a:cubicBezTo>
                  <a:cubicBezTo>
                    <a:pt x="3076" y="3381"/>
                    <a:pt x="2974" y="3482"/>
                    <a:pt x="2974" y="3686"/>
                  </a:cubicBezTo>
                  <a:cubicBezTo>
                    <a:pt x="2872" y="3584"/>
                    <a:pt x="2771" y="3584"/>
                    <a:pt x="2771" y="3482"/>
                  </a:cubicBezTo>
                  <a:cubicBezTo>
                    <a:pt x="2656" y="3482"/>
                    <a:pt x="2548" y="3457"/>
                    <a:pt x="2444" y="3457"/>
                  </a:cubicBezTo>
                  <a:cubicBezTo>
                    <a:pt x="2339" y="3457"/>
                    <a:pt x="2237" y="3482"/>
                    <a:pt x="2135" y="3584"/>
                  </a:cubicBezTo>
                  <a:lnTo>
                    <a:pt x="2135" y="3914"/>
                  </a:lnTo>
                  <a:cubicBezTo>
                    <a:pt x="2034" y="3813"/>
                    <a:pt x="1907" y="3813"/>
                    <a:pt x="1805" y="3686"/>
                  </a:cubicBezTo>
                  <a:lnTo>
                    <a:pt x="1271" y="3686"/>
                  </a:lnTo>
                  <a:lnTo>
                    <a:pt x="1170" y="3813"/>
                  </a:lnTo>
                  <a:lnTo>
                    <a:pt x="763" y="3813"/>
                  </a:lnTo>
                  <a:cubicBezTo>
                    <a:pt x="636" y="4016"/>
                    <a:pt x="331" y="4118"/>
                    <a:pt x="331" y="4448"/>
                  </a:cubicBezTo>
                  <a:cubicBezTo>
                    <a:pt x="433" y="4550"/>
                    <a:pt x="534" y="4652"/>
                    <a:pt x="636" y="4753"/>
                  </a:cubicBezTo>
                  <a:cubicBezTo>
                    <a:pt x="636" y="4855"/>
                    <a:pt x="763" y="4957"/>
                    <a:pt x="763" y="5084"/>
                  </a:cubicBezTo>
                  <a:lnTo>
                    <a:pt x="1170" y="5084"/>
                  </a:lnTo>
                  <a:cubicBezTo>
                    <a:pt x="1170" y="5185"/>
                    <a:pt x="1271" y="5185"/>
                    <a:pt x="1398" y="5287"/>
                  </a:cubicBezTo>
                  <a:lnTo>
                    <a:pt x="1907" y="5287"/>
                  </a:lnTo>
                  <a:cubicBezTo>
                    <a:pt x="1907" y="5389"/>
                    <a:pt x="2034" y="5389"/>
                    <a:pt x="2034" y="5389"/>
                  </a:cubicBezTo>
                  <a:lnTo>
                    <a:pt x="3508" y="5389"/>
                  </a:lnTo>
                  <a:cubicBezTo>
                    <a:pt x="3508" y="5490"/>
                    <a:pt x="3610" y="5592"/>
                    <a:pt x="3610" y="5592"/>
                  </a:cubicBezTo>
                  <a:lnTo>
                    <a:pt x="6888" y="5592"/>
                  </a:lnTo>
                  <a:cubicBezTo>
                    <a:pt x="6888" y="5719"/>
                    <a:pt x="6990" y="5719"/>
                    <a:pt x="6990" y="5821"/>
                  </a:cubicBezTo>
                  <a:lnTo>
                    <a:pt x="9430" y="5821"/>
                  </a:lnTo>
                  <a:cubicBezTo>
                    <a:pt x="9582" y="5821"/>
                    <a:pt x="9769" y="5775"/>
                    <a:pt x="9936" y="5775"/>
                  </a:cubicBezTo>
                  <a:cubicBezTo>
                    <a:pt x="10020" y="5775"/>
                    <a:pt x="10099" y="5787"/>
                    <a:pt x="10167" y="5821"/>
                  </a:cubicBezTo>
                  <a:cubicBezTo>
                    <a:pt x="9963" y="6024"/>
                    <a:pt x="9659" y="5922"/>
                    <a:pt x="9328" y="6024"/>
                  </a:cubicBezTo>
                  <a:cubicBezTo>
                    <a:pt x="9328" y="6024"/>
                    <a:pt x="9226" y="6024"/>
                    <a:pt x="9226" y="6126"/>
                  </a:cubicBezTo>
                  <a:lnTo>
                    <a:pt x="7956" y="6126"/>
                  </a:lnTo>
                  <a:lnTo>
                    <a:pt x="7752" y="6354"/>
                  </a:lnTo>
                  <a:lnTo>
                    <a:pt x="6685" y="6354"/>
                  </a:lnTo>
                  <a:cubicBezTo>
                    <a:pt x="6354" y="6558"/>
                    <a:pt x="5948" y="6558"/>
                    <a:pt x="5719" y="6863"/>
                  </a:cubicBezTo>
                  <a:lnTo>
                    <a:pt x="5719" y="7091"/>
                  </a:lnTo>
                  <a:cubicBezTo>
                    <a:pt x="5846" y="7193"/>
                    <a:pt x="5948" y="7193"/>
                    <a:pt x="6049" y="7295"/>
                  </a:cubicBezTo>
                  <a:cubicBezTo>
                    <a:pt x="6049" y="7498"/>
                    <a:pt x="5948" y="7727"/>
                    <a:pt x="6151" y="7828"/>
                  </a:cubicBezTo>
                  <a:cubicBezTo>
                    <a:pt x="6482" y="7930"/>
                    <a:pt x="6787" y="8032"/>
                    <a:pt x="6990" y="8261"/>
                  </a:cubicBezTo>
                  <a:cubicBezTo>
                    <a:pt x="7117" y="8261"/>
                    <a:pt x="7117" y="8362"/>
                    <a:pt x="7117" y="8362"/>
                  </a:cubicBezTo>
                  <a:cubicBezTo>
                    <a:pt x="6990" y="8464"/>
                    <a:pt x="6888" y="8464"/>
                    <a:pt x="6888" y="8566"/>
                  </a:cubicBezTo>
                  <a:cubicBezTo>
                    <a:pt x="6787" y="8464"/>
                    <a:pt x="6685" y="8464"/>
                    <a:pt x="6583" y="8362"/>
                  </a:cubicBezTo>
                  <a:cubicBezTo>
                    <a:pt x="6482" y="8464"/>
                    <a:pt x="6354" y="8464"/>
                    <a:pt x="6354" y="8566"/>
                  </a:cubicBezTo>
                  <a:cubicBezTo>
                    <a:pt x="6273" y="8566"/>
                    <a:pt x="6192" y="8435"/>
                    <a:pt x="6058" y="8435"/>
                  </a:cubicBezTo>
                  <a:cubicBezTo>
                    <a:pt x="6025" y="8435"/>
                    <a:pt x="5988" y="8444"/>
                    <a:pt x="5948" y="8464"/>
                  </a:cubicBezTo>
                  <a:lnTo>
                    <a:pt x="5846" y="8566"/>
                  </a:lnTo>
                  <a:cubicBezTo>
                    <a:pt x="5617" y="8566"/>
                    <a:pt x="5414" y="8566"/>
                    <a:pt x="5211" y="8667"/>
                  </a:cubicBezTo>
                  <a:cubicBezTo>
                    <a:pt x="5084" y="8769"/>
                    <a:pt x="5211" y="8896"/>
                    <a:pt x="5312" y="8998"/>
                  </a:cubicBezTo>
                  <a:cubicBezTo>
                    <a:pt x="5414" y="9099"/>
                    <a:pt x="5414" y="9201"/>
                    <a:pt x="5211" y="9303"/>
                  </a:cubicBezTo>
                  <a:cubicBezTo>
                    <a:pt x="5211" y="9201"/>
                    <a:pt x="5211" y="9201"/>
                    <a:pt x="5084" y="9099"/>
                  </a:cubicBezTo>
                  <a:cubicBezTo>
                    <a:pt x="4880" y="9303"/>
                    <a:pt x="4677" y="9303"/>
                    <a:pt x="4575" y="9404"/>
                  </a:cubicBezTo>
                  <a:cubicBezTo>
                    <a:pt x="4448" y="9633"/>
                    <a:pt x="4347" y="9836"/>
                    <a:pt x="4143" y="9938"/>
                  </a:cubicBezTo>
                  <a:cubicBezTo>
                    <a:pt x="4042" y="9938"/>
                    <a:pt x="4042" y="9836"/>
                    <a:pt x="3940" y="9735"/>
                  </a:cubicBezTo>
                  <a:lnTo>
                    <a:pt x="3940" y="9531"/>
                  </a:lnTo>
                  <a:lnTo>
                    <a:pt x="3813" y="9531"/>
                  </a:lnTo>
                  <a:cubicBezTo>
                    <a:pt x="3813" y="9404"/>
                    <a:pt x="3711" y="9404"/>
                    <a:pt x="3610" y="9404"/>
                  </a:cubicBezTo>
                  <a:cubicBezTo>
                    <a:pt x="3406" y="8998"/>
                    <a:pt x="3177" y="8769"/>
                    <a:pt x="2974" y="8769"/>
                  </a:cubicBezTo>
                  <a:cubicBezTo>
                    <a:pt x="2872" y="8769"/>
                    <a:pt x="2872" y="8896"/>
                    <a:pt x="2872" y="8998"/>
                  </a:cubicBezTo>
                  <a:cubicBezTo>
                    <a:pt x="2872" y="9099"/>
                    <a:pt x="2974" y="9099"/>
                    <a:pt x="2974" y="9201"/>
                  </a:cubicBezTo>
                  <a:lnTo>
                    <a:pt x="2974" y="10040"/>
                  </a:lnTo>
                  <a:lnTo>
                    <a:pt x="2974" y="10167"/>
                  </a:lnTo>
                  <a:cubicBezTo>
                    <a:pt x="2771" y="10167"/>
                    <a:pt x="2771" y="10167"/>
                    <a:pt x="2669" y="9938"/>
                  </a:cubicBezTo>
                  <a:cubicBezTo>
                    <a:pt x="2339" y="9938"/>
                    <a:pt x="2237" y="9633"/>
                    <a:pt x="2034" y="9531"/>
                  </a:cubicBezTo>
                  <a:cubicBezTo>
                    <a:pt x="1907" y="9633"/>
                    <a:pt x="1907" y="9836"/>
                    <a:pt x="1907" y="10040"/>
                  </a:cubicBezTo>
                  <a:lnTo>
                    <a:pt x="1703" y="9836"/>
                  </a:lnTo>
                  <a:cubicBezTo>
                    <a:pt x="1602" y="9836"/>
                    <a:pt x="1602" y="9938"/>
                    <a:pt x="1500" y="9938"/>
                  </a:cubicBezTo>
                  <a:cubicBezTo>
                    <a:pt x="1449" y="9989"/>
                    <a:pt x="1367" y="9989"/>
                    <a:pt x="1284" y="9989"/>
                  </a:cubicBezTo>
                  <a:cubicBezTo>
                    <a:pt x="1201" y="9989"/>
                    <a:pt x="1119" y="9989"/>
                    <a:pt x="1068" y="10040"/>
                  </a:cubicBezTo>
                  <a:cubicBezTo>
                    <a:pt x="1068" y="10167"/>
                    <a:pt x="1068" y="10370"/>
                    <a:pt x="966" y="10573"/>
                  </a:cubicBezTo>
                  <a:cubicBezTo>
                    <a:pt x="865" y="10472"/>
                    <a:pt x="865" y="10370"/>
                    <a:pt x="763" y="10370"/>
                  </a:cubicBezTo>
                  <a:cubicBezTo>
                    <a:pt x="610" y="10370"/>
                    <a:pt x="424" y="10325"/>
                    <a:pt x="249" y="10325"/>
                  </a:cubicBezTo>
                  <a:cubicBezTo>
                    <a:pt x="161" y="10325"/>
                    <a:pt x="77" y="10336"/>
                    <a:pt x="0" y="10370"/>
                  </a:cubicBezTo>
                  <a:lnTo>
                    <a:pt x="0" y="10573"/>
                  </a:lnTo>
                  <a:cubicBezTo>
                    <a:pt x="229" y="10802"/>
                    <a:pt x="433" y="11005"/>
                    <a:pt x="636" y="11209"/>
                  </a:cubicBezTo>
                  <a:lnTo>
                    <a:pt x="966" y="11209"/>
                  </a:lnTo>
                  <a:cubicBezTo>
                    <a:pt x="1068" y="11310"/>
                    <a:pt x="1068" y="11438"/>
                    <a:pt x="1068" y="11539"/>
                  </a:cubicBezTo>
                  <a:lnTo>
                    <a:pt x="1271" y="11539"/>
                  </a:lnTo>
                  <a:cubicBezTo>
                    <a:pt x="1398" y="11438"/>
                    <a:pt x="1398" y="11310"/>
                    <a:pt x="1500" y="11209"/>
                  </a:cubicBezTo>
                  <a:lnTo>
                    <a:pt x="1805" y="11539"/>
                  </a:lnTo>
                  <a:lnTo>
                    <a:pt x="1805" y="11743"/>
                  </a:lnTo>
                  <a:cubicBezTo>
                    <a:pt x="2034" y="11641"/>
                    <a:pt x="2135" y="11539"/>
                    <a:pt x="2237" y="11438"/>
                  </a:cubicBezTo>
                  <a:lnTo>
                    <a:pt x="2771" y="11438"/>
                  </a:lnTo>
                  <a:cubicBezTo>
                    <a:pt x="2872" y="11641"/>
                    <a:pt x="2872" y="11743"/>
                    <a:pt x="2872" y="11946"/>
                  </a:cubicBezTo>
                  <a:cubicBezTo>
                    <a:pt x="2974" y="11844"/>
                    <a:pt x="3076" y="11844"/>
                    <a:pt x="3076" y="11743"/>
                  </a:cubicBezTo>
                  <a:cubicBezTo>
                    <a:pt x="3177" y="11946"/>
                    <a:pt x="3305" y="12175"/>
                    <a:pt x="3508" y="12276"/>
                  </a:cubicBezTo>
                  <a:cubicBezTo>
                    <a:pt x="3610" y="12276"/>
                    <a:pt x="3610" y="12276"/>
                    <a:pt x="3711" y="12175"/>
                  </a:cubicBezTo>
                  <a:cubicBezTo>
                    <a:pt x="3711" y="12073"/>
                    <a:pt x="3508" y="12073"/>
                    <a:pt x="3610" y="11946"/>
                  </a:cubicBezTo>
                  <a:cubicBezTo>
                    <a:pt x="3508" y="11844"/>
                    <a:pt x="3406" y="11844"/>
                    <a:pt x="3406" y="11844"/>
                  </a:cubicBezTo>
                  <a:cubicBezTo>
                    <a:pt x="3436" y="11814"/>
                    <a:pt x="3457" y="11802"/>
                    <a:pt x="3474" y="11802"/>
                  </a:cubicBezTo>
                  <a:cubicBezTo>
                    <a:pt x="3517" y="11802"/>
                    <a:pt x="3538" y="11874"/>
                    <a:pt x="3610" y="11946"/>
                  </a:cubicBezTo>
                  <a:cubicBezTo>
                    <a:pt x="3610" y="11844"/>
                    <a:pt x="3711" y="11844"/>
                    <a:pt x="3813" y="11743"/>
                  </a:cubicBezTo>
                  <a:cubicBezTo>
                    <a:pt x="3940" y="11844"/>
                    <a:pt x="3940" y="11946"/>
                    <a:pt x="4042" y="12073"/>
                  </a:cubicBezTo>
                  <a:lnTo>
                    <a:pt x="4143" y="11946"/>
                  </a:lnTo>
                  <a:cubicBezTo>
                    <a:pt x="4245" y="11946"/>
                    <a:pt x="4347" y="12073"/>
                    <a:pt x="4347" y="12073"/>
                  </a:cubicBezTo>
                  <a:cubicBezTo>
                    <a:pt x="4448" y="11946"/>
                    <a:pt x="4448" y="11743"/>
                    <a:pt x="4448" y="11539"/>
                  </a:cubicBezTo>
                  <a:lnTo>
                    <a:pt x="4448" y="11539"/>
                  </a:lnTo>
                  <a:cubicBezTo>
                    <a:pt x="4418" y="11569"/>
                    <a:pt x="4389" y="11581"/>
                    <a:pt x="4361" y="11581"/>
                  </a:cubicBezTo>
                  <a:cubicBezTo>
                    <a:pt x="4296" y="11581"/>
                    <a:pt x="4245" y="11509"/>
                    <a:pt x="4245" y="11438"/>
                  </a:cubicBezTo>
                  <a:cubicBezTo>
                    <a:pt x="4245" y="11310"/>
                    <a:pt x="4347" y="11209"/>
                    <a:pt x="4448" y="11107"/>
                  </a:cubicBezTo>
                  <a:cubicBezTo>
                    <a:pt x="4448" y="10904"/>
                    <a:pt x="4347" y="10675"/>
                    <a:pt x="4575" y="10472"/>
                  </a:cubicBezTo>
                  <a:lnTo>
                    <a:pt x="5211" y="11107"/>
                  </a:lnTo>
                  <a:cubicBezTo>
                    <a:pt x="5084" y="11209"/>
                    <a:pt x="5084" y="11310"/>
                    <a:pt x="4982" y="11310"/>
                  </a:cubicBezTo>
                  <a:cubicBezTo>
                    <a:pt x="4880" y="11438"/>
                    <a:pt x="4880" y="11438"/>
                    <a:pt x="4779" y="11438"/>
                  </a:cubicBezTo>
                  <a:lnTo>
                    <a:pt x="4779" y="11844"/>
                  </a:lnTo>
                  <a:cubicBezTo>
                    <a:pt x="4779" y="11844"/>
                    <a:pt x="4677" y="11946"/>
                    <a:pt x="4677" y="12073"/>
                  </a:cubicBezTo>
                  <a:cubicBezTo>
                    <a:pt x="4575" y="12175"/>
                    <a:pt x="4779" y="12276"/>
                    <a:pt x="4779" y="12378"/>
                  </a:cubicBezTo>
                  <a:cubicBezTo>
                    <a:pt x="4779" y="12378"/>
                    <a:pt x="4677" y="12480"/>
                    <a:pt x="4677" y="12581"/>
                  </a:cubicBezTo>
                  <a:cubicBezTo>
                    <a:pt x="4728" y="12645"/>
                    <a:pt x="4804" y="12677"/>
                    <a:pt x="4880" y="12677"/>
                  </a:cubicBezTo>
                  <a:cubicBezTo>
                    <a:pt x="4957" y="12677"/>
                    <a:pt x="5033" y="12645"/>
                    <a:pt x="5084" y="12581"/>
                  </a:cubicBezTo>
                  <a:cubicBezTo>
                    <a:pt x="5211" y="12480"/>
                    <a:pt x="5211" y="12378"/>
                    <a:pt x="5211" y="12276"/>
                  </a:cubicBezTo>
                  <a:lnTo>
                    <a:pt x="5719" y="12276"/>
                  </a:lnTo>
                  <a:lnTo>
                    <a:pt x="5719" y="12175"/>
                  </a:lnTo>
                  <a:lnTo>
                    <a:pt x="6049" y="11844"/>
                  </a:lnTo>
                  <a:lnTo>
                    <a:pt x="6049" y="11641"/>
                  </a:lnTo>
                  <a:cubicBezTo>
                    <a:pt x="6049" y="11539"/>
                    <a:pt x="5948" y="11539"/>
                    <a:pt x="5948" y="11438"/>
                  </a:cubicBezTo>
                  <a:cubicBezTo>
                    <a:pt x="5969" y="11411"/>
                    <a:pt x="5986" y="11400"/>
                    <a:pt x="5999" y="11400"/>
                  </a:cubicBezTo>
                  <a:cubicBezTo>
                    <a:pt x="6049" y="11400"/>
                    <a:pt x="6049" y="11560"/>
                    <a:pt x="6049" y="11641"/>
                  </a:cubicBezTo>
                  <a:lnTo>
                    <a:pt x="6253" y="11641"/>
                  </a:lnTo>
                  <a:cubicBezTo>
                    <a:pt x="6253" y="11743"/>
                    <a:pt x="6354" y="11844"/>
                    <a:pt x="6354" y="12073"/>
                  </a:cubicBezTo>
                  <a:cubicBezTo>
                    <a:pt x="6180" y="12073"/>
                    <a:pt x="6006" y="12297"/>
                    <a:pt x="5816" y="12297"/>
                  </a:cubicBezTo>
                  <a:cubicBezTo>
                    <a:pt x="5784" y="12297"/>
                    <a:pt x="5752" y="12291"/>
                    <a:pt x="5719" y="12276"/>
                  </a:cubicBezTo>
                  <a:cubicBezTo>
                    <a:pt x="5719" y="12378"/>
                    <a:pt x="5516" y="12480"/>
                    <a:pt x="5516" y="12581"/>
                  </a:cubicBezTo>
                  <a:cubicBezTo>
                    <a:pt x="5617" y="12581"/>
                    <a:pt x="5719" y="12708"/>
                    <a:pt x="5846" y="12708"/>
                  </a:cubicBezTo>
                  <a:cubicBezTo>
                    <a:pt x="5719" y="12810"/>
                    <a:pt x="5719" y="12912"/>
                    <a:pt x="5617" y="13013"/>
                  </a:cubicBezTo>
                  <a:lnTo>
                    <a:pt x="5084" y="13013"/>
                  </a:lnTo>
                  <a:cubicBezTo>
                    <a:pt x="4982" y="12912"/>
                    <a:pt x="4982" y="12810"/>
                    <a:pt x="4880" y="12810"/>
                  </a:cubicBezTo>
                  <a:cubicBezTo>
                    <a:pt x="4880" y="12912"/>
                    <a:pt x="4779" y="13013"/>
                    <a:pt x="4779" y="13115"/>
                  </a:cubicBezTo>
                  <a:lnTo>
                    <a:pt x="4143" y="13115"/>
                  </a:lnTo>
                  <a:cubicBezTo>
                    <a:pt x="4042" y="13013"/>
                    <a:pt x="4042" y="12912"/>
                    <a:pt x="3940" y="12912"/>
                  </a:cubicBezTo>
                  <a:cubicBezTo>
                    <a:pt x="3940" y="12708"/>
                    <a:pt x="3813" y="12581"/>
                    <a:pt x="3711" y="12581"/>
                  </a:cubicBezTo>
                  <a:cubicBezTo>
                    <a:pt x="3508" y="12708"/>
                    <a:pt x="3406" y="12912"/>
                    <a:pt x="3305" y="13115"/>
                  </a:cubicBezTo>
                  <a:cubicBezTo>
                    <a:pt x="3305" y="13217"/>
                    <a:pt x="2974" y="13445"/>
                    <a:pt x="2872" y="13547"/>
                  </a:cubicBezTo>
                  <a:cubicBezTo>
                    <a:pt x="2974" y="13649"/>
                    <a:pt x="3177" y="13750"/>
                    <a:pt x="3406" y="13852"/>
                  </a:cubicBezTo>
                  <a:lnTo>
                    <a:pt x="3813" y="13852"/>
                  </a:lnTo>
                  <a:cubicBezTo>
                    <a:pt x="3940" y="13979"/>
                    <a:pt x="3940" y="13979"/>
                    <a:pt x="4042" y="13979"/>
                  </a:cubicBezTo>
                  <a:cubicBezTo>
                    <a:pt x="4143" y="13852"/>
                    <a:pt x="4347" y="13852"/>
                    <a:pt x="4448" y="13750"/>
                  </a:cubicBezTo>
                  <a:lnTo>
                    <a:pt x="4575" y="13649"/>
                  </a:lnTo>
                  <a:lnTo>
                    <a:pt x="4880" y="13649"/>
                  </a:lnTo>
                  <a:cubicBezTo>
                    <a:pt x="4982" y="13649"/>
                    <a:pt x="4982" y="13547"/>
                    <a:pt x="5084" y="13547"/>
                  </a:cubicBezTo>
                  <a:cubicBezTo>
                    <a:pt x="5168" y="13547"/>
                    <a:pt x="5242" y="13502"/>
                    <a:pt x="5311" y="13502"/>
                  </a:cubicBezTo>
                  <a:cubicBezTo>
                    <a:pt x="5346" y="13502"/>
                    <a:pt x="5380" y="13513"/>
                    <a:pt x="5414" y="13547"/>
                  </a:cubicBezTo>
                  <a:cubicBezTo>
                    <a:pt x="5516" y="13547"/>
                    <a:pt x="5617" y="13649"/>
                    <a:pt x="5846" y="13750"/>
                  </a:cubicBezTo>
                  <a:cubicBezTo>
                    <a:pt x="5948" y="13750"/>
                    <a:pt x="6049" y="13852"/>
                    <a:pt x="6151" y="13979"/>
                  </a:cubicBezTo>
                  <a:cubicBezTo>
                    <a:pt x="6151" y="13979"/>
                    <a:pt x="6253" y="13852"/>
                    <a:pt x="6354" y="13852"/>
                  </a:cubicBezTo>
                  <a:cubicBezTo>
                    <a:pt x="6354" y="13852"/>
                    <a:pt x="6482" y="13979"/>
                    <a:pt x="6482" y="14081"/>
                  </a:cubicBezTo>
                  <a:lnTo>
                    <a:pt x="7219" y="14081"/>
                  </a:lnTo>
                  <a:cubicBezTo>
                    <a:pt x="7320" y="14081"/>
                    <a:pt x="7320" y="14182"/>
                    <a:pt x="7422" y="14182"/>
                  </a:cubicBezTo>
                  <a:cubicBezTo>
                    <a:pt x="7473" y="14182"/>
                    <a:pt x="7555" y="14208"/>
                    <a:pt x="7638" y="14208"/>
                  </a:cubicBezTo>
                  <a:cubicBezTo>
                    <a:pt x="7721" y="14208"/>
                    <a:pt x="7803" y="14182"/>
                    <a:pt x="7854" y="14081"/>
                  </a:cubicBezTo>
                  <a:lnTo>
                    <a:pt x="7854" y="13750"/>
                  </a:lnTo>
                  <a:cubicBezTo>
                    <a:pt x="7854" y="13750"/>
                    <a:pt x="7956" y="13750"/>
                    <a:pt x="7956" y="13649"/>
                  </a:cubicBezTo>
                  <a:cubicBezTo>
                    <a:pt x="8057" y="13750"/>
                    <a:pt x="8057" y="13852"/>
                    <a:pt x="8057" y="13979"/>
                  </a:cubicBezTo>
                  <a:cubicBezTo>
                    <a:pt x="8159" y="14081"/>
                    <a:pt x="8261" y="14081"/>
                    <a:pt x="8489" y="14081"/>
                  </a:cubicBezTo>
                  <a:cubicBezTo>
                    <a:pt x="8159" y="14182"/>
                    <a:pt x="8057" y="14487"/>
                    <a:pt x="7956" y="14716"/>
                  </a:cubicBezTo>
                  <a:cubicBezTo>
                    <a:pt x="7854" y="14716"/>
                    <a:pt x="7625" y="14716"/>
                    <a:pt x="7524" y="14818"/>
                  </a:cubicBezTo>
                  <a:cubicBezTo>
                    <a:pt x="7625" y="14919"/>
                    <a:pt x="7752" y="15123"/>
                    <a:pt x="7625" y="15453"/>
                  </a:cubicBezTo>
                  <a:lnTo>
                    <a:pt x="7422" y="15453"/>
                  </a:lnTo>
                  <a:cubicBezTo>
                    <a:pt x="7320" y="15352"/>
                    <a:pt x="7117" y="15250"/>
                    <a:pt x="7117" y="15021"/>
                  </a:cubicBezTo>
                  <a:cubicBezTo>
                    <a:pt x="6990" y="15021"/>
                    <a:pt x="6990" y="15250"/>
                    <a:pt x="6888" y="15250"/>
                  </a:cubicBezTo>
                  <a:cubicBezTo>
                    <a:pt x="6685" y="15123"/>
                    <a:pt x="6583" y="14919"/>
                    <a:pt x="6482" y="14818"/>
                  </a:cubicBezTo>
                  <a:lnTo>
                    <a:pt x="6482" y="14614"/>
                  </a:lnTo>
                  <a:cubicBezTo>
                    <a:pt x="6354" y="14487"/>
                    <a:pt x="6253" y="14487"/>
                    <a:pt x="6151" y="14386"/>
                  </a:cubicBezTo>
                  <a:cubicBezTo>
                    <a:pt x="6049" y="14386"/>
                    <a:pt x="6049" y="14487"/>
                    <a:pt x="5948" y="14487"/>
                  </a:cubicBezTo>
                  <a:cubicBezTo>
                    <a:pt x="5948" y="14487"/>
                    <a:pt x="5846" y="14386"/>
                    <a:pt x="5719" y="14386"/>
                  </a:cubicBezTo>
                  <a:cubicBezTo>
                    <a:pt x="5719" y="14487"/>
                    <a:pt x="5719" y="14487"/>
                    <a:pt x="5617" y="14614"/>
                  </a:cubicBezTo>
                  <a:cubicBezTo>
                    <a:pt x="5846" y="14818"/>
                    <a:pt x="6049" y="14919"/>
                    <a:pt x="6253" y="15123"/>
                  </a:cubicBezTo>
                  <a:lnTo>
                    <a:pt x="6253" y="15555"/>
                  </a:lnTo>
                  <a:cubicBezTo>
                    <a:pt x="6354" y="15657"/>
                    <a:pt x="6482" y="15758"/>
                    <a:pt x="6583" y="15885"/>
                  </a:cubicBezTo>
                  <a:lnTo>
                    <a:pt x="6583" y="16190"/>
                  </a:lnTo>
                  <a:cubicBezTo>
                    <a:pt x="6685" y="16292"/>
                    <a:pt x="6787" y="16394"/>
                    <a:pt x="6888" y="16521"/>
                  </a:cubicBezTo>
                  <a:cubicBezTo>
                    <a:pt x="6888" y="16394"/>
                    <a:pt x="6990" y="16394"/>
                    <a:pt x="7117" y="16292"/>
                  </a:cubicBezTo>
                  <a:lnTo>
                    <a:pt x="7625" y="16292"/>
                  </a:lnTo>
                  <a:cubicBezTo>
                    <a:pt x="7698" y="16423"/>
                    <a:pt x="7796" y="16479"/>
                    <a:pt x="7904" y="16479"/>
                  </a:cubicBezTo>
                  <a:cubicBezTo>
                    <a:pt x="7985" y="16479"/>
                    <a:pt x="8072" y="16448"/>
                    <a:pt x="8159" y="16394"/>
                  </a:cubicBezTo>
                  <a:cubicBezTo>
                    <a:pt x="8159" y="16394"/>
                    <a:pt x="8261" y="16394"/>
                    <a:pt x="8261" y="16292"/>
                  </a:cubicBezTo>
                  <a:cubicBezTo>
                    <a:pt x="8489" y="16521"/>
                    <a:pt x="8693" y="16622"/>
                    <a:pt x="8794" y="16826"/>
                  </a:cubicBezTo>
                  <a:cubicBezTo>
                    <a:pt x="9023" y="16826"/>
                    <a:pt x="9023" y="16826"/>
                    <a:pt x="9125" y="16927"/>
                  </a:cubicBezTo>
                  <a:cubicBezTo>
                    <a:pt x="9226" y="17029"/>
                    <a:pt x="9328" y="17029"/>
                    <a:pt x="9430" y="17029"/>
                  </a:cubicBezTo>
                  <a:cubicBezTo>
                    <a:pt x="9430" y="17156"/>
                    <a:pt x="9531" y="17258"/>
                    <a:pt x="9531" y="17359"/>
                  </a:cubicBezTo>
                  <a:cubicBezTo>
                    <a:pt x="9659" y="17563"/>
                    <a:pt x="9862" y="17791"/>
                    <a:pt x="9862" y="17995"/>
                  </a:cubicBezTo>
                  <a:cubicBezTo>
                    <a:pt x="9659" y="18096"/>
                    <a:pt x="9531" y="18198"/>
                    <a:pt x="9430" y="18427"/>
                  </a:cubicBezTo>
                  <a:lnTo>
                    <a:pt x="9531" y="18528"/>
                  </a:lnTo>
                  <a:cubicBezTo>
                    <a:pt x="9659" y="18528"/>
                    <a:pt x="9760" y="18427"/>
                    <a:pt x="9862" y="18427"/>
                  </a:cubicBezTo>
                  <a:cubicBezTo>
                    <a:pt x="9963" y="18528"/>
                    <a:pt x="10065" y="18528"/>
                    <a:pt x="10167" y="18630"/>
                  </a:cubicBezTo>
                  <a:cubicBezTo>
                    <a:pt x="10294" y="18528"/>
                    <a:pt x="10396" y="18528"/>
                    <a:pt x="10497" y="18427"/>
                  </a:cubicBezTo>
                  <a:cubicBezTo>
                    <a:pt x="10616" y="18546"/>
                    <a:pt x="10666" y="18595"/>
                    <a:pt x="10732" y="18595"/>
                  </a:cubicBezTo>
                  <a:cubicBezTo>
                    <a:pt x="10779" y="18595"/>
                    <a:pt x="10835" y="18571"/>
                    <a:pt x="10929" y="18528"/>
                  </a:cubicBezTo>
                  <a:cubicBezTo>
                    <a:pt x="11031" y="18198"/>
                    <a:pt x="10497" y="18096"/>
                    <a:pt x="10802" y="17893"/>
                  </a:cubicBezTo>
                  <a:lnTo>
                    <a:pt x="11234" y="17893"/>
                  </a:lnTo>
                  <a:cubicBezTo>
                    <a:pt x="11234" y="17791"/>
                    <a:pt x="11133" y="17664"/>
                    <a:pt x="11133" y="17563"/>
                  </a:cubicBezTo>
                  <a:cubicBezTo>
                    <a:pt x="11031" y="17359"/>
                    <a:pt x="11234" y="17156"/>
                    <a:pt x="11031" y="17029"/>
                  </a:cubicBezTo>
                  <a:lnTo>
                    <a:pt x="10701" y="17029"/>
                  </a:lnTo>
                  <a:cubicBezTo>
                    <a:pt x="10802" y="17156"/>
                    <a:pt x="10802" y="17156"/>
                    <a:pt x="10929" y="17258"/>
                  </a:cubicBezTo>
                  <a:cubicBezTo>
                    <a:pt x="10802" y="17359"/>
                    <a:pt x="10701" y="17461"/>
                    <a:pt x="10701" y="17461"/>
                  </a:cubicBezTo>
                  <a:cubicBezTo>
                    <a:pt x="10599" y="17512"/>
                    <a:pt x="10515" y="17531"/>
                    <a:pt x="10441" y="17531"/>
                  </a:cubicBezTo>
                  <a:cubicBezTo>
                    <a:pt x="10219" y="17531"/>
                    <a:pt x="10091" y="17359"/>
                    <a:pt x="9862" y="17359"/>
                  </a:cubicBezTo>
                  <a:lnTo>
                    <a:pt x="9862" y="17156"/>
                  </a:lnTo>
                  <a:cubicBezTo>
                    <a:pt x="9659" y="17156"/>
                    <a:pt x="9659" y="17029"/>
                    <a:pt x="9659" y="16927"/>
                  </a:cubicBezTo>
                  <a:cubicBezTo>
                    <a:pt x="9659" y="16826"/>
                    <a:pt x="9760" y="16826"/>
                    <a:pt x="9862" y="16826"/>
                  </a:cubicBezTo>
                  <a:cubicBezTo>
                    <a:pt x="9862" y="16754"/>
                    <a:pt x="9862" y="16682"/>
                    <a:pt x="9898" y="16682"/>
                  </a:cubicBezTo>
                  <a:cubicBezTo>
                    <a:pt x="9913" y="16682"/>
                    <a:pt x="9934" y="16694"/>
                    <a:pt x="9963" y="16724"/>
                  </a:cubicBezTo>
                  <a:lnTo>
                    <a:pt x="9963" y="16826"/>
                  </a:lnTo>
                  <a:cubicBezTo>
                    <a:pt x="10167" y="16826"/>
                    <a:pt x="10167" y="16724"/>
                    <a:pt x="10294" y="16622"/>
                  </a:cubicBezTo>
                  <a:lnTo>
                    <a:pt x="10802" y="16622"/>
                  </a:lnTo>
                  <a:cubicBezTo>
                    <a:pt x="10929" y="16724"/>
                    <a:pt x="10929" y="16724"/>
                    <a:pt x="11031" y="16826"/>
                  </a:cubicBezTo>
                  <a:cubicBezTo>
                    <a:pt x="11117" y="16740"/>
                    <a:pt x="11058" y="16492"/>
                    <a:pt x="11220" y="16492"/>
                  </a:cubicBezTo>
                  <a:cubicBezTo>
                    <a:pt x="11250" y="16492"/>
                    <a:pt x="11288" y="16501"/>
                    <a:pt x="11336" y="16521"/>
                  </a:cubicBezTo>
                  <a:cubicBezTo>
                    <a:pt x="11438" y="16521"/>
                    <a:pt x="11565" y="16622"/>
                    <a:pt x="11565" y="16724"/>
                  </a:cubicBezTo>
                  <a:cubicBezTo>
                    <a:pt x="11666" y="16927"/>
                    <a:pt x="11666" y="17029"/>
                    <a:pt x="11870" y="17029"/>
                  </a:cubicBezTo>
                  <a:cubicBezTo>
                    <a:pt x="11971" y="17029"/>
                    <a:pt x="12073" y="17156"/>
                    <a:pt x="12073" y="17359"/>
                  </a:cubicBezTo>
                  <a:cubicBezTo>
                    <a:pt x="11768" y="17359"/>
                    <a:pt x="11666" y="17664"/>
                    <a:pt x="11438" y="17791"/>
                  </a:cubicBezTo>
                  <a:lnTo>
                    <a:pt x="11438" y="18096"/>
                  </a:lnTo>
                  <a:cubicBezTo>
                    <a:pt x="11336" y="18300"/>
                    <a:pt x="11133" y="18427"/>
                    <a:pt x="11336" y="18528"/>
                  </a:cubicBezTo>
                  <a:lnTo>
                    <a:pt x="12073" y="18528"/>
                  </a:lnTo>
                  <a:cubicBezTo>
                    <a:pt x="12302" y="18732"/>
                    <a:pt x="12403" y="18935"/>
                    <a:pt x="12607" y="19164"/>
                  </a:cubicBezTo>
                  <a:lnTo>
                    <a:pt x="13878" y="19164"/>
                  </a:lnTo>
                  <a:cubicBezTo>
                    <a:pt x="13878" y="19164"/>
                    <a:pt x="13979" y="19164"/>
                    <a:pt x="13979" y="19266"/>
                  </a:cubicBezTo>
                  <a:lnTo>
                    <a:pt x="15148" y="19266"/>
                  </a:lnTo>
                  <a:cubicBezTo>
                    <a:pt x="15148" y="19367"/>
                    <a:pt x="15250" y="19367"/>
                    <a:pt x="15250" y="19469"/>
                  </a:cubicBezTo>
                  <a:lnTo>
                    <a:pt x="18122" y="19469"/>
                  </a:lnTo>
                  <a:cubicBezTo>
                    <a:pt x="18224" y="19571"/>
                    <a:pt x="18325" y="19571"/>
                    <a:pt x="18325" y="19571"/>
                  </a:cubicBezTo>
                  <a:lnTo>
                    <a:pt x="35481" y="19571"/>
                  </a:lnTo>
                  <a:cubicBezTo>
                    <a:pt x="35583" y="19698"/>
                    <a:pt x="35710" y="19799"/>
                    <a:pt x="35811" y="19799"/>
                  </a:cubicBezTo>
                  <a:cubicBezTo>
                    <a:pt x="35913" y="19799"/>
                    <a:pt x="36015" y="19698"/>
                    <a:pt x="36116" y="19698"/>
                  </a:cubicBezTo>
                  <a:lnTo>
                    <a:pt x="36218" y="19799"/>
                  </a:lnTo>
                  <a:lnTo>
                    <a:pt x="41937" y="19799"/>
                  </a:lnTo>
                  <a:cubicBezTo>
                    <a:pt x="42064" y="19799"/>
                    <a:pt x="42064" y="19698"/>
                    <a:pt x="42165" y="19698"/>
                  </a:cubicBezTo>
                  <a:lnTo>
                    <a:pt x="61634" y="19698"/>
                  </a:lnTo>
                  <a:cubicBezTo>
                    <a:pt x="61761" y="19571"/>
                    <a:pt x="61863" y="19469"/>
                    <a:pt x="61863" y="19469"/>
                  </a:cubicBezTo>
                  <a:lnTo>
                    <a:pt x="68318" y="19469"/>
                  </a:lnTo>
                  <a:lnTo>
                    <a:pt x="68522" y="19266"/>
                  </a:lnTo>
                  <a:lnTo>
                    <a:pt x="72232" y="19266"/>
                  </a:lnTo>
                  <a:cubicBezTo>
                    <a:pt x="72334" y="19164"/>
                    <a:pt x="72436" y="19164"/>
                    <a:pt x="72436" y="19164"/>
                  </a:cubicBezTo>
                  <a:cubicBezTo>
                    <a:pt x="72702" y="19113"/>
                    <a:pt x="72995" y="19113"/>
                    <a:pt x="73274" y="19113"/>
                  </a:cubicBezTo>
                  <a:cubicBezTo>
                    <a:pt x="73554" y="19113"/>
                    <a:pt x="73821" y="19113"/>
                    <a:pt x="74037" y="19062"/>
                  </a:cubicBezTo>
                  <a:cubicBezTo>
                    <a:pt x="74138" y="19062"/>
                    <a:pt x="74240" y="18935"/>
                    <a:pt x="74240" y="18935"/>
                  </a:cubicBezTo>
                  <a:lnTo>
                    <a:pt x="77951" y="18935"/>
                  </a:lnTo>
                  <a:cubicBezTo>
                    <a:pt x="78052" y="18833"/>
                    <a:pt x="78154" y="18833"/>
                    <a:pt x="78154" y="18732"/>
                  </a:cubicBezTo>
                  <a:lnTo>
                    <a:pt x="79959" y="18732"/>
                  </a:lnTo>
                  <a:cubicBezTo>
                    <a:pt x="80060" y="18732"/>
                    <a:pt x="80060" y="18630"/>
                    <a:pt x="80187" y="18528"/>
                  </a:cubicBezTo>
                  <a:lnTo>
                    <a:pt x="80594" y="18528"/>
                  </a:lnTo>
                  <a:cubicBezTo>
                    <a:pt x="80823" y="18427"/>
                    <a:pt x="81026" y="18427"/>
                    <a:pt x="81128" y="18300"/>
                  </a:cubicBezTo>
                  <a:lnTo>
                    <a:pt x="81128" y="18096"/>
                  </a:lnTo>
                  <a:cubicBezTo>
                    <a:pt x="81026" y="18096"/>
                    <a:pt x="80924" y="17995"/>
                    <a:pt x="80823" y="17995"/>
                  </a:cubicBezTo>
                  <a:cubicBezTo>
                    <a:pt x="80823" y="17893"/>
                    <a:pt x="80924" y="17893"/>
                    <a:pt x="80924" y="17791"/>
                  </a:cubicBezTo>
                  <a:cubicBezTo>
                    <a:pt x="80810" y="17677"/>
                    <a:pt x="80677" y="17677"/>
                    <a:pt x="80531" y="17677"/>
                  </a:cubicBezTo>
                  <a:cubicBezTo>
                    <a:pt x="80384" y="17677"/>
                    <a:pt x="80226" y="17677"/>
                    <a:pt x="80060" y="17563"/>
                  </a:cubicBezTo>
                  <a:cubicBezTo>
                    <a:pt x="80187" y="17461"/>
                    <a:pt x="80289" y="17461"/>
                    <a:pt x="80391" y="17359"/>
                  </a:cubicBezTo>
                  <a:cubicBezTo>
                    <a:pt x="80594" y="17359"/>
                    <a:pt x="80924" y="17359"/>
                    <a:pt x="81229" y="17258"/>
                  </a:cubicBezTo>
                  <a:cubicBezTo>
                    <a:pt x="80924" y="17156"/>
                    <a:pt x="80594" y="17156"/>
                    <a:pt x="80391" y="17156"/>
                  </a:cubicBezTo>
                  <a:cubicBezTo>
                    <a:pt x="80170" y="17156"/>
                    <a:pt x="80007" y="17201"/>
                    <a:pt x="79832" y="17201"/>
                  </a:cubicBezTo>
                  <a:cubicBezTo>
                    <a:pt x="79744" y="17201"/>
                    <a:pt x="79654" y="17190"/>
                    <a:pt x="79552" y="17156"/>
                  </a:cubicBezTo>
                  <a:cubicBezTo>
                    <a:pt x="79603" y="17042"/>
                    <a:pt x="79705" y="17042"/>
                    <a:pt x="79806" y="17042"/>
                  </a:cubicBezTo>
                  <a:cubicBezTo>
                    <a:pt x="79908" y="17042"/>
                    <a:pt x="80009" y="17042"/>
                    <a:pt x="80060" y="16927"/>
                  </a:cubicBezTo>
                  <a:cubicBezTo>
                    <a:pt x="79959" y="16826"/>
                    <a:pt x="79857" y="16826"/>
                    <a:pt x="79654" y="16724"/>
                  </a:cubicBezTo>
                  <a:cubicBezTo>
                    <a:pt x="79755" y="16724"/>
                    <a:pt x="80391" y="16521"/>
                    <a:pt x="80492" y="16521"/>
                  </a:cubicBezTo>
                  <a:lnTo>
                    <a:pt x="79654" y="16521"/>
                  </a:lnTo>
                  <a:cubicBezTo>
                    <a:pt x="79552" y="16394"/>
                    <a:pt x="79552" y="16394"/>
                    <a:pt x="79425" y="16292"/>
                  </a:cubicBezTo>
                  <a:cubicBezTo>
                    <a:pt x="79323" y="16394"/>
                    <a:pt x="79323" y="16394"/>
                    <a:pt x="79323" y="16521"/>
                  </a:cubicBezTo>
                  <a:cubicBezTo>
                    <a:pt x="79222" y="16394"/>
                    <a:pt x="79120" y="16394"/>
                    <a:pt x="79120" y="16292"/>
                  </a:cubicBezTo>
                  <a:cubicBezTo>
                    <a:pt x="79018" y="16292"/>
                    <a:pt x="78917" y="16292"/>
                    <a:pt x="78790" y="16190"/>
                  </a:cubicBezTo>
                  <a:cubicBezTo>
                    <a:pt x="78917" y="16190"/>
                    <a:pt x="79018" y="16089"/>
                    <a:pt x="79120" y="16089"/>
                  </a:cubicBezTo>
                  <a:cubicBezTo>
                    <a:pt x="79018" y="15987"/>
                    <a:pt x="79018" y="15885"/>
                    <a:pt x="78917" y="15758"/>
                  </a:cubicBezTo>
                  <a:cubicBezTo>
                    <a:pt x="78790" y="15885"/>
                    <a:pt x="78688" y="15885"/>
                    <a:pt x="78688" y="15987"/>
                  </a:cubicBezTo>
                  <a:cubicBezTo>
                    <a:pt x="78485" y="15885"/>
                    <a:pt x="78383" y="15885"/>
                    <a:pt x="78383" y="15758"/>
                  </a:cubicBezTo>
                  <a:cubicBezTo>
                    <a:pt x="78281" y="15885"/>
                    <a:pt x="78154" y="15885"/>
                    <a:pt x="78281" y="15885"/>
                  </a:cubicBezTo>
                  <a:cubicBezTo>
                    <a:pt x="78180" y="15933"/>
                    <a:pt x="78096" y="15951"/>
                    <a:pt x="78025" y="15951"/>
                  </a:cubicBezTo>
                  <a:cubicBezTo>
                    <a:pt x="77794" y="15951"/>
                    <a:pt x="77694" y="15758"/>
                    <a:pt x="77519" y="15758"/>
                  </a:cubicBezTo>
                  <a:cubicBezTo>
                    <a:pt x="77417" y="15885"/>
                    <a:pt x="77315" y="15885"/>
                    <a:pt x="77315" y="15987"/>
                  </a:cubicBezTo>
                  <a:cubicBezTo>
                    <a:pt x="77214" y="15885"/>
                    <a:pt x="77214" y="15885"/>
                    <a:pt x="77112" y="15758"/>
                  </a:cubicBezTo>
                  <a:cubicBezTo>
                    <a:pt x="76914" y="15758"/>
                    <a:pt x="76735" y="16006"/>
                    <a:pt x="76492" y="16006"/>
                  </a:cubicBezTo>
                  <a:cubicBezTo>
                    <a:pt x="76455" y="16006"/>
                    <a:pt x="76416" y="16000"/>
                    <a:pt x="76375" y="15987"/>
                  </a:cubicBezTo>
                  <a:cubicBezTo>
                    <a:pt x="76248" y="15885"/>
                    <a:pt x="76248" y="15758"/>
                    <a:pt x="76146" y="15657"/>
                  </a:cubicBezTo>
                  <a:lnTo>
                    <a:pt x="76146" y="15453"/>
                  </a:lnTo>
                  <a:cubicBezTo>
                    <a:pt x="76192" y="15433"/>
                    <a:pt x="76233" y="15425"/>
                    <a:pt x="76270" y="15425"/>
                  </a:cubicBezTo>
                  <a:cubicBezTo>
                    <a:pt x="76420" y="15425"/>
                    <a:pt x="76517" y="15555"/>
                    <a:pt x="76680" y="15555"/>
                  </a:cubicBezTo>
                  <a:cubicBezTo>
                    <a:pt x="76782" y="15555"/>
                    <a:pt x="76883" y="15453"/>
                    <a:pt x="77010" y="15453"/>
                  </a:cubicBezTo>
                  <a:lnTo>
                    <a:pt x="77417" y="15453"/>
                  </a:lnTo>
                  <a:cubicBezTo>
                    <a:pt x="77519" y="15453"/>
                    <a:pt x="77646" y="15555"/>
                    <a:pt x="77747" y="15657"/>
                  </a:cubicBezTo>
                  <a:cubicBezTo>
                    <a:pt x="77849" y="15555"/>
                    <a:pt x="77951" y="15453"/>
                    <a:pt x="77951" y="15453"/>
                  </a:cubicBezTo>
                  <a:cubicBezTo>
                    <a:pt x="78000" y="15442"/>
                    <a:pt x="78047" y="15437"/>
                    <a:pt x="78091" y="15437"/>
                  </a:cubicBezTo>
                  <a:cubicBezTo>
                    <a:pt x="78352" y="15437"/>
                    <a:pt x="78527" y="15613"/>
                    <a:pt x="78726" y="15613"/>
                  </a:cubicBezTo>
                  <a:cubicBezTo>
                    <a:pt x="78786" y="15613"/>
                    <a:pt x="78849" y="15597"/>
                    <a:pt x="78917" y="15555"/>
                  </a:cubicBezTo>
                  <a:cubicBezTo>
                    <a:pt x="79018" y="15453"/>
                    <a:pt x="79120" y="15453"/>
                    <a:pt x="79120" y="15352"/>
                  </a:cubicBezTo>
                  <a:cubicBezTo>
                    <a:pt x="79120" y="15123"/>
                    <a:pt x="78790" y="15123"/>
                    <a:pt x="78790" y="14818"/>
                  </a:cubicBezTo>
                  <a:cubicBezTo>
                    <a:pt x="78917" y="14716"/>
                    <a:pt x="79018" y="14614"/>
                    <a:pt x="79018" y="14487"/>
                  </a:cubicBezTo>
                  <a:cubicBezTo>
                    <a:pt x="79171" y="14551"/>
                    <a:pt x="79330" y="14551"/>
                    <a:pt x="79476" y="14551"/>
                  </a:cubicBezTo>
                  <a:cubicBezTo>
                    <a:pt x="79622" y="14551"/>
                    <a:pt x="79755" y="14551"/>
                    <a:pt x="79857" y="14614"/>
                  </a:cubicBezTo>
                  <a:cubicBezTo>
                    <a:pt x="79959" y="14818"/>
                    <a:pt x="79755" y="14919"/>
                    <a:pt x="79755" y="15021"/>
                  </a:cubicBezTo>
                  <a:cubicBezTo>
                    <a:pt x="79755" y="15021"/>
                    <a:pt x="79857" y="15123"/>
                    <a:pt x="79959" y="15250"/>
                  </a:cubicBezTo>
                  <a:cubicBezTo>
                    <a:pt x="80289" y="15021"/>
                    <a:pt x="79857" y="14716"/>
                    <a:pt x="80187" y="14487"/>
                  </a:cubicBezTo>
                  <a:lnTo>
                    <a:pt x="80187" y="14487"/>
                  </a:lnTo>
                  <a:cubicBezTo>
                    <a:pt x="80289" y="14614"/>
                    <a:pt x="80492" y="14716"/>
                    <a:pt x="80696" y="14716"/>
                  </a:cubicBezTo>
                  <a:cubicBezTo>
                    <a:pt x="80924" y="14386"/>
                    <a:pt x="81331" y="14182"/>
                    <a:pt x="81865" y="14182"/>
                  </a:cubicBezTo>
                  <a:lnTo>
                    <a:pt x="81865" y="13852"/>
                  </a:lnTo>
                  <a:lnTo>
                    <a:pt x="81458" y="13852"/>
                  </a:lnTo>
                  <a:cubicBezTo>
                    <a:pt x="81331" y="13750"/>
                    <a:pt x="81128" y="13649"/>
                    <a:pt x="81026" y="13445"/>
                  </a:cubicBezTo>
                  <a:cubicBezTo>
                    <a:pt x="81026" y="13649"/>
                    <a:pt x="80823" y="13649"/>
                    <a:pt x="80823" y="13852"/>
                  </a:cubicBezTo>
                  <a:cubicBezTo>
                    <a:pt x="80924" y="13852"/>
                    <a:pt x="80924" y="13852"/>
                    <a:pt x="80924" y="13979"/>
                  </a:cubicBezTo>
                  <a:lnTo>
                    <a:pt x="80823" y="13979"/>
                  </a:lnTo>
                  <a:cubicBezTo>
                    <a:pt x="80696" y="14182"/>
                    <a:pt x="80696" y="14182"/>
                    <a:pt x="80492" y="14182"/>
                  </a:cubicBezTo>
                  <a:cubicBezTo>
                    <a:pt x="80492" y="14081"/>
                    <a:pt x="80391" y="13979"/>
                    <a:pt x="80391" y="13852"/>
                  </a:cubicBezTo>
                  <a:cubicBezTo>
                    <a:pt x="80289" y="13750"/>
                    <a:pt x="80289" y="13649"/>
                    <a:pt x="80187" y="13547"/>
                  </a:cubicBezTo>
                  <a:cubicBezTo>
                    <a:pt x="80391" y="13445"/>
                    <a:pt x="80492" y="13344"/>
                    <a:pt x="80594" y="13217"/>
                  </a:cubicBezTo>
                  <a:cubicBezTo>
                    <a:pt x="80492" y="13115"/>
                    <a:pt x="80492" y="13115"/>
                    <a:pt x="80391" y="13013"/>
                  </a:cubicBezTo>
                  <a:lnTo>
                    <a:pt x="80391" y="12581"/>
                  </a:lnTo>
                  <a:lnTo>
                    <a:pt x="80289" y="12708"/>
                  </a:lnTo>
                  <a:cubicBezTo>
                    <a:pt x="80187" y="12912"/>
                    <a:pt x="80391" y="13115"/>
                    <a:pt x="80187" y="13344"/>
                  </a:cubicBezTo>
                  <a:lnTo>
                    <a:pt x="79755" y="13344"/>
                  </a:lnTo>
                  <a:cubicBezTo>
                    <a:pt x="79755" y="13217"/>
                    <a:pt x="79654" y="13115"/>
                    <a:pt x="79552" y="13013"/>
                  </a:cubicBezTo>
                  <a:lnTo>
                    <a:pt x="79552" y="12480"/>
                  </a:lnTo>
                  <a:cubicBezTo>
                    <a:pt x="79425" y="12480"/>
                    <a:pt x="79323" y="12480"/>
                    <a:pt x="79222" y="12378"/>
                  </a:cubicBezTo>
                  <a:cubicBezTo>
                    <a:pt x="79120" y="12276"/>
                    <a:pt x="79018" y="12175"/>
                    <a:pt x="78790" y="12073"/>
                  </a:cubicBezTo>
                  <a:lnTo>
                    <a:pt x="78790" y="11743"/>
                  </a:lnTo>
                  <a:lnTo>
                    <a:pt x="78383" y="11743"/>
                  </a:lnTo>
                  <a:cubicBezTo>
                    <a:pt x="78485" y="11844"/>
                    <a:pt x="78586" y="11946"/>
                    <a:pt x="78586" y="12073"/>
                  </a:cubicBezTo>
                  <a:lnTo>
                    <a:pt x="78586" y="12581"/>
                  </a:lnTo>
                  <a:cubicBezTo>
                    <a:pt x="78688" y="12581"/>
                    <a:pt x="78790" y="12708"/>
                    <a:pt x="78790" y="12708"/>
                  </a:cubicBezTo>
                  <a:cubicBezTo>
                    <a:pt x="78790" y="12780"/>
                    <a:pt x="78853" y="12852"/>
                    <a:pt x="78845" y="12852"/>
                  </a:cubicBezTo>
                  <a:cubicBezTo>
                    <a:pt x="78842" y="12852"/>
                    <a:pt x="78827" y="12840"/>
                    <a:pt x="78790" y="12810"/>
                  </a:cubicBezTo>
                  <a:lnTo>
                    <a:pt x="78790" y="12810"/>
                  </a:lnTo>
                  <a:cubicBezTo>
                    <a:pt x="79018" y="13013"/>
                    <a:pt x="79120" y="12912"/>
                    <a:pt x="79120" y="13115"/>
                  </a:cubicBezTo>
                  <a:lnTo>
                    <a:pt x="78383" y="13115"/>
                  </a:lnTo>
                  <a:cubicBezTo>
                    <a:pt x="78269" y="13115"/>
                    <a:pt x="78186" y="13140"/>
                    <a:pt x="78119" y="13140"/>
                  </a:cubicBezTo>
                  <a:cubicBezTo>
                    <a:pt x="78052" y="13140"/>
                    <a:pt x="78002" y="13115"/>
                    <a:pt x="77951" y="13013"/>
                  </a:cubicBezTo>
                  <a:lnTo>
                    <a:pt x="77951" y="12810"/>
                  </a:lnTo>
                  <a:cubicBezTo>
                    <a:pt x="78052" y="12708"/>
                    <a:pt x="78281" y="12480"/>
                    <a:pt x="78485" y="12378"/>
                  </a:cubicBezTo>
                  <a:cubicBezTo>
                    <a:pt x="78485" y="12276"/>
                    <a:pt x="78383" y="12175"/>
                    <a:pt x="78383" y="12073"/>
                  </a:cubicBezTo>
                  <a:lnTo>
                    <a:pt x="78052" y="12073"/>
                  </a:lnTo>
                  <a:cubicBezTo>
                    <a:pt x="77951" y="12073"/>
                    <a:pt x="77849" y="11946"/>
                    <a:pt x="77849" y="11946"/>
                  </a:cubicBezTo>
                  <a:cubicBezTo>
                    <a:pt x="77714" y="11946"/>
                    <a:pt x="77612" y="11901"/>
                    <a:pt x="77529" y="11901"/>
                  </a:cubicBezTo>
                  <a:cubicBezTo>
                    <a:pt x="77488" y="11901"/>
                    <a:pt x="77451" y="11912"/>
                    <a:pt x="77417" y="11946"/>
                  </a:cubicBezTo>
                  <a:cubicBezTo>
                    <a:pt x="77417" y="12175"/>
                    <a:pt x="77315" y="12276"/>
                    <a:pt x="77315" y="12378"/>
                  </a:cubicBezTo>
                  <a:cubicBezTo>
                    <a:pt x="77214" y="12480"/>
                    <a:pt x="77112" y="12480"/>
                    <a:pt x="77112" y="12480"/>
                  </a:cubicBezTo>
                  <a:cubicBezTo>
                    <a:pt x="77010" y="12708"/>
                    <a:pt x="76883" y="12810"/>
                    <a:pt x="76782" y="13013"/>
                  </a:cubicBezTo>
                  <a:cubicBezTo>
                    <a:pt x="76934" y="13013"/>
                    <a:pt x="77075" y="12968"/>
                    <a:pt x="77213" y="12968"/>
                  </a:cubicBezTo>
                  <a:cubicBezTo>
                    <a:pt x="77282" y="12968"/>
                    <a:pt x="77349" y="12979"/>
                    <a:pt x="77417" y="13013"/>
                  </a:cubicBezTo>
                  <a:cubicBezTo>
                    <a:pt x="77315" y="13115"/>
                    <a:pt x="77239" y="13140"/>
                    <a:pt x="77176" y="13140"/>
                  </a:cubicBezTo>
                  <a:cubicBezTo>
                    <a:pt x="77112" y="13140"/>
                    <a:pt x="77061" y="13115"/>
                    <a:pt x="77010" y="13115"/>
                  </a:cubicBezTo>
                  <a:cubicBezTo>
                    <a:pt x="76883" y="13115"/>
                    <a:pt x="76883" y="13013"/>
                    <a:pt x="76782" y="13013"/>
                  </a:cubicBezTo>
                  <a:lnTo>
                    <a:pt x="76375" y="13013"/>
                  </a:lnTo>
                  <a:lnTo>
                    <a:pt x="76248" y="13115"/>
                  </a:lnTo>
                  <a:cubicBezTo>
                    <a:pt x="76146" y="13013"/>
                    <a:pt x="76045" y="13013"/>
                    <a:pt x="75943" y="12912"/>
                  </a:cubicBezTo>
                  <a:cubicBezTo>
                    <a:pt x="76045" y="12810"/>
                    <a:pt x="76045" y="12810"/>
                    <a:pt x="76146" y="12708"/>
                  </a:cubicBezTo>
                  <a:lnTo>
                    <a:pt x="76146" y="11946"/>
                  </a:lnTo>
                  <a:cubicBezTo>
                    <a:pt x="76375" y="11946"/>
                    <a:pt x="76477" y="11946"/>
                    <a:pt x="76578" y="11844"/>
                  </a:cubicBezTo>
                  <a:cubicBezTo>
                    <a:pt x="76680" y="11844"/>
                    <a:pt x="76782" y="11743"/>
                    <a:pt x="76782" y="11641"/>
                  </a:cubicBezTo>
                  <a:cubicBezTo>
                    <a:pt x="76883" y="11539"/>
                    <a:pt x="76782" y="11310"/>
                    <a:pt x="76883" y="11209"/>
                  </a:cubicBezTo>
                  <a:lnTo>
                    <a:pt x="77112" y="11209"/>
                  </a:lnTo>
                  <a:cubicBezTo>
                    <a:pt x="77214" y="11310"/>
                    <a:pt x="77214" y="11438"/>
                    <a:pt x="77315" y="11641"/>
                  </a:cubicBezTo>
                  <a:cubicBezTo>
                    <a:pt x="77519" y="11539"/>
                    <a:pt x="77849" y="11310"/>
                    <a:pt x="78052" y="11209"/>
                  </a:cubicBezTo>
                  <a:cubicBezTo>
                    <a:pt x="78281" y="11438"/>
                    <a:pt x="78485" y="11539"/>
                    <a:pt x="78688" y="11641"/>
                  </a:cubicBezTo>
                  <a:cubicBezTo>
                    <a:pt x="78790" y="11438"/>
                    <a:pt x="78790" y="11310"/>
                    <a:pt x="78917" y="11209"/>
                  </a:cubicBezTo>
                  <a:lnTo>
                    <a:pt x="80289" y="11209"/>
                  </a:lnTo>
                  <a:cubicBezTo>
                    <a:pt x="80391" y="11209"/>
                    <a:pt x="80391" y="11107"/>
                    <a:pt x="80391" y="11107"/>
                  </a:cubicBezTo>
                  <a:cubicBezTo>
                    <a:pt x="80289" y="11005"/>
                    <a:pt x="80187" y="10904"/>
                    <a:pt x="80060" y="10675"/>
                  </a:cubicBezTo>
                  <a:lnTo>
                    <a:pt x="80823" y="10675"/>
                  </a:lnTo>
                  <a:cubicBezTo>
                    <a:pt x="80924" y="10573"/>
                    <a:pt x="81026" y="10573"/>
                    <a:pt x="81026" y="10472"/>
                  </a:cubicBezTo>
                  <a:lnTo>
                    <a:pt x="83237" y="10472"/>
                  </a:lnTo>
                  <a:lnTo>
                    <a:pt x="83237" y="10040"/>
                  </a:lnTo>
                  <a:lnTo>
                    <a:pt x="83136" y="9938"/>
                  </a:lnTo>
                  <a:cubicBezTo>
                    <a:pt x="83136" y="9836"/>
                    <a:pt x="83237" y="9735"/>
                    <a:pt x="83237" y="9735"/>
                  </a:cubicBezTo>
                  <a:cubicBezTo>
                    <a:pt x="83136" y="9633"/>
                    <a:pt x="83136" y="9404"/>
                    <a:pt x="83034" y="9303"/>
                  </a:cubicBezTo>
                  <a:cubicBezTo>
                    <a:pt x="82932" y="9404"/>
                    <a:pt x="82932" y="9531"/>
                    <a:pt x="82831" y="9633"/>
                  </a:cubicBezTo>
                  <a:cubicBezTo>
                    <a:pt x="82729" y="9531"/>
                    <a:pt x="82831" y="9303"/>
                    <a:pt x="82729" y="9201"/>
                  </a:cubicBezTo>
                  <a:cubicBezTo>
                    <a:pt x="82729" y="9201"/>
                    <a:pt x="82602" y="9099"/>
                    <a:pt x="82602" y="8998"/>
                  </a:cubicBezTo>
                  <a:lnTo>
                    <a:pt x="82729" y="8896"/>
                  </a:lnTo>
                  <a:lnTo>
                    <a:pt x="82729" y="8464"/>
                  </a:lnTo>
                  <a:cubicBezTo>
                    <a:pt x="82831" y="8362"/>
                    <a:pt x="83034" y="8261"/>
                    <a:pt x="83136" y="8133"/>
                  </a:cubicBezTo>
                  <a:cubicBezTo>
                    <a:pt x="83136" y="8032"/>
                    <a:pt x="83034" y="7930"/>
                    <a:pt x="83034" y="7930"/>
                  </a:cubicBezTo>
                  <a:lnTo>
                    <a:pt x="82831" y="7930"/>
                  </a:lnTo>
                  <a:cubicBezTo>
                    <a:pt x="82729" y="7828"/>
                    <a:pt x="82602" y="7625"/>
                    <a:pt x="82500" y="7498"/>
                  </a:cubicBezTo>
                  <a:lnTo>
                    <a:pt x="81967" y="7498"/>
                  </a:lnTo>
                  <a:cubicBezTo>
                    <a:pt x="81763" y="7396"/>
                    <a:pt x="81662" y="7295"/>
                    <a:pt x="81560" y="7193"/>
                  </a:cubicBezTo>
                  <a:cubicBezTo>
                    <a:pt x="81458" y="6990"/>
                    <a:pt x="81458" y="6761"/>
                    <a:pt x="81331" y="6659"/>
                  </a:cubicBezTo>
                  <a:cubicBezTo>
                    <a:pt x="81229" y="6558"/>
                    <a:pt x="81128" y="6456"/>
                    <a:pt x="81026" y="6354"/>
                  </a:cubicBezTo>
                  <a:cubicBezTo>
                    <a:pt x="81026" y="6354"/>
                    <a:pt x="80924" y="6456"/>
                    <a:pt x="80823" y="6456"/>
                  </a:cubicBezTo>
                  <a:lnTo>
                    <a:pt x="80594" y="6456"/>
                  </a:lnTo>
                  <a:cubicBezTo>
                    <a:pt x="80391" y="6558"/>
                    <a:pt x="80289" y="6761"/>
                    <a:pt x="80187" y="6761"/>
                  </a:cubicBezTo>
                  <a:cubicBezTo>
                    <a:pt x="80060" y="6761"/>
                    <a:pt x="79959" y="6659"/>
                    <a:pt x="79959" y="6659"/>
                  </a:cubicBezTo>
                  <a:cubicBezTo>
                    <a:pt x="79857" y="6354"/>
                    <a:pt x="80060" y="6354"/>
                    <a:pt x="80060" y="6227"/>
                  </a:cubicBezTo>
                  <a:lnTo>
                    <a:pt x="80060" y="5719"/>
                  </a:lnTo>
                  <a:cubicBezTo>
                    <a:pt x="79959" y="5592"/>
                    <a:pt x="79959" y="5592"/>
                    <a:pt x="79857" y="5592"/>
                  </a:cubicBezTo>
                  <a:lnTo>
                    <a:pt x="79857" y="6024"/>
                  </a:lnTo>
                  <a:cubicBezTo>
                    <a:pt x="79857" y="6126"/>
                    <a:pt x="79755" y="6227"/>
                    <a:pt x="79654" y="6354"/>
                  </a:cubicBezTo>
                  <a:cubicBezTo>
                    <a:pt x="79552" y="6227"/>
                    <a:pt x="79425" y="6126"/>
                    <a:pt x="79323" y="6024"/>
                  </a:cubicBezTo>
                  <a:cubicBezTo>
                    <a:pt x="79425" y="6024"/>
                    <a:pt x="79425" y="5922"/>
                    <a:pt x="79552" y="5821"/>
                  </a:cubicBezTo>
                  <a:cubicBezTo>
                    <a:pt x="79552" y="5719"/>
                    <a:pt x="79552" y="5719"/>
                    <a:pt x="79654" y="5592"/>
                  </a:cubicBezTo>
                  <a:lnTo>
                    <a:pt x="79857" y="5592"/>
                  </a:lnTo>
                  <a:cubicBezTo>
                    <a:pt x="79857" y="5389"/>
                    <a:pt x="79552" y="5287"/>
                    <a:pt x="79552" y="5084"/>
                  </a:cubicBezTo>
                  <a:cubicBezTo>
                    <a:pt x="79654" y="4855"/>
                    <a:pt x="79755" y="4753"/>
                    <a:pt x="79857" y="4753"/>
                  </a:cubicBezTo>
                  <a:cubicBezTo>
                    <a:pt x="80187" y="4753"/>
                    <a:pt x="80187" y="4448"/>
                    <a:pt x="80391" y="4321"/>
                  </a:cubicBezTo>
                  <a:cubicBezTo>
                    <a:pt x="80492" y="4448"/>
                    <a:pt x="80492" y="4448"/>
                    <a:pt x="80594" y="4448"/>
                  </a:cubicBezTo>
                  <a:lnTo>
                    <a:pt x="80594" y="4855"/>
                  </a:lnTo>
                  <a:cubicBezTo>
                    <a:pt x="80645" y="4906"/>
                    <a:pt x="80702" y="4906"/>
                    <a:pt x="80759" y="4906"/>
                  </a:cubicBezTo>
                  <a:cubicBezTo>
                    <a:pt x="80816" y="4906"/>
                    <a:pt x="80874" y="4906"/>
                    <a:pt x="80924" y="4957"/>
                  </a:cubicBezTo>
                  <a:cubicBezTo>
                    <a:pt x="81026" y="5084"/>
                    <a:pt x="80924" y="5287"/>
                    <a:pt x="81026" y="5389"/>
                  </a:cubicBezTo>
                  <a:cubicBezTo>
                    <a:pt x="81086" y="5418"/>
                    <a:pt x="81128" y="5431"/>
                    <a:pt x="81160" y="5431"/>
                  </a:cubicBezTo>
                  <a:cubicBezTo>
                    <a:pt x="81238" y="5431"/>
                    <a:pt x="81259" y="5359"/>
                    <a:pt x="81331" y="5287"/>
                  </a:cubicBezTo>
                  <a:cubicBezTo>
                    <a:pt x="81458" y="5287"/>
                    <a:pt x="81560" y="5185"/>
                    <a:pt x="81662" y="5185"/>
                  </a:cubicBezTo>
                  <a:cubicBezTo>
                    <a:pt x="81560" y="4957"/>
                    <a:pt x="81331" y="4855"/>
                    <a:pt x="81128" y="4753"/>
                  </a:cubicBezTo>
                  <a:cubicBezTo>
                    <a:pt x="81128" y="4753"/>
                    <a:pt x="81128" y="4652"/>
                    <a:pt x="81229" y="4550"/>
                  </a:cubicBezTo>
                  <a:lnTo>
                    <a:pt x="81458" y="4753"/>
                  </a:lnTo>
                  <a:cubicBezTo>
                    <a:pt x="81509" y="4702"/>
                    <a:pt x="81560" y="4702"/>
                    <a:pt x="81623" y="4702"/>
                  </a:cubicBezTo>
                  <a:cubicBezTo>
                    <a:pt x="81687" y="4702"/>
                    <a:pt x="81763" y="4702"/>
                    <a:pt x="81865" y="4652"/>
                  </a:cubicBezTo>
                  <a:cubicBezTo>
                    <a:pt x="81763" y="4550"/>
                    <a:pt x="81763" y="4550"/>
                    <a:pt x="81662" y="4448"/>
                  </a:cubicBezTo>
                  <a:cubicBezTo>
                    <a:pt x="81865" y="4448"/>
                    <a:pt x="81967" y="4321"/>
                    <a:pt x="82094" y="4321"/>
                  </a:cubicBezTo>
                  <a:cubicBezTo>
                    <a:pt x="82094" y="4219"/>
                    <a:pt x="81967" y="4118"/>
                    <a:pt x="81967" y="4016"/>
                  </a:cubicBezTo>
                  <a:cubicBezTo>
                    <a:pt x="81865" y="4118"/>
                    <a:pt x="81865" y="4118"/>
                    <a:pt x="81763" y="4219"/>
                  </a:cubicBezTo>
                  <a:cubicBezTo>
                    <a:pt x="81560" y="4219"/>
                    <a:pt x="81331" y="4219"/>
                    <a:pt x="81128" y="4118"/>
                  </a:cubicBezTo>
                  <a:cubicBezTo>
                    <a:pt x="81229" y="4016"/>
                    <a:pt x="81458" y="3914"/>
                    <a:pt x="81229" y="3686"/>
                  </a:cubicBezTo>
                  <a:lnTo>
                    <a:pt x="80924" y="3686"/>
                  </a:lnTo>
                  <a:cubicBezTo>
                    <a:pt x="80696" y="3813"/>
                    <a:pt x="80594" y="3914"/>
                    <a:pt x="80492" y="4016"/>
                  </a:cubicBezTo>
                  <a:cubicBezTo>
                    <a:pt x="80442" y="4016"/>
                    <a:pt x="80365" y="4042"/>
                    <a:pt x="80286" y="4042"/>
                  </a:cubicBezTo>
                  <a:cubicBezTo>
                    <a:pt x="80206" y="4042"/>
                    <a:pt x="80124" y="4016"/>
                    <a:pt x="80060" y="3914"/>
                  </a:cubicBezTo>
                  <a:cubicBezTo>
                    <a:pt x="80187" y="3914"/>
                    <a:pt x="80187" y="3813"/>
                    <a:pt x="80187" y="3813"/>
                  </a:cubicBezTo>
                  <a:cubicBezTo>
                    <a:pt x="80187" y="3584"/>
                    <a:pt x="80060" y="3482"/>
                    <a:pt x="79959" y="3381"/>
                  </a:cubicBezTo>
                  <a:lnTo>
                    <a:pt x="79425" y="3381"/>
                  </a:lnTo>
                  <a:cubicBezTo>
                    <a:pt x="79425" y="3279"/>
                    <a:pt x="79323" y="3177"/>
                    <a:pt x="79222" y="3177"/>
                  </a:cubicBezTo>
                  <a:lnTo>
                    <a:pt x="78917" y="3177"/>
                  </a:lnTo>
                  <a:lnTo>
                    <a:pt x="78688" y="2949"/>
                  </a:lnTo>
                  <a:lnTo>
                    <a:pt x="78154" y="2949"/>
                  </a:lnTo>
                  <a:cubicBezTo>
                    <a:pt x="78154" y="2949"/>
                    <a:pt x="78052" y="2847"/>
                    <a:pt x="77951" y="2847"/>
                  </a:cubicBezTo>
                  <a:lnTo>
                    <a:pt x="77112" y="2847"/>
                  </a:lnTo>
                  <a:cubicBezTo>
                    <a:pt x="77010" y="2847"/>
                    <a:pt x="77010" y="2949"/>
                    <a:pt x="76883" y="2949"/>
                  </a:cubicBezTo>
                  <a:cubicBezTo>
                    <a:pt x="76782" y="2847"/>
                    <a:pt x="76680" y="2745"/>
                    <a:pt x="76578" y="2644"/>
                  </a:cubicBezTo>
                  <a:cubicBezTo>
                    <a:pt x="76477" y="2644"/>
                    <a:pt x="76375" y="2644"/>
                    <a:pt x="76375" y="2542"/>
                  </a:cubicBezTo>
                  <a:lnTo>
                    <a:pt x="76375" y="2415"/>
                  </a:lnTo>
                  <a:lnTo>
                    <a:pt x="77417" y="2415"/>
                  </a:lnTo>
                  <a:cubicBezTo>
                    <a:pt x="77519" y="2415"/>
                    <a:pt x="77519" y="2415"/>
                    <a:pt x="77519" y="2313"/>
                  </a:cubicBezTo>
                  <a:cubicBezTo>
                    <a:pt x="77417" y="2212"/>
                    <a:pt x="77315" y="2212"/>
                    <a:pt x="77315" y="2110"/>
                  </a:cubicBezTo>
                  <a:lnTo>
                    <a:pt x="76375" y="2110"/>
                  </a:lnTo>
                  <a:cubicBezTo>
                    <a:pt x="76375" y="2008"/>
                    <a:pt x="76248" y="2008"/>
                    <a:pt x="76248" y="1907"/>
                  </a:cubicBezTo>
                  <a:cubicBezTo>
                    <a:pt x="76146" y="2008"/>
                    <a:pt x="76045" y="2008"/>
                    <a:pt x="76045" y="2110"/>
                  </a:cubicBezTo>
                  <a:cubicBezTo>
                    <a:pt x="75943" y="2008"/>
                    <a:pt x="75943" y="2008"/>
                    <a:pt x="75841" y="1907"/>
                  </a:cubicBezTo>
                  <a:lnTo>
                    <a:pt x="74571" y="1907"/>
                  </a:lnTo>
                  <a:lnTo>
                    <a:pt x="74469" y="1780"/>
                  </a:lnTo>
                  <a:cubicBezTo>
                    <a:pt x="74304" y="1729"/>
                    <a:pt x="74145" y="1729"/>
                    <a:pt x="73986" y="1729"/>
                  </a:cubicBezTo>
                  <a:cubicBezTo>
                    <a:pt x="73827" y="1729"/>
                    <a:pt x="73668" y="1729"/>
                    <a:pt x="73503" y="1678"/>
                  </a:cubicBezTo>
                  <a:cubicBezTo>
                    <a:pt x="73401" y="1678"/>
                    <a:pt x="73401" y="1576"/>
                    <a:pt x="73401" y="1576"/>
                  </a:cubicBezTo>
                  <a:lnTo>
                    <a:pt x="72131" y="1576"/>
                  </a:lnTo>
                  <a:cubicBezTo>
                    <a:pt x="72029" y="1475"/>
                    <a:pt x="72029" y="1475"/>
                    <a:pt x="71927" y="1373"/>
                  </a:cubicBezTo>
                  <a:lnTo>
                    <a:pt x="71165" y="1373"/>
                  </a:lnTo>
                  <a:cubicBezTo>
                    <a:pt x="71165" y="1373"/>
                    <a:pt x="71063" y="1271"/>
                    <a:pt x="70961" y="1271"/>
                  </a:cubicBezTo>
                  <a:lnTo>
                    <a:pt x="69894" y="1271"/>
                  </a:lnTo>
                  <a:cubicBezTo>
                    <a:pt x="69894" y="1144"/>
                    <a:pt x="69792" y="1144"/>
                    <a:pt x="69792" y="1043"/>
                  </a:cubicBezTo>
                  <a:lnTo>
                    <a:pt x="67047" y="1043"/>
                  </a:lnTo>
                  <a:cubicBezTo>
                    <a:pt x="67047" y="941"/>
                    <a:pt x="66946" y="941"/>
                    <a:pt x="66946" y="839"/>
                  </a:cubicBezTo>
                  <a:lnTo>
                    <a:pt x="64608" y="839"/>
                  </a:lnTo>
                  <a:cubicBezTo>
                    <a:pt x="64506" y="839"/>
                    <a:pt x="64506" y="738"/>
                    <a:pt x="64404" y="738"/>
                  </a:cubicBezTo>
                  <a:lnTo>
                    <a:pt x="62600" y="738"/>
                  </a:lnTo>
                  <a:cubicBezTo>
                    <a:pt x="62498" y="636"/>
                    <a:pt x="62498" y="636"/>
                    <a:pt x="62396" y="509"/>
                  </a:cubicBezTo>
                  <a:lnTo>
                    <a:pt x="59219" y="509"/>
                  </a:lnTo>
                  <a:cubicBezTo>
                    <a:pt x="59092" y="509"/>
                    <a:pt x="59092" y="407"/>
                    <a:pt x="59092" y="407"/>
                  </a:cubicBezTo>
                  <a:cubicBezTo>
                    <a:pt x="59410" y="356"/>
                    <a:pt x="60103" y="331"/>
                    <a:pt x="60875" y="331"/>
                  </a:cubicBezTo>
                  <a:cubicBezTo>
                    <a:pt x="61647" y="331"/>
                    <a:pt x="62498" y="356"/>
                    <a:pt x="63133" y="407"/>
                  </a:cubicBezTo>
                  <a:cubicBezTo>
                    <a:pt x="63235" y="407"/>
                    <a:pt x="63235" y="509"/>
                    <a:pt x="63337" y="509"/>
                  </a:cubicBezTo>
                  <a:cubicBezTo>
                    <a:pt x="63337" y="407"/>
                    <a:pt x="63438" y="407"/>
                    <a:pt x="63540" y="305"/>
                  </a:cubicBezTo>
                  <a:lnTo>
                    <a:pt x="63972" y="305"/>
                  </a:lnTo>
                  <a:lnTo>
                    <a:pt x="63870" y="204"/>
                  </a:lnTo>
                  <a:lnTo>
                    <a:pt x="61761" y="204"/>
                  </a:lnTo>
                  <a:cubicBezTo>
                    <a:pt x="61532" y="102"/>
                    <a:pt x="61431" y="0"/>
                    <a:pt x="61431" y="0"/>
                  </a:cubicBezTo>
                  <a:cubicBezTo>
                    <a:pt x="61329" y="102"/>
                    <a:pt x="61227" y="102"/>
                    <a:pt x="61227" y="204"/>
                  </a:cubicBezTo>
                  <a:cubicBezTo>
                    <a:pt x="61126" y="102"/>
                    <a:pt x="60998" y="0"/>
                    <a:pt x="60897" y="0"/>
                  </a:cubicBezTo>
                  <a:cubicBezTo>
                    <a:pt x="60795" y="0"/>
                    <a:pt x="60693" y="102"/>
                    <a:pt x="60592" y="102"/>
                  </a:cubicBezTo>
                  <a:cubicBezTo>
                    <a:pt x="60490" y="102"/>
                    <a:pt x="60490" y="0"/>
                    <a:pt x="60363" y="0"/>
                  </a:cubicBezTo>
                  <a:cubicBezTo>
                    <a:pt x="60261" y="102"/>
                    <a:pt x="60160" y="102"/>
                    <a:pt x="60058" y="102"/>
                  </a:cubicBezTo>
                  <a:cubicBezTo>
                    <a:pt x="59956" y="102"/>
                    <a:pt x="59855" y="0"/>
                    <a:pt x="59728" y="0"/>
                  </a:cubicBezTo>
                  <a:cubicBezTo>
                    <a:pt x="59728" y="102"/>
                    <a:pt x="59626" y="102"/>
                    <a:pt x="59524" y="204"/>
                  </a:cubicBezTo>
                  <a:cubicBezTo>
                    <a:pt x="59524" y="102"/>
                    <a:pt x="59423" y="102"/>
                    <a:pt x="59423" y="0"/>
                  </a:cubicBezTo>
                  <a:lnTo>
                    <a:pt x="58991" y="0"/>
                  </a:lnTo>
                  <a:cubicBezTo>
                    <a:pt x="58991" y="102"/>
                    <a:pt x="58889" y="102"/>
                    <a:pt x="58889" y="204"/>
                  </a:cubicBezTo>
                  <a:cubicBezTo>
                    <a:pt x="58787" y="102"/>
                    <a:pt x="58686" y="0"/>
                    <a:pt x="58584" y="0"/>
                  </a:cubicBezTo>
                  <a:cubicBezTo>
                    <a:pt x="58457" y="102"/>
                    <a:pt x="58355" y="102"/>
                    <a:pt x="58254" y="204"/>
                  </a:cubicBezTo>
                  <a:cubicBezTo>
                    <a:pt x="58254" y="102"/>
                    <a:pt x="58152" y="102"/>
                    <a:pt x="58152" y="0"/>
                  </a:cubicBezTo>
                  <a:lnTo>
                    <a:pt x="56881" y="0"/>
                  </a:lnTo>
                  <a:cubicBezTo>
                    <a:pt x="56779" y="102"/>
                    <a:pt x="56779" y="102"/>
                    <a:pt x="56678" y="204"/>
                  </a:cubicBezTo>
                  <a:lnTo>
                    <a:pt x="56347" y="204"/>
                  </a:lnTo>
                  <a:cubicBezTo>
                    <a:pt x="56246" y="102"/>
                    <a:pt x="56246" y="102"/>
                    <a:pt x="56144" y="0"/>
                  </a:cubicBezTo>
                  <a:lnTo>
                    <a:pt x="55610" y="0"/>
                  </a:lnTo>
                  <a:cubicBezTo>
                    <a:pt x="55509" y="102"/>
                    <a:pt x="55509" y="102"/>
                    <a:pt x="55407" y="204"/>
                  </a:cubicBezTo>
                  <a:cubicBezTo>
                    <a:pt x="55407" y="102"/>
                    <a:pt x="55280" y="102"/>
                    <a:pt x="55280" y="0"/>
                  </a:cubicBezTo>
                  <a:lnTo>
                    <a:pt x="36015" y="0"/>
                  </a:lnTo>
                  <a:cubicBezTo>
                    <a:pt x="36015" y="102"/>
                    <a:pt x="35913" y="102"/>
                    <a:pt x="35913" y="204"/>
                  </a:cubicBezTo>
                  <a:lnTo>
                    <a:pt x="35710" y="0"/>
                  </a:lnTo>
                  <a:cubicBezTo>
                    <a:pt x="35481" y="0"/>
                    <a:pt x="35379" y="204"/>
                    <a:pt x="35176" y="204"/>
                  </a:cubicBezTo>
                  <a:cubicBezTo>
                    <a:pt x="35176" y="102"/>
                    <a:pt x="35074" y="102"/>
                    <a:pt x="3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7" name="Google Shape;11487;p42"/>
            <p:cNvSpPr/>
            <p:nvPr/>
          </p:nvSpPr>
          <p:spPr>
            <a:xfrm>
              <a:off x="7224925" y="1899625"/>
              <a:ext cx="47675" cy="39425"/>
            </a:xfrm>
            <a:custGeom>
              <a:avLst/>
              <a:gdLst/>
              <a:ahLst/>
              <a:cxnLst/>
              <a:rect l="l" t="t" r="r" b="b"/>
              <a:pathLst>
                <a:path w="1907" h="1577" extrusionOk="0">
                  <a:moveTo>
                    <a:pt x="1271" y="840"/>
                  </a:moveTo>
                  <a:lnTo>
                    <a:pt x="1373" y="941"/>
                  </a:lnTo>
                  <a:cubicBezTo>
                    <a:pt x="1343" y="971"/>
                    <a:pt x="1322" y="983"/>
                    <a:pt x="1307" y="983"/>
                  </a:cubicBezTo>
                  <a:cubicBezTo>
                    <a:pt x="1271" y="983"/>
                    <a:pt x="1271" y="911"/>
                    <a:pt x="1271" y="840"/>
                  </a:cubicBezTo>
                  <a:close/>
                  <a:moveTo>
                    <a:pt x="432" y="1"/>
                  </a:moveTo>
                  <a:cubicBezTo>
                    <a:pt x="305" y="1"/>
                    <a:pt x="204" y="103"/>
                    <a:pt x="102" y="103"/>
                  </a:cubicBezTo>
                  <a:cubicBezTo>
                    <a:pt x="204" y="204"/>
                    <a:pt x="305" y="306"/>
                    <a:pt x="305" y="535"/>
                  </a:cubicBezTo>
                  <a:cubicBezTo>
                    <a:pt x="204" y="535"/>
                    <a:pt x="102" y="535"/>
                    <a:pt x="0" y="636"/>
                  </a:cubicBezTo>
                  <a:cubicBezTo>
                    <a:pt x="0" y="738"/>
                    <a:pt x="0" y="840"/>
                    <a:pt x="102" y="840"/>
                  </a:cubicBezTo>
                  <a:lnTo>
                    <a:pt x="305" y="840"/>
                  </a:lnTo>
                  <a:cubicBezTo>
                    <a:pt x="432" y="941"/>
                    <a:pt x="534" y="1170"/>
                    <a:pt x="636" y="1272"/>
                  </a:cubicBezTo>
                  <a:cubicBezTo>
                    <a:pt x="737" y="1170"/>
                    <a:pt x="839" y="1043"/>
                    <a:pt x="941" y="1043"/>
                  </a:cubicBezTo>
                  <a:cubicBezTo>
                    <a:pt x="1169" y="1272"/>
                    <a:pt x="1373" y="1373"/>
                    <a:pt x="1474" y="1577"/>
                  </a:cubicBezTo>
                  <a:lnTo>
                    <a:pt x="1805" y="1577"/>
                  </a:lnTo>
                  <a:lnTo>
                    <a:pt x="1805" y="1170"/>
                  </a:lnTo>
                  <a:lnTo>
                    <a:pt x="1906" y="1043"/>
                  </a:lnTo>
                  <a:cubicBezTo>
                    <a:pt x="1805" y="840"/>
                    <a:pt x="1703" y="636"/>
                    <a:pt x="1474" y="535"/>
                  </a:cubicBezTo>
                  <a:cubicBezTo>
                    <a:pt x="1373" y="535"/>
                    <a:pt x="1373" y="535"/>
                    <a:pt x="1271" y="636"/>
                  </a:cubicBezTo>
                  <a:lnTo>
                    <a:pt x="1271" y="840"/>
                  </a:lnTo>
                  <a:cubicBezTo>
                    <a:pt x="1068" y="840"/>
                    <a:pt x="1068" y="738"/>
                    <a:pt x="941" y="636"/>
                  </a:cubicBezTo>
                  <a:cubicBezTo>
                    <a:pt x="839" y="535"/>
                    <a:pt x="636" y="535"/>
                    <a:pt x="534" y="408"/>
                  </a:cubicBezTo>
                  <a:cubicBezTo>
                    <a:pt x="636" y="408"/>
                    <a:pt x="636" y="306"/>
                    <a:pt x="636" y="306"/>
                  </a:cubicBezTo>
                  <a:cubicBezTo>
                    <a:pt x="636" y="204"/>
                    <a:pt x="534" y="103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8" name="Google Shape;11488;p42"/>
            <p:cNvSpPr/>
            <p:nvPr/>
          </p:nvSpPr>
          <p:spPr>
            <a:xfrm>
              <a:off x="5414050" y="1798600"/>
              <a:ext cx="122025" cy="13375"/>
            </a:xfrm>
            <a:custGeom>
              <a:avLst/>
              <a:gdLst/>
              <a:ahLst/>
              <a:cxnLst/>
              <a:rect l="l" t="t" r="r" b="b"/>
              <a:pathLst>
                <a:path w="4881" h="535" extrusionOk="0">
                  <a:moveTo>
                    <a:pt x="4118" y="1"/>
                  </a:moveTo>
                  <a:cubicBezTo>
                    <a:pt x="4016" y="1"/>
                    <a:pt x="4016" y="128"/>
                    <a:pt x="3914" y="230"/>
                  </a:cubicBezTo>
                  <a:lnTo>
                    <a:pt x="534" y="230"/>
                  </a:lnTo>
                  <a:cubicBezTo>
                    <a:pt x="432" y="230"/>
                    <a:pt x="305" y="331"/>
                    <a:pt x="305" y="331"/>
                  </a:cubicBezTo>
                  <a:cubicBezTo>
                    <a:pt x="204" y="331"/>
                    <a:pt x="204" y="230"/>
                    <a:pt x="102" y="230"/>
                  </a:cubicBezTo>
                  <a:cubicBezTo>
                    <a:pt x="0" y="331"/>
                    <a:pt x="0" y="433"/>
                    <a:pt x="102" y="535"/>
                  </a:cubicBezTo>
                  <a:lnTo>
                    <a:pt x="432" y="535"/>
                  </a:lnTo>
                  <a:cubicBezTo>
                    <a:pt x="636" y="433"/>
                    <a:pt x="636" y="433"/>
                    <a:pt x="737" y="331"/>
                  </a:cubicBezTo>
                  <a:cubicBezTo>
                    <a:pt x="839" y="433"/>
                    <a:pt x="941" y="433"/>
                    <a:pt x="1068" y="535"/>
                  </a:cubicBezTo>
                  <a:cubicBezTo>
                    <a:pt x="1068" y="433"/>
                    <a:pt x="1169" y="433"/>
                    <a:pt x="1169" y="433"/>
                  </a:cubicBezTo>
                  <a:lnTo>
                    <a:pt x="2338" y="433"/>
                  </a:lnTo>
                  <a:lnTo>
                    <a:pt x="2440" y="535"/>
                  </a:lnTo>
                  <a:cubicBezTo>
                    <a:pt x="2542" y="433"/>
                    <a:pt x="2542" y="433"/>
                    <a:pt x="2643" y="331"/>
                  </a:cubicBezTo>
                  <a:lnTo>
                    <a:pt x="4880" y="331"/>
                  </a:lnTo>
                  <a:cubicBezTo>
                    <a:pt x="4880" y="230"/>
                    <a:pt x="4880" y="128"/>
                    <a:pt x="4753" y="1"/>
                  </a:cubicBezTo>
                  <a:cubicBezTo>
                    <a:pt x="4651" y="128"/>
                    <a:pt x="4651" y="128"/>
                    <a:pt x="4550" y="230"/>
                  </a:cubicBezTo>
                  <a:cubicBezTo>
                    <a:pt x="4346" y="128"/>
                    <a:pt x="4245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9" name="Google Shape;11489;p42"/>
            <p:cNvSpPr/>
            <p:nvPr/>
          </p:nvSpPr>
          <p:spPr>
            <a:xfrm>
              <a:off x="5294600" y="1806875"/>
              <a:ext cx="76900" cy="14500"/>
            </a:xfrm>
            <a:custGeom>
              <a:avLst/>
              <a:gdLst/>
              <a:ahLst/>
              <a:cxnLst/>
              <a:rect l="l" t="t" r="r" b="b"/>
              <a:pathLst>
                <a:path w="3076" h="580" extrusionOk="0">
                  <a:moveTo>
                    <a:pt x="1601" y="0"/>
                  </a:moveTo>
                  <a:cubicBezTo>
                    <a:pt x="1500" y="102"/>
                    <a:pt x="1398" y="102"/>
                    <a:pt x="1271" y="204"/>
                  </a:cubicBezTo>
                  <a:lnTo>
                    <a:pt x="534" y="204"/>
                  </a:lnTo>
                  <a:cubicBezTo>
                    <a:pt x="330" y="305"/>
                    <a:pt x="229" y="305"/>
                    <a:pt x="0" y="432"/>
                  </a:cubicBezTo>
                  <a:lnTo>
                    <a:pt x="0" y="534"/>
                  </a:lnTo>
                  <a:cubicBezTo>
                    <a:pt x="153" y="534"/>
                    <a:pt x="294" y="579"/>
                    <a:pt x="431" y="579"/>
                  </a:cubicBezTo>
                  <a:cubicBezTo>
                    <a:pt x="500" y="579"/>
                    <a:pt x="568" y="568"/>
                    <a:pt x="635" y="534"/>
                  </a:cubicBezTo>
                  <a:cubicBezTo>
                    <a:pt x="763" y="432"/>
                    <a:pt x="763" y="432"/>
                    <a:pt x="864" y="432"/>
                  </a:cubicBezTo>
                  <a:lnTo>
                    <a:pt x="2974" y="432"/>
                  </a:lnTo>
                  <a:cubicBezTo>
                    <a:pt x="2974" y="305"/>
                    <a:pt x="2974" y="204"/>
                    <a:pt x="3075" y="204"/>
                  </a:cubicBezTo>
                  <a:lnTo>
                    <a:pt x="2440" y="204"/>
                  </a:lnTo>
                  <a:cubicBezTo>
                    <a:pt x="2338" y="102"/>
                    <a:pt x="2237" y="102"/>
                    <a:pt x="2237" y="0"/>
                  </a:cubicBezTo>
                  <a:cubicBezTo>
                    <a:pt x="2135" y="102"/>
                    <a:pt x="2033" y="204"/>
                    <a:pt x="2033" y="204"/>
                  </a:cubicBezTo>
                  <a:cubicBezTo>
                    <a:pt x="1805" y="102"/>
                    <a:pt x="1703" y="102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0" name="Google Shape;11490;p42"/>
            <p:cNvSpPr/>
            <p:nvPr/>
          </p:nvSpPr>
          <p:spPr>
            <a:xfrm>
              <a:off x="7198225" y="1904725"/>
              <a:ext cx="24175" cy="40050"/>
            </a:xfrm>
            <a:custGeom>
              <a:avLst/>
              <a:gdLst/>
              <a:ahLst/>
              <a:cxnLst/>
              <a:rect l="l" t="t" r="r" b="b"/>
              <a:pathLst>
                <a:path w="967" h="1602" extrusionOk="0">
                  <a:moveTo>
                    <a:pt x="738" y="0"/>
                  </a:moveTo>
                  <a:cubicBezTo>
                    <a:pt x="535" y="0"/>
                    <a:pt x="433" y="204"/>
                    <a:pt x="103" y="534"/>
                  </a:cubicBezTo>
                  <a:cubicBezTo>
                    <a:pt x="230" y="636"/>
                    <a:pt x="433" y="737"/>
                    <a:pt x="331" y="966"/>
                  </a:cubicBezTo>
                  <a:cubicBezTo>
                    <a:pt x="230" y="1068"/>
                    <a:pt x="103" y="1068"/>
                    <a:pt x="1" y="1169"/>
                  </a:cubicBezTo>
                  <a:cubicBezTo>
                    <a:pt x="1" y="1373"/>
                    <a:pt x="230" y="1373"/>
                    <a:pt x="230" y="1601"/>
                  </a:cubicBezTo>
                  <a:cubicBezTo>
                    <a:pt x="433" y="1373"/>
                    <a:pt x="535" y="1271"/>
                    <a:pt x="738" y="1169"/>
                  </a:cubicBezTo>
                  <a:lnTo>
                    <a:pt x="738" y="839"/>
                  </a:lnTo>
                  <a:cubicBezTo>
                    <a:pt x="636" y="636"/>
                    <a:pt x="535" y="534"/>
                    <a:pt x="433" y="432"/>
                  </a:cubicBezTo>
                  <a:cubicBezTo>
                    <a:pt x="636" y="331"/>
                    <a:pt x="738" y="204"/>
                    <a:pt x="967" y="102"/>
                  </a:cubicBezTo>
                  <a:cubicBezTo>
                    <a:pt x="865" y="0"/>
                    <a:pt x="738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1" name="Google Shape;11491;p42"/>
            <p:cNvSpPr/>
            <p:nvPr/>
          </p:nvSpPr>
          <p:spPr>
            <a:xfrm>
              <a:off x="6782675" y="1793525"/>
              <a:ext cx="63575" cy="13375"/>
            </a:xfrm>
            <a:custGeom>
              <a:avLst/>
              <a:gdLst/>
              <a:ahLst/>
              <a:cxnLst/>
              <a:rect l="l" t="t" r="r" b="b"/>
              <a:pathLst>
                <a:path w="2543" h="535" extrusionOk="0">
                  <a:moveTo>
                    <a:pt x="433" y="0"/>
                  </a:moveTo>
                  <a:cubicBezTo>
                    <a:pt x="331" y="102"/>
                    <a:pt x="331" y="102"/>
                    <a:pt x="204" y="204"/>
                  </a:cubicBezTo>
                  <a:lnTo>
                    <a:pt x="1" y="204"/>
                  </a:lnTo>
                  <a:lnTo>
                    <a:pt x="1" y="433"/>
                  </a:lnTo>
                  <a:lnTo>
                    <a:pt x="1805" y="433"/>
                  </a:lnTo>
                  <a:cubicBezTo>
                    <a:pt x="1907" y="433"/>
                    <a:pt x="1907" y="534"/>
                    <a:pt x="2009" y="534"/>
                  </a:cubicBezTo>
                  <a:lnTo>
                    <a:pt x="2441" y="534"/>
                  </a:lnTo>
                  <a:cubicBezTo>
                    <a:pt x="2542" y="433"/>
                    <a:pt x="2441" y="331"/>
                    <a:pt x="2339" y="204"/>
                  </a:cubicBezTo>
                  <a:lnTo>
                    <a:pt x="535" y="204"/>
                  </a:lnTo>
                  <a:cubicBezTo>
                    <a:pt x="535" y="102"/>
                    <a:pt x="433" y="102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2" name="Google Shape;11492;p42"/>
            <p:cNvSpPr/>
            <p:nvPr/>
          </p:nvSpPr>
          <p:spPr>
            <a:xfrm>
              <a:off x="7232550" y="2000025"/>
              <a:ext cx="29250" cy="21000"/>
            </a:xfrm>
            <a:custGeom>
              <a:avLst/>
              <a:gdLst/>
              <a:ahLst/>
              <a:cxnLst/>
              <a:rect l="l" t="t" r="r" b="b"/>
              <a:pathLst>
                <a:path w="1170" h="840" extrusionOk="0">
                  <a:moveTo>
                    <a:pt x="229" y="1"/>
                  </a:moveTo>
                  <a:lnTo>
                    <a:pt x="229" y="331"/>
                  </a:lnTo>
                  <a:cubicBezTo>
                    <a:pt x="0" y="433"/>
                    <a:pt x="0" y="433"/>
                    <a:pt x="127" y="534"/>
                  </a:cubicBezTo>
                  <a:lnTo>
                    <a:pt x="534" y="534"/>
                  </a:lnTo>
                  <a:cubicBezTo>
                    <a:pt x="534" y="636"/>
                    <a:pt x="636" y="738"/>
                    <a:pt x="636" y="839"/>
                  </a:cubicBezTo>
                  <a:cubicBezTo>
                    <a:pt x="864" y="839"/>
                    <a:pt x="763" y="738"/>
                    <a:pt x="864" y="534"/>
                  </a:cubicBezTo>
                  <a:cubicBezTo>
                    <a:pt x="864" y="534"/>
                    <a:pt x="966" y="433"/>
                    <a:pt x="1169" y="331"/>
                  </a:cubicBezTo>
                  <a:cubicBezTo>
                    <a:pt x="1068" y="204"/>
                    <a:pt x="966" y="102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3" name="Google Shape;11493;p42"/>
            <p:cNvSpPr/>
            <p:nvPr/>
          </p:nvSpPr>
          <p:spPr>
            <a:xfrm>
              <a:off x="6875450" y="1798600"/>
              <a:ext cx="39425" cy="9950"/>
            </a:xfrm>
            <a:custGeom>
              <a:avLst/>
              <a:gdLst/>
              <a:ahLst/>
              <a:cxnLst/>
              <a:rect l="l" t="t" r="r" b="b"/>
              <a:pathLst>
                <a:path w="1577" h="398" extrusionOk="0">
                  <a:moveTo>
                    <a:pt x="1" y="1"/>
                  </a:moveTo>
                  <a:lnTo>
                    <a:pt x="1" y="331"/>
                  </a:lnTo>
                  <a:cubicBezTo>
                    <a:pt x="485" y="373"/>
                    <a:pt x="803" y="398"/>
                    <a:pt x="1025" y="398"/>
                  </a:cubicBezTo>
                  <a:cubicBezTo>
                    <a:pt x="1338" y="398"/>
                    <a:pt x="1457" y="349"/>
                    <a:pt x="1576" y="230"/>
                  </a:cubicBezTo>
                  <a:cubicBezTo>
                    <a:pt x="1475" y="196"/>
                    <a:pt x="1370" y="184"/>
                    <a:pt x="1265" y="184"/>
                  </a:cubicBezTo>
                  <a:cubicBezTo>
                    <a:pt x="1054" y="184"/>
                    <a:pt x="839" y="230"/>
                    <a:pt x="636" y="230"/>
                  </a:cubicBezTo>
                  <a:cubicBezTo>
                    <a:pt x="534" y="128"/>
                    <a:pt x="534" y="1"/>
                    <a:pt x="433" y="1"/>
                  </a:cubicBezTo>
                  <a:cubicBezTo>
                    <a:pt x="433" y="128"/>
                    <a:pt x="306" y="128"/>
                    <a:pt x="306" y="230"/>
                  </a:cubicBezTo>
                  <a:cubicBezTo>
                    <a:pt x="204" y="128"/>
                    <a:pt x="102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4" name="Google Shape;11494;p42"/>
            <p:cNvSpPr/>
            <p:nvPr/>
          </p:nvSpPr>
          <p:spPr>
            <a:xfrm>
              <a:off x="6750925" y="1793525"/>
              <a:ext cx="31775" cy="10825"/>
            </a:xfrm>
            <a:custGeom>
              <a:avLst/>
              <a:gdLst/>
              <a:ahLst/>
              <a:cxnLst/>
              <a:rect l="l" t="t" r="r" b="b"/>
              <a:pathLst>
                <a:path w="1271" h="433" extrusionOk="0">
                  <a:moveTo>
                    <a:pt x="0" y="0"/>
                  </a:moveTo>
                  <a:lnTo>
                    <a:pt x="0" y="204"/>
                  </a:lnTo>
                  <a:lnTo>
                    <a:pt x="534" y="204"/>
                  </a:lnTo>
                  <a:cubicBezTo>
                    <a:pt x="636" y="331"/>
                    <a:pt x="737" y="331"/>
                    <a:pt x="737" y="433"/>
                  </a:cubicBezTo>
                  <a:cubicBezTo>
                    <a:pt x="839" y="331"/>
                    <a:pt x="966" y="331"/>
                    <a:pt x="966" y="204"/>
                  </a:cubicBezTo>
                  <a:lnTo>
                    <a:pt x="1271" y="204"/>
                  </a:lnTo>
                  <a:cubicBezTo>
                    <a:pt x="1271" y="102"/>
                    <a:pt x="116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5" name="Google Shape;11495;p42"/>
            <p:cNvSpPr/>
            <p:nvPr/>
          </p:nvSpPr>
          <p:spPr>
            <a:xfrm>
              <a:off x="5180850" y="2010825"/>
              <a:ext cx="21625" cy="15900"/>
            </a:xfrm>
            <a:custGeom>
              <a:avLst/>
              <a:gdLst/>
              <a:ahLst/>
              <a:cxnLst/>
              <a:rect l="l" t="t" r="r" b="b"/>
              <a:pathLst>
                <a:path w="865" h="636" extrusionOk="0">
                  <a:moveTo>
                    <a:pt x="229" y="1"/>
                  </a:moveTo>
                  <a:lnTo>
                    <a:pt x="229" y="306"/>
                  </a:lnTo>
                  <a:cubicBezTo>
                    <a:pt x="229" y="407"/>
                    <a:pt x="1" y="534"/>
                    <a:pt x="102" y="636"/>
                  </a:cubicBezTo>
                  <a:lnTo>
                    <a:pt x="331" y="636"/>
                  </a:lnTo>
                  <a:cubicBezTo>
                    <a:pt x="433" y="534"/>
                    <a:pt x="433" y="407"/>
                    <a:pt x="534" y="306"/>
                  </a:cubicBezTo>
                  <a:cubicBezTo>
                    <a:pt x="636" y="306"/>
                    <a:pt x="636" y="306"/>
                    <a:pt x="865" y="204"/>
                  </a:cubicBezTo>
                  <a:cubicBezTo>
                    <a:pt x="636" y="102"/>
                    <a:pt x="433" y="102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6" name="Google Shape;11496;p42"/>
            <p:cNvSpPr/>
            <p:nvPr/>
          </p:nvSpPr>
          <p:spPr>
            <a:xfrm>
              <a:off x="5384825" y="1807500"/>
              <a:ext cx="26700" cy="4475"/>
            </a:xfrm>
            <a:custGeom>
              <a:avLst/>
              <a:gdLst/>
              <a:ahLst/>
              <a:cxnLst/>
              <a:rect l="l" t="t" r="r" b="b"/>
              <a:pathLst>
                <a:path w="1068" h="179" extrusionOk="0">
                  <a:moveTo>
                    <a:pt x="286" y="1"/>
                  </a:moveTo>
                  <a:cubicBezTo>
                    <a:pt x="153" y="1"/>
                    <a:pt x="102" y="26"/>
                    <a:pt x="0" y="77"/>
                  </a:cubicBezTo>
                  <a:lnTo>
                    <a:pt x="0" y="179"/>
                  </a:lnTo>
                  <a:lnTo>
                    <a:pt x="966" y="179"/>
                  </a:lnTo>
                  <a:lnTo>
                    <a:pt x="1068" y="77"/>
                  </a:lnTo>
                  <a:cubicBezTo>
                    <a:pt x="635" y="26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7" name="Google Shape;11497;p42"/>
            <p:cNvSpPr/>
            <p:nvPr/>
          </p:nvSpPr>
          <p:spPr>
            <a:xfrm>
              <a:off x="5231050" y="1825300"/>
              <a:ext cx="19075" cy="8275"/>
            </a:xfrm>
            <a:custGeom>
              <a:avLst/>
              <a:gdLst/>
              <a:ahLst/>
              <a:cxnLst/>
              <a:rect l="l" t="t" r="r" b="b"/>
              <a:pathLst>
                <a:path w="763" h="331" extrusionOk="0">
                  <a:moveTo>
                    <a:pt x="331" y="0"/>
                  </a:moveTo>
                  <a:cubicBezTo>
                    <a:pt x="229" y="102"/>
                    <a:pt x="0" y="102"/>
                    <a:pt x="0" y="331"/>
                  </a:cubicBezTo>
                  <a:cubicBezTo>
                    <a:pt x="229" y="331"/>
                    <a:pt x="534" y="204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8" name="Google Shape;11498;p42"/>
            <p:cNvSpPr/>
            <p:nvPr/>
          </p:nvSpPr>
          <p:spPr>
            <a:xfrm>
              <a:off x="5276150" y="1952375"/>
              <a:ext cx="8300" cy="8275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9" name="Google Shape;11499;p42"/>
            <p:cNvSpPr/>
            <p:nvPr/>
          </p:nvSpPr>
          <p:spPr>
            <a:xfrm>
              <a:off x="7100375" y="1841175"/>
              <a:ext cx="8300" cy="10825"/>
            </a:xfrm>
            <a:custGeom>
              <a:avLst/>
              <a:gdLst/>
              <a:ahLst/>
              <a:cxnLst/>
              <a:rect l="l" t="t" r="r" b="b"/>
              <a:pathLst>
                <a:path w="332" h="433" extrusionOk="0">
                  <a:moveTo>
                    <a:pt x="331" y="1"/>
                  </a:moveTo>
                  <a:cubicBezTo>
                    <a:pt x="102" y="102"/>
                    <a:pt x="102" y="102"/>
                    <a:pt x="1" y="102"/>
                  </a:cubicBezTo>
                  <a:lnTo>
                    <a:pt x="1" y="433"/>
                  </a:lnTo>
                  <a:lnTo>
                    <a:pt x="331" y="433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0" name="Google Shape;11500;p42"/>
            <p:cNvSpPr/>
            <p:nvPr/>
          </p:nvSpPr>
          <p:spPr>
            <a:xfrm>
              <a:off x="5250100" y="1822125"/>
              <a:ext cx="15925" cy="3200"/>
            </a:xfrm>
            <a:custGeom>
              <a:avLst/>
              <a:gdLst/>
              <a:ahLst/>
              <a:cxnLst/>
              <a:rect l="l" t="t" r="r" b="b"/>
              <a:pathLst>
                <a:path w="637" h="128" extrusionOk="0">
                  <a:moveTo>
                    <a:pt x="309" y="0"/>
                  </a:moveTo>
                  <a:cubicBezTo>
                    <a:pt x="204" y="0"/>
                    <a:pt x="103" y="26"/>
                    <a:pt x="1" y="127"/>
                  </a:cubicBezTo>
                  <a:cubicBezTo>
                    <a:pt x="47" y="104"/>
                    <a:pt x="93" y="97"/>
                    <a:pt x="139" y="97"/>
                  </a:cubicBezTo>
                  <a:cubicBezTo>
                    <a:pt x="222" y="97"/>
                    <a:pt x="306" y="120"/>
                    <a:pt x="392" y="120"/>
                  </a:cubicBezTo>
                  <a:cubicBezTo>
                    <a:pt x="471" y="120"/>
                    <a:pt x="552" y="101"/>
                    <a:pt x="636" y="26"/>
                  </a:cubicBezTo>
                  <a:cubicBezTo>
                    <a:pt x="522" y="26"/>
                    <a:pt x="414" y="0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1" name="Google Shape;11501;p42"/>
            <p:cNvSpPr/>
            <p:nvPr/>
          </p:nvSpPr>
          <p:spPr>
            <a:xfrm>
              <a:off x="5212625" y="2010825"/>
              <a:ext cx="13375" cy="1020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102" y="1"/>
                  </a:moveTo>
                  <a:cubicBezTo>
                    <a:pt x="0" y="102"/>
                    <a:pt x="0" y="306"/>
                    <a:pt x="102" y="407"/>
                  </a:cubicBezTo>
                  <a:lnTo>
                    <a:pt x="534" y="407"/>
                  </a:lnTo>
                  <a:cubicBezTo>
                    <a:pt x="331" y="306"/>
                    <a:pt x="229" y="306"/>
                    <a:pt x="229" y="204"/>
                  </a:cubicBezTo>
                  <a:cubicBezTo>
                    <a:pt x="229" y="102"/>
                    <a:pt x="331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2" name="Google Shape;11502;p42"/>
            <p:cNvSpPr/>
            <p:nvPr/>
          </p:nvSpPr>
          <p:spPr>
            <a:xfrm>
              <a:off x="7211575" y="1886300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" y="0"/>
                  </a:moveTo>
                  <a:lnTo>
                    <a:pt x="1" y="305"/>
                  </a:lnTo>
                  <a:cubicBezTo>
                    <a:pt x="204" y="305"/>
                    <a:pt x="204" y="203"/>
                    <a:pt x="433" y="102"/>
                  </a:cubicBezTo>
                  <a:cubicBezTo>
                    <a:pt x="204" y="0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3" name="Google Shape;11503;p42"/>
            <p:cNvSpPr/>
            <p:nvPr/>
          </p:nvSpPr>
          <p:spPr>
            <a:xfrm>
              <a:off x="7158850" y="1907250"/>
              <a:ext cx="7650" cy="9000"/>
            </a:xfrm>
            <a:custGeom>
              <a:avLst/>
              <a:gdLst/>
              <a:ahLst/>
              <a:cxnLst/>
              <a:rect l="l" t="t" r="r" b="b"/>
              <a:pathLst>
                <a:path w="306" h="360" extrusionOk="0">
                  <a:moveTo>
                    <a:pt x="305" y="1"/>
                  </a:moveTo>
                  <a:cubicBezTo>
                    <a:pt x="203" y="103"/>
                    <a:pt x="0" y="1"/>
                    <a:pt x="0" y="230"/>
                  </a:cubicBezTo>
                  <a:cubicBezTo>
                    <a:pt x="81" y="230"/>
                    <a:pt x="98" y="360"/>
                    <a:pt x="205" y="360"/>
                  </a:cubicBezTo>
                  <a:cubicBezTo>
                    <a:pt x="232" y="360"/>
                    <a:pt x="264" y="352"/>
                    <a:pt x="305" y="33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4" name="Google Shape;11504;p42"/>
            <p:cNvSpPr/>
            <p:nvPr/>
          </p:nvSpPr>
          <p:spPr>
            <a:xfrm>
              <a:off x="7166475" y="1928850"/>
              <a:ext cx="8275" cy="10200"/>
            </a:xfrm>
            <a:custGeom>
              <a:avLst/>
              <a:gdLst/>
              <a:ahLst/>
              <a:cxnLst/>
              <a:rect l="l" t="t" r="r" b="b"/>
              <a:pathLst>
                <a:path w="331" h="408" extrusionOk="0">
                  <a:moveTo>
                    <a:pt x="102" y="1"/>
                  </a:moveTo>
                  <a:cubicBezTo>
                    <a:pt x="0" y="204"/>
                    <a:pt x="0" y="306"/>
                    <a:pt x="0" y="408"/>
                  </a:cubicBezTo>
                  <a:lnTo>
                    <a:pt x="229" y="408"/>
                  </a:lnTo>
                  <a:cubicBezTo>
                    <a:pt x="229" y="408"/>
                    <a:pt x="330" y="408"/>
                    <a:pt x="330" y="306"/>
                  </a:cubicBezTo>
                  <a:lnTo>
                    <a:pt x="330" y="204"/>
                  </a:lnTo>
                  <a:cubicBezTo>
                    <a:pt x="229" y="204"/>
                    <a:pt x="102" y="103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5" name="Google Shape;11505;p42"/>
            <p:cNvSpPr/>
            <p:nvPr/>
          </p:nvSpPr>
          <p:spPr>
            <a:xfrm>
              <a:off x="51649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331" y="0"/>
                  </a:moveTo>
                  <a:cubicBezTo>
                    <a:pt x="229" y="0"/>
                    <a:pt x="102" y="0"/>
                    <a:pt x="0" y="102"/>
                  </a:cubicBezTo>
                  <a:lnTo>
                    <a:pt x="0" y="305"/>
                  </a:lnTo>
                  <a:cubicBezTo>
                    <a:pt x="102" y="305"/>
                    <a:pt x="229" y="203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6" name="Google Shape;11506;p42"/>
            <p:cNvSpPr/>
            <p:nvPr/>
          </p:nvSpPr>
          <p:spPr>
            <a:xfrm>
              <a:off x="5368925" y="2233225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02" y="0"/>
                  </a:moveTo>
                  <a:lnTo>
                    <a:pt x="102" y="0"/>
                  </a:lnTo>
                  <a:cubicBezTo>
                    <a:pt x="1" y="102"/>
                    <a:pt x="1" y="203"/>
                    <a:pt x="204" y="305"/>
                  </a:cubicBezTo>
                  <a:lnTo>
                    <a:pt x="433" y="305"/>
                  </a:lnTo>
                  <a:cubicBezTo>
                    <a:pt x="433" y="203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7" name="Google Shape;11507;p42"/>
            <p:cNvSpPr/>
            <p:nvPr/>
          </p:nvSpPr>
          <p:spPr>
            <a:xfrm>
              <a:off x="6851300" y="1799400"/>
              <a:ext cx="10825" cy="4325"/>
            </a:xfrm>
            <a:custGeom>
              <a:avLst/>
              <a:gdLst/>
              <a:ahLst/>
              <a:cxnLst/>
              <a:rect l="l" t="t" r="r" b="b"/>
              <a:pathLst>
                <a:path w="433" h="173" extrusionOk="0">
                  <a:moveTo>
                    <a:pt x="264" y="1"/>
                  </a:moveTo>
                  <a:cubicBezTo>
                    <a:pt x="198" y="1"/>
                    <a:pt x="115" y="32"/>
                    <a:pt x="1" y="96"/>
                  </a:cubicBezTo>
                  <a:cubicBezTo>
                    <a:pt x="115" y="147"/>
                    <a:pt x="198" y="172"/>
                    <a:pt x="264" y="172"/>
                  </a:cubicBezTo>
                  <a:cubicBezTo>
                    <a:pt x="331" y="172"/>
                    <a:pt x="382" y="147"/>
                    <a:pt x="433" y="96"/>
                  </a:cubicBezTo>
                  <a:cubicBezTo>
                    <a:pt x="382" y="32"/>
                    <a:pt x="331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8" name="Google Shape;11508;p42"/>
            <p:cNvSpPr/>
            <p:nvPr/>
          </p:nvSpPr>
          <p:spPr>
            <a:xfrm>
              <a:off x="5368925" y="1807750"/>
              <a:ext cx="10825" cy="4850"/>
            </a:xfrm>
            <a:custGeom>
              <a:avLst/>
              <a:gdLst/>
              <a:ahLst/>
              <a:cxnLst/>
              <a:rect l="l" t="t" r="r" b="b"/>
              <a:pathLst>
                <a:path w="433" h="194" extrusionOk="0">
                  <a:moveTo>
                    <a:pt x="236" y="0"/>
                  </a:moveTo>
                  <a:cubicBezTo>
                    <a:pt x="169" y="0"/>
                    <a:pt x="120" y="49"/>
                    <a:pt x="1" y="169"/>
                  </a:cubicBezTo>
                  <a:cubicBezTo>
                    <a:pt x="102" y="169"/>
                    <a:pt x="185" y="194"/>
                    <a:pt x="255" y="194"/>
                  </a:cubicBezTo>
                  <a:cubicBezTo>
                    <a:pt x="325" y="194"/>
                    <a:pt x="382" y="169"/>
                    <a:pt x="433" y="67"/>
                  </a:cubicBezTo>
                  <a:cubicBezTo>
                    <a:pt x="338" y="25"/>
                    <a:pt x="283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9" name="Google Shape;11509;p42"/>
            <p:cNvSpPr/>
            <p:nvPr/>
          </p:nvSpPr>
          <p:spPr>
            <a:xfrm>
              <a:off x="5286975" y="1820200"/>
              <a:ext cx="7650" cy="4250"/>
            </a:xfrm>
            <a:custGeom>
              <a:avLst/>
              <a:gdLst/>
              <a:ahLst/>
              <a:cxnLst/>
              <a:rect l="l" t="t" r="r" b="b"/>
              <a:pathLst>
                <a:path w="306" h="17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54" y="52"/>
                    <a:pt x="178" y="52"/>
                    <a:pt x="114" y="52"/>
                  </a:cubicBezTo>
                  <a:cubicBezTo>
                    <a:pt x="51" y="52"/>
                    <a:pt x="0" y="52"/>
                    <a:pt x="0" y="103"/>
                  </a:cubicBezTo>
                  <a:cubicBezTo>
                    <a:pt x="84" y="145"/>
                    <a:pt x="134" y="169"/>
                    <a:pt x="170" y="169"/>
                  </a:cubicBezTo>
                  <a:cubicBezTo>
                    <a:pt x="221" y="169"/>
                    <a:pt x="246" y="120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0" name="Google Shape;11510;p42"/>
            <p:cNvSpPr/>
            <p:nvPr/>
          </p:nvSpPr>
          <p:spPr>
            <a:xfrm>
              <a:off x="7121350" y="1851975"/>
              <a:ext cx="8275" cy="5125"/>
            </a:xfrm>
            <a:custGeom>
              <a:avLst/>
              <a:gdLst/>
              <a:ahLst/>
              <a:cxnLst/>
              <a:rect l="l" t="t" r="r" b="b"/>
              <a:pathLst>
                <a:path w="331" h="205" extrusionOk="0">
                  <a:moveTo>
                    <a:pt x="1" y="1"/>
                  </a:moveTo>
                  <a:cubicBezTo>
                    <a:pt x="128" y="102"/>
                    <a:pt x="128" y="102"/>
                    <a:pt x="128" y="204"/>
                  </a:cubicBezTo>
                  <a:cubicBezTo>
                    <a:pt x="229" y="204"/>
                    <a:pt x="331" y="102"/>
                    <a:pt x="331" y="102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1" name="Google Shape;11511;p42"/>
            <p:cNvSpPr/>
            <p:nvPr/>
          </p:nvSpPr>
          <p:spPr>
            <a:xfrm>
              <a:off x="7184900" y="1925675"/>
              <a:ext cx="8275" cy="4850"/>
            </a:xfrm>
            <a:custGeom>
              <a:avLst/>
              <a:gdLst/>
              <a:ahLst/>
              <a:cxnLst/>
              <a:rect l="l" t="t" r="r" b="b"/>
              <a:pathLst>
                <a:path w="331" h="194" extrusionOk="0">
                  <a:moveTo>
                    <a:pt x="331" y="1"/>
                  </a:moveTo>
                  <a:cubicBezTo>
                    <a:pt x="229" y="1"/>
                    <a:pt x="127" y="1"/>
                    <a:pt x="0" y="128"/>
                  </a:cubicBezTo>
                  <a:cubicBezTo>
                    <a:pt x="51" y="169"/>
                    <a:pt x="98" y="193"/>
                    <a:pt x="142" y="193"/>
                  </a:cubicBezTo>
                  <a:cubicBezTo>
                    <a:pt x="209" y="193"/>
                    <a:pt x="270" y="138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2" name="Google Shape;11512;p42"/>
            <p:cNvSpPr/>
            <p:nvPr/>
          </p:nvSpPr>
          <p:spPr>
            <a:xfrm>
              <a:off x="5271075" y="1970800"/>
              <a:ext cx="5100" cy="8275"/>
            </a:xfrm>
            <a:custGeom>
              <a:avLst/>
              <a:gdLst/>
              <a:ahLst/>
              <a:cxnLst/>
              <a:rect l="l" t="t" r="r" b="b"/>
              <a:pathLst>
                <a:path w="204" h="331" extrusionOk="0">
                  <a:moveTo>
                    <a:pt x="102" y="0"/>
                  </a:moveTo>
                  <a:cubicBezTo>
                    <a:pt x="1" y="102"/>
                    <a:pt x="1" y="229"/>
                    <a:pt x="102" y="331"/>
                  </a:cubicBezTo>
                  <a:cubicBezTo>
                    <a:pt x="204" y="229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3" name="Google Shape;11513;p42"/>
            <p:cNvSpPr/>
            <p:nvPr/>
          </p:nvSpPr>
          <p:spPr>
            <a:xfrm>
              <a:off x="5255200" y="197905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204" y="1"/>
                  </a:moveTo>
                  <a:cubicBezTo>
                    <a:pt x="102" y="102"/>
                    <a:pt x="0" y="204"/>
                    <a:pt x="204" y="306"/>
                  </a:cubicBezTo>
                  <a:cubicBezTo>
                    <a:pt x="305" y="204"/>
                    <a:pt x="305" y="102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4" name="Google Shape;11514;p42"/>
            <p:cNvSpPr/>
            <p:nvPr/>
          </p:nvSpPr>
          <p:spPr>
            <a:xfrm>
              <a:off x="5371475" y="2223050"/>
              <a:ext cx="8275" cy="622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166" y="0"/>
                  </a:moveTo>
                  <a:cubicBezTo>
                    <a:pt x="108" y="0"/>
                    <a:pt x="51" y="26"/>
                    <a:pt x="0" y="77"/>
                  </a:cubicBezTo>
                  <a:cubicBezTo>
                    <a:pt x="51" y="191"/>
                    <a:pt x="108" y="248"/>
                    <a:pt x="166" y="248"/>
                  </a:cubicBezTo>
                  <a:cubicBezTo>
                    <a:pt x="223" y="248"/>
                    <a:pt x="280" y="191"/>
                    <a:pt x="331" y="77"/>
                  </a:cubicBezTo>
                  <a:cubicBezTo>
                    <a:pt x="280" y="26"/>
                    <a:pt x="223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5" name="Google Shape;11515;p42"/>
            <p:cNvSpPr/>
            <p:nvPr/>
          </p:nvSpPr>
          <p:spPr>
            <a:xfrm>
              <a:off x="5398150" y="2206525"/>
              <a:ext cx="5125" cy="8300"/>
            </a:xfrm>
            <a:custGeom>
              <a:avLst/>
              <a:gdLst/>
              <a:ahLst/>
              <a:cxnLst/>
              <a:rect l="l" t="t" r="r" b="b"/>
              <a:pathLst>
                <a:path w="205" h="332" extrusionOk="0">
                  <a:moveTo>
                    <a:pt x="1" y="1"/>
                  </a:moveTo>
                  <a:lnTo>
                    <a:pt x="1" y="331"/>
                  </a:lnTo>
                  <a:cubicBezTo>
                    <a:pt x="1" y="331"/>
                    <a:pt x="102" y="331"/>
                    <a:pt x="102" y="204"/>
                  </a:cubicBezTo>
                  <a:cubicBezTo>
                    <a:pt x="204" y="204"/>
                    <a:pt x="102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6" name="Google Shape;11516;p42"/>
            <p:cNvSpPr/>
            <p:nvPr/>
          </p:nvSpPr>
          <p:spPr>
            <a:xfrm>
              <a:off x="5329525" y="2153800"/>
              <a:ext cx="5125" cy="8700"/>
            </a:xfrm>
            <a:custGeom>
              <a:avLst/>
              <a:gdLst/>
              <a:ahLst/>
              <a:cxnLst/>
              <a:rect l="l" t="t" r="r" b="b"/>
              <a:pathLst>
                <a:path w="205" h="348" extrusionOk="0">
                  <a:moveTo>
                    <a:pt x="1" y="0"/>
                  </a:moveTo>
                  <a:lnTo>
                    <a:pt x="1" y="305"/>
                  </a:lnTo>
                  <a:cubicBezTo>
                    <a:pt x="31" y="335"/>
                    <a:pt x="60" y="347"/>
                    <a:pt x="88" y="347"/>
                  </a:cubicBezTo>
                  <a:cubicBezTo>
                    <a:pt x="153" y="347"/>
                    <a:pt x="204" y="275"/>
                    <a:pt x="204" y="203"/>
                  </a:cubicBezTo>
                  <a:cubicBezTo>
                    <a:pt x="204" y="102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7" name="Google Shape;11517;p42"/>
            <p:cNvSpPr/>
            <p:nvPr/>
          </p:nvSpPr>
          <p:spPr>
            <a:xfrm>
              <a:off x="5326350" y="2145525"/>
              <a:ext cx="5750" cy="8300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" y="1"/>
                  </a:moveTo>
                  <a:cubicBezTo>
                    <a:pt x="1" y="229"/>
                    <a:pt x="1" y="229"/>
                    <a:pt x="128" y="331"/>
                  </a:cubicBezTo>
                  <a:cubicBezTo>
                    <a:pt x="128" y="229"/>
                    <a:pt x="230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8" name="Google Shape;11518;p42"/>
            <p:cNvSpPr/>
            <p:nvPr/>
          </p:nvSpPr>
          <p:spPr>
            <a:xfrm>
              <a:off x="5212625" y="2119475"/>
              <a:ext cx="5750" cy="7650"/>
            </a:xfrm>
            <a:custGeom>
              <a:avLst/>
              <a:gdLst/>
              <a:ahLst/>
              <a:cxnLst/>
              <a:rect l="l" t="t" r="r" b="b"/>
              <a:pathLst>
                <a:path w="230" h="306" extrusionOk="0">
                  <a:moveTo>
                    <a:pt x="102" y="1"/>
                  </a:moveTo>
                  <a:cubicBezTo>
                    <a:pt x="0" y="102"/>
                    <a:pt x="0" y="204"/>
                    <a:pt x="102" y="306"/>
                  </a:cubicBezTo>
                  <a:cubicBezTo>
                    <a:pt x="229" y="204"/>
                    <a:pt x="229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9" name="Google Shape;11519;p42"/>
            <p:cNvSpPr/>
            <p:nvPr/>
          </p:nvSpPr>
          <p:spPr>
            <a:xfrm>
              <a:off x="5212625" y="2109325"/>
              <a:ext cx="10825" cy="5725"/>
            </a:xfrm>
            <a:custGeom>
              <a:avLst/>
              <a:gdLst/>
              <a:ahLst/>
              <a:cxnLst/>
              <a:rect l="l" t="t" r="r" b="b"/>
              <a:pathLst>
                <a:path w="433" h="229" extrusionOk="0">
                  <a:moveTo>
                    <a:pt x="216" y="0"/>
                  </a:moveTo>
                  <a:cubicBezTo>
                    <a:pt x="134" y="0"/>
                    <a:pt x="51" y="25"/>
                    <a:pt x="0" y="76"/>
                  </a:cubicBezTo>
                  <a:cubicBezTo>
                    <a:pt x="51" y="178"/>
                    <a:pt x="134" y="229"/>
                    <a:pt x="216" y="229"/>
                  </a:cubicBezTo>
                  <a:cubicBezTo>
                    <a:pt x="299" y="229"/>
                    <a:pt x="382" y="178"/>
                    <a:pt x="432" y="76"/>
                  </a:cubicBezTo>
                  <a:cubicBezTo>
                    <a:pt x="382" y="25"/>
                    <a:pt x="299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0" name="Google Shape;11520;p42"/>
            <p:cNvSpPr/>
            <p:nvPr/>
          </p:nvSpPr>
          <p:spPr>
            <a:xfrm>
              <a:off x="5255200" y="2095975"/>
              <a:ext cx="7650" cy="6225"/>
            </a:xfrm>
            <a:custGeom>
              <a:avLst/>
              <a:gdLst/>
              <a:ahLst/>
              <a:cxnLst/>
              <a:rect l="l" t="t" r="r" b="b"/>
              <a:pathLst>
                <a:path w="306" h="249" extrusionOk="0">
                  <a:moveTo>
                    <a:pt x="153" y="0"/>
                  </a:moveTo>
                  <a:cubicBezTo>
                    <a:pt x="102" y="0"/>
                    <a:pt x="51" y="26"/>
                    <a:pt x="0" y="77"/>
                  </a:cubicBezTo>
                  <a:cubicBezTo>
                    <a:pt x="51" y="191"/>
                    <a:pt x="102" y="248"/>
                    <a:pt x="153" y="248"/>
                  </a:cubicBezTo>
                  <a:cubicBezTo>
                    <a:pt x="204" y="248"/>
                    <a:pt x="254" y="191"/>
                    <a:pt x="305" y="77"/>
                  </a:cubicBezTo>
                  <a:cubicBezTo>
                    <a:pt x="254" y="26"/>
                    <a:pt x="20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1" name="Google Shape;11521;p42"/>
            <p:cNvSpPr/>
            <p:nvPr/>
          </p:nvSpPr>
          <p:spPr>
            <a:xfrm>
              <a:off x="52151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229" y="0"/>
                  </a:moveTo>
                  <a:lnTo>
                    <a:pt x="229" y="0"/>
                  </a:lnTo>
                  <a:cubicBezTo>
                    <a:pt x="0" y="102"/>
                    <a:pt x="127" y="203"/>
                    <a:pt x="127" y="305"/>
                  </a:cubicBezTo>
                  <a:cubicBezTo>
                    <a:pt x="330" y="203"/>
                    <a:pt x="330" y="203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2" name="Google Shape;11522;p42"/>
            <p:cNvSpPr/>
            <p:nvPr/>
          </p:nvSpPr>
          <p:spPr>
            <a:xfrm>
              <a:off x="6867200" y="17986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7" y="1"/>
                  </a:moveTo>
                  <a:cubicBezTo>
                    <a:pt x="0" y="1"/>
                    <a:pt x="0" y="128"/>
                    <a:pt x="0" y="128"/>
                  </a:cubicBez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3" name="Google Shape;11523;p42"/>
            <p:cNvSpPr/>
            <p:nvPr/>
          </p:nvSpPr>
          <p:spPr>
            <a:xfrm>
              <a:off x="6920575" y="180432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2"/>
                    <a:pt x="102" y="102"/>
                    <a:pt x="102" y="102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4" name="Google Shape;11524;p42"/>
            <p:cNvSpPr/>
            <p:nvPr/>
          </p:nvSpPr>
          <p:spPr>
            <a:xfrm>
              <a:off x="5273625" y="1817675"/>
              <a:ext cx="2550" cy="2550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0" y="0"/>
                  </a:moveTo>
                  <a:lnTo>
                    <a:pt x="0" y="102"/>
                  </a:lnTo>
                  <a:cubicBezTo>
                    <a:pt x="0" y="102"/>
                    <a:pt x="102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5" name="Google Shape;11525;p42"/>
            <p:cNvSpPr/>
            <p:nvPr/>
          </p:nvSpPr>
          <p:spPr>
            <a:xfrm>
              <a:off x="5173225" y="1870400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lnTo>
                    <a:pt x="1" y="102"/>
                  </a:lnTo>
                  <a:cubicBezTo>
                    <a:pt x="102" y="102"/>
                    <a:pt x="204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6" name="Google Shape;11526;p42"/>
            <p:cNvSpPr/>
            <p:nvPr/>
          </p:nvSpPr>
          <p:spPr>
            <a:xfrm>
              <a:off x="5167500" y="1872950"/>
              <a:ext cx="8300" cy="5100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331" y="0"/>
                  </a:moveTo>
                  <a:cubicBezTo>
                    <a:pt x="128" y="0"/>
                    <a:pt x="1" y="0"/>
                    <a:pt x="128" y="204"/>
                  </a:cubicBezTo>
                  <a:cubicBezTo>
                    <a:pt x="128" y="102"/>
                    <a:pt x="230" y="102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7" name="Google Shape;11527;p42"/>
            <p:cNvSpPr/>
            <p:nvPr/>
          </p:nvSpPr>
          <p:spPr>
            <a:xfrm>
              <a:off x="7203950" y="1904025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48" y="0"/>
                  </a:moveTo>
                  <a:cubicBezTo>
                    <a:pt x="36" y="0"/>
                    <a:pt x="20" y="9"/>
                    <a:pt x="1" y="28"/>
                  </a:cubicBezTo>
                  <a:cubicBezTo>
                    <a:pt x="1" y="130"/>
                    <a:pt x="102" y="130"/>
                    <a:pt x="102" y="232"/>
                  </a:cubicBezTo>
                  <a:cubicBezTo>
                    <a:pt x="102" y="149"/>
                    <a:pt x="102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8" name="Google Shape;11528;p42"/>
            <p:cNvSpPr/>
            <p:nvPr/>
          </p:nvSpPr>
          <p:spPr>
            <a:xfrm>
              <a:off x="5212625" y="1957450"/>
              <a:ext cx="5750" cy="3200"/>
            </a:xfrm>
            <a:custGeom>
              <a:avLst/>
              <a:gdLst/>
              <a:ahLst/>
              <a:cxnLst/>
              <a:rect l="l" t="t" r="r" b="b"/>
              <a:pathLst>
                <a:path w="230" h="128" extrusionOk="0">
                  <a:moveTo>
                    <a:pt x="0" y="1"/>
                  </a:moveTo>
                  <a:lnTo>
                    <a:pt x="102" y="128"/>
                  </a:lnTo>
                  <a:cubicBezTo>
                    <a:pt x="229" y="128"/>
                    <a:pt x="229" y="128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9" name="Google Shape;11529;p42"/>
            <p:cNvSpPr/>
            <p:nvPr/>
          </p:nvSpPr>
          <p:spPr>
            <a:xfrm>
              <a:off x="5241850" y="1975175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67" y="1"/>
                  </a:moveTo>
                  <a:cubicBezTo>
                    <a:pt x="52" y="1"/>
                    <a:pt x="31" y="16"/>
                    <a:pt x="1" y="54"/>
                  </a:cubicBezTo>
                  <a:lnTo>
                    <a:pt x="102" y="156"/>
                  </a:lnTo>
                  <a:cubicBezTo>
                    <a:pt x="102" y="85"/>
                    <a:pt x="10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0" name="Google Shape;11530;p42"/>
            <p:cNvSpPr/>
            <p:nvPr/>
          </p:nvSpPr>
          <p:spPr>
            <a:xfrm>
              <a:off x="5244400" y="1979050"/>
              <a:ext cx="5725" cy="5125"/>
            </a:xfrm>
            <a:custGeom>
              <a:avLst/>
              <a:gdLst/>
              <a:ahLst/>
              <a:cxnLst/>
              <a:rect l="l" t="t" r="r" b="b"/>
              <a:pathLst>
                <a:path w="229" h="205" extrusionOk="0">
                  <a:moveTo>
                    <a:pt x="0" y="1"/>
                  </a:moveTo>
                  <a:cubicBezTo>
                    <a:pt x="0" y="102"/>
                    <a:pt x="102" y="204"/>
                    <a:pt x="229" y="204"/>
                  </a:cubicBezTo>
                  <a:cubicBezTo>
                    <a:pt x="229" y="1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1" name="Google Shape;11531;p42"/>
            <p:cNvSpPr/>
            <p:nvPr/>
          </p:nvSpPr>
          <p:spPr>
            <a:xfrm>
              <a:off x="5250100" y="1981600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1" y="1"/>
                  </a:moveTo>
                  <a:cubicBezTo>
                    <a:pt x="1" y="83"/>
                    <a:pt x="1" y="232"/>
                    <a:pt x="55" y="232"/>
                  </a:cubicBezTo>
                  <a:cubicBezTo>
                    <a:pt x="67" y="232"/>
                    <a:pt x="83" y="223"/>
                    <a:pt x="103" y="204"/>
                  </a:cubicBezTo>
                  <a:cubicBezTo>
                    <a:pt x="103" y="102"/>
                    <a:pt x="1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2" name="Google Shape;11532;p42"/>
            <p:cNvSpPr/>
            <p:nvPr/>
          </p:nvSpPr>
          <p:spPr>
            <a:xfrm>
              <a:off x="7232550" y="1984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0" y="0"/>
                  </a:moveTo>
                  <a:lnTo>
                    <a:pt x="127" y="102"/>
                  </a:lnTo>
                  <a:cubicBezTo>
                    <a:pt x="127" y="102"/>
                    <a:pt x="229" y="102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3" name="Google Shape;11533;p42"/>
            <p:cNvSpPr/>
            <p:nvPr/>
          </p:nvSpPr>
          <p:spPr>
            <a:xfrm>
              <a:off x="7235725" y="1996475"/>
              <a:ext cx="2575" cy="6125"/>
            </a:xfrm>
            <a:custGeom>
              <a:avLst/>
              <a:gdLst/>
              <a:ahLst/>
              <a:cxnLst/>
              <a:rect l="l" t="t" r="r" b="b"/>
              <a:pathLst>
                <a:path w="103" h="245" extrusionOk="0">
                  <a:moveTo>
                    <a:pt x="62" y="1"/>
                  </a:moveTo>
                  <a:cubicBezTo>
                    <a:pt x="48" y="1"/>
                    <a:pt x="28" y="14"/>
                    <a:pt x="0" y="41"/>
                  </a:cubicBezTo>
                  <a:cubicBezTo>
                    <a:pt x="0" y="143"/>
                    <a:pt x="102" y="143"/>
                    <a:pt x="102" y="244"/>
                  </a:cubicBezTo>
                  <a:cubicBezTo>
                    <a:pt x="102" y="95"/>
                    <a:pt x="10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4" name="Google Shape;11534;p42"/>
            <p:cNvSpPr/>
            <p:nvPr/>
          </p:nvSpPr>
          <p:spPr>
            <a:xfrm>
              <a:off x="5244400" y="2005100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02" y="1"/>
                  </a:moveTo>
                  <a:cubicBezTo>
                    <a:pt x="102" y="1"/>
                    <a:pt x="102" y="128"/>
                    <a:pt x="0" y="128"/>
                  </a:cubicBezTo>
                  <a:lnTo>
                    <a:pt x="102" y="1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5" name="Google Shape;11535;p42"/>
            <p:cNvSpPr/>
            <p:nvPr/>
          </p:nvSpPr>
          <p:spPr>
            <a:xfrm>
              <a:off x="5255200" y="2021000"/>
              <a:ext cx="2550" cy="5725"/>
            </a:xfrm>
            <a:custGeom>
              <a:avLst/>
              <a:gdLst/>
              <a:ahLst/>
              <a:cxnLst/>
              <a:rect l="l" t="t" r="r" b="b"/>
              <a:pathLst>
                <a:path w="102" h="229" extrusionOk="0">
                  <a:moveTo>
                    <a:pt x="0" y="0"/>
                  </a:moveTo>
                  <a:lnTo>
                    <a:pt x="0" y="127"/>
                  </a:lnTo>
                  <a:lnTo>
                    <a:pt x="0" y="229"/>
                  </a:lnTo>
                  <a:lnTo>
                    <a:pt x="102" y="229"/>
                  </a:lnTo>
                  <a:cubicBezTo>
                    <a:pt x="102" y="127"/>
                    <a:pt x="102" y="1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42"/>
            <p:cNvSpPr/>
            <p:nvPr/>
          </p:nvSpPr>
          <p:spPr>
            <a:xfrm>
              <a:off x="5138925" y="2035900"/>
              <a:ext cx="2550" cy="6725"/>
            </a:xfrm>
            <a:custGeom>
              <a:avLst/>
              <a:gdLst/>
              <a:ahLst/>
              <a:cxnLst/>
              <a:rect l="l" t="t" r="r" b="b"/>
              <a:pathLst>
                <a:path w="102" h="269" extrusionOk="0">
                  <a:moveTo>
                    <a:pt x="61" y="0"/>
                  </a:moveTo>
                  <a:cubicBezTo>
                    <a:pt x="47" y="0"/>
                    <a:pt x="27" y="13"/>
                    <a:pt x="0" y="40"/>
                  </a:cubicBezTo>
                  <a:cubicBezTo>
                    <a:pt x="0" y="40"/>
                    <a:pt x="102" y="167"/>
                    <a:pt x="102" y="268"/>
                  </a:cubicBezTo>
                  <a:cubicBezTo>
                    <a:pt x="102" y="100"/>
                    <a:pt x="10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42"/>
            <p:cNvSpPr/>
            <p:nvPr/>
          </p:nvSpPr>
          <p:spPr>
            <a:xfrm>
              <a:off x="5159875" y="2034350"/>
              <a:ext cx="5125" cy="5725"/>
            </a:xfrm>
            <a:custGeom>
              <a:avLst/>
              <a:gdLst/>
              <a:ahLst/>
              <a:cxnLst/>
              <a:rect l="l" t="t" r="r" b="b"/>
              <a:pathLst>
                <a:path w="205" h="229" extrusionOk="0">
                  <a:moveTo>
                    <a:pt x="204" y="0"/>
                  </a:moveTo>
                  <a:cubicBezTo>
                    <a:pt x="103" y="102"/>
                    <a:pt x="1" y="0"/>
                    <a:pt x="103" y="229"/>
                  </a:cubicBezTo>
                  <a:cubicBezTo>
                    <a:pt x="103" y="102"/>
                    <a:pt x="103" y="102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42"/>
            <p:cNvSpPr/>
            <p:nvPr/>
          </p:nvSpPr>
          <p:spPr>
            <a:xfrm>
              <a:off x="5141450" y="2040050"/>
              <a:ext cx="5125" cy="3625"/>
            </a:xfrm>
            <a:custGeom>
              <a:avLst/>
              <a:gdLst/>
              <a:ahLst/>
              <a:cxnLst/>
              <a:rect l="l" t="t" r="r" b="b"/>
              <a:pathLst>
                <a:path w="205" h="145" extrusionOk="0">
                  <a:moveTo>
                    <a:pt x="1" y="1"/>
                  </a:moveTo>
                  <a:cubicBezTo>
                    <a:pt x="1" y="73"/>
                    <a:pt x="1" y="145"/>
                    <a:pt x="73" y="145"/>
                  </a:cubicBezTo>
                  <a:cubicBezTo>
                    <a:pt x="103" y="145"/>
                    <a:pt x="145" y="132"/>
                    <a:pt x="204" y="102"/>
                  </a:cubicBezTo>
                  <a:cubicBezTo>
                    <a:pt x="103" y="102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9" name="Google Shape;11539;p42"/>
            <p:cNvSpPr/>
            <p:nvPr/>
          </p:nvSpPr>
          <p:spPr>
            <a:xfrm>
              <a:off x="5268550" y="2066100"/>
              <a:ext cx="2550" cy="5750"/>
            </a:xfrm>
            <a:custGeom>
              <a:avLst/>
              <a:gdLst/>
              <a:ahLst/>
              <a:cxnLst/>
              <a:rect l="l" t="t" r="r" b="b"/>
              <a:pathLst>
                <a:path w="102" h="230" extrusionOk="0">
                  <a:moveTo>
                    <a:pt x="0" y="1"/>
                  </a:moveTo>
                  <a:lnTo>
                    <a:pt x="0" y="230"/>
                  </a:lnTo>
                  <a:lnTo>
                    <a:pt x="102" y="230"/>
                  </a:lnTo>
                  <a:cubicBezTo>
                    <a:pt x="102" y="102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0" name="Google Shape;11540;p42"/>
            <p:cNvSpPr/>
            <p:nvPr/>
          </p:nvSpPr>
          <p:spPr>
            <a:xfrm>
              <a:off x="5262825" y="2071825"/>
              <a:ext cx="5725" cy="2575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229" y="1"/>
                  </a:moveTo>
                  <a:cubicBezTo>
                    <a:pt x="0" y="1"/>
                    <a:pt x="0" y="1"/>
                    <a:pt x="0" y="102"/>
                  </a:cubicBezTo>
                  <a:cubicBezTo>
                    <a:pt x="127" y="102"/>
                    <a:pt x="229" y="102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1" name="Google Shape;11541;p42"/>
            <p:cNvSpPr/>
            <p:nvPr/>
          </p:nvSpPr>
          <p:spPr>
            <a:xfrm>
              <a:off x="5215175" y="2079450"/>
              <a:ext cx="3200" cy="5100"/>
            </a:xfrm>
            <a:custGeom>
              <a:avLst/>
              <a:gdLst/>
              <a:ahLst/>
              <a:cxnLst/>
              <a:rect l="l" t="t" r="r" b="b"/>
              <a:pathLst>
                <a:path w="128" h="204" extrusionOk="0">
                  <a:moveTo>
                    <a:pt x="0" y="1"/>
                  </a:moveTo>
                  <a:lnTo>
                    <a:pt x="0" y="102"/>
                  </a:lnTo>
                  <a:lnTo>
                    <a:pt x="0" y="204"/>
                  </a:lnTo>
                  <a:cubicBezTo>
                    <a:pt x="0" y="102"/>
                    <a:pt x="127" y="102"/>
                    <a:pt x="127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2" name="Google Shape;11542;p42"/>
            <p:cNvSpPr/>
            <p:nvPr/>
          </p:nvSpPr>
          <p:spPr>
            <a:xfrm>
              <a:off x="7161375" y="2097875"/>
              <a:ext cx="7650" cy="2575"/>
            </a:xfrm>
            <a:custGeom>
              <a:avLst/>
              <a:gdLst/>
              <a:ahLst/>
              <a:cxnLst/>
              <a:rect l="l" t="t" r="r" b="b"/>
              <a:pathLst>
                <a:path w="306" h="103" extrusionOk="0">
                  <a:moveTo>
                    <a:pt x="102" y="1"/>
                  </a:moveTo>
                  <a:cubicBezTo>
                    <a:pt x="102" y="1"/>
                    <a:pt x="102" y="102"/>
                    <a:pt x="1" y="102"/>
                  </a:cubicBezTo>
                  <a:cubicBezTo>
                    <a:pt x="102" y="102"/>
                    <a:pt x="306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3" name="Google Shape;11543;p42"/>
            <p:cNvSpPr/>
            <p:nvPr/>
          </p:nvSpPr>
          <p:spPr>
            <a:xfrm>
              <a:off x="7063525" y="2103600"/>
              <a:ext cx="5100" cy="2550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" y="0"/>
                  </a:moveTo>
                  <a:cubicBezTo>
                    <a:pt x="102" y="0"/>
                    <a:pt x="102" y="0"/>
                    <a:pt x="102" y="102"/>
                  </a:cubicBezTo>
                  <a:cubicBezTo>
                    <a:pt x="102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4" name="Google Shape;11544;p42"/>
            <p:cNvSpPr/>
            <p:nvPr/>
          </p:nvSpPr>
          <p:spPr>
            <a:xfrm>
              <a:off x="7111175" y="2100425"/>
              <a:ext cx="7650" cy="5725"/>
            </a:xfrm>
            <a:custGeom>
              <a:avLst/>
              <a:gdLst/>
              <a:ahLst/>
              <a:cxnLst/>
              <a:rect l="l" t="t" r="r" b="b"/>
              <a:pathLst>
                <a:path w="306" h="229" extrusionOk="0">
                  <a:moveTo>
                    <a:pt x="306" y="0"/>
                  </a:moveTo>
                  <a:cubicBezTo>
                    <a:pt x="204" y="0"/>
                    <a:pt x="1" y="0"/>
                    <a:pt x="103" y="229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5" name="Google Shape;11545;p42"/>
            <p:cNvSpPr/>
            <p:nvPr/>
          </p:nvSpPr>
          <p:spPr>
            <a:xfrm>
              <a:off x="7166475" y="2132200"/>
              <a:ext cx="5725" cy="422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0" y="0"/>
                  </a:moveTo>
                  <a:cubicBezTo>
                    <a:pt x="0" y="91"/>
                    <a:pt x="52" y="169"/>
                    <a:pt x="128" y="169"/>
                  </a:cubicBezTo>
                  <a:cubicBezTo>
                    <a:pt x="158" y="169"/>
                    <a:pt x="192" y="156"/>
                    <a:pt x="229" y="12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6" name="Google Shape;11546;p42"/>
            <p:cNvSpPr/>
            <p:nvPr/>
          </p:nvSpPr>
          <p:spPr>
            <a:xfrm>
              <a:off x="7140425" y="2185550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3"/>
                    <a:pt x="102" y="103"/>
                    <a:pt x="102" y="10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7" name="Google Shape;11547;p42"/>
            <p:cNvSpPr/>
            <p:nvPr/>
          </p:nvSpPr>
          <p:spPr>
            <a:xfrm>
              <a:off x="5379725" y="2240850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1" y="0"/>
                  </a:moveTo>
                  <a:cubicBezTo>
                    <a:pt x="1" y="71"/>
                    <a:pt x="1" y="155"/>
                    <a:pt x="36" y="155"/>
                  </a:cubicBezTo>
                  <a:cubicBezTo>
                    <a:pt x="51" y="155"/>
                    <a:pt x="72" y="140"/>
                    <a:pt x="102" y="102"/>
                  </a:cubicBezTo>
                  <a:cubicBezTo>
                    <a:pt x="102" y="102"/>
                    <a:pt x="10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8" name="Google Shape;11548;p42"/>
            <p:cNvSpPr/>
            <p:nvPr/>
          </p:nvSpPr>
          <p:spPr>
            <a:xfrm>
              <a:off x="5432475" y="2145525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cubicBezTo>
                    <a:pt x="102" y="1"/>
                    <a:pt x="0" y="1"/>
                    <a:pt x="0" y="102"/>
                  </a:cubicBezTo>
                  <a:lnTo>
                    <a:pt x="204" y="102"/>
                  </a:lnTo>
                  <a:cubicBezTo>
                    <a:pt x="204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9" name="Google Shape;11549;p42"/>
          <p:cNvSpPr txBox="1">
            <a:spLocks noGrp="1"/>
          </p:cNvSpPr>
          <p:nvPr>
            <p:ph type="title"/>
          </p:nvPr>
        </p:nvSpPr>
        <p:spPr>
          <a:xfrm>
            <a:off x="624300" y="384575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DALAM </a:t>
            </a:r>
            <a:r>
              <a:rPr lang="en" dirty="0">
                <a:solidFill>
                  <a:schemeClr val="bg1"/>
                </a:solidFill>
              </a:rPr>
              <a:t>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7" name="Google Shape;690;p18"/>
          <p:cNvSpPr txBox="1">
            <a:spLocks/>
          </p:cNvSpPr>
          <p:nvPr/>
        </p:nvSpPr>
        <p:spPr>
          <a:xfrm>
            <a:off x="1086150" y="1393453"/>
            <a:ext cx="6786316" cy="163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300" b="0" i="0" u="none" strike="noStrike" cap="none">
                <a:solidFill>
                  <a:schemeClr val="dk1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rompt Black"/>
              <a:buNone/>
              <a:defRPr sz="3500" b="0" i="0" u="none" strike="noStrike" cap="none">
                <a:solidFill>
                  <a:srgbClr val="000000"/>
                </a:solidFill>
                <a:latin typeface="Prompt Black"/>
                <a:ea typeface="Prompt Black"/>
                <a:cs typeface="Prompt Black"/>
                <a:sym typeface="Prompt Black"/>
              </a:defRPr>
            </a:lvl9pPr>
          </a:lstStyle>
          <a:p>
            <a:pPr algn="just"/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Project Python yang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saya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buat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kali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project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kalkulator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penjumlahan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sederhana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mengeluarkan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output OK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apabila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hasil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penjumlahan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sudah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ada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fungsi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def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Prime" panose="020B0604020202020204" charset="0"/>
              </a:rPr>
              <a:t>benar</a:t>
            </a:r>
            <a:r>
              <a:rPr lang="en-US" sz="1400" dirty="0">
                <a:solidFill>
                  <a:schemeClr val="tx1"/>
                </a:solidFill>
                <a:latin typeface="Courier Prim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4" name="Google Shape;11614;p43"/>
          <p:cNvGrpSpPr/>
          <p:nvPr/>
        </p:nvGrpSpPr>
        <p:grpSpPr>
          <a:xfrm rot="1462">
            <a:off x="5466413" y="358655"/>
            <a:ext cx="3178996" cy="494898"/>
            <a:chOff x="5138925" y="1785900"/>
            <a:chExt cx="2133675" cy="495000"/>
          </a:xfrm>
        </p:grpSpPr>
        <p:sp>
          <p:nvSpPr>
            <p:cNvPr id="11615" name="Google Shape;11615;p43"/>
            <p:cNvSpPr/>
            <p:nvPr/>
          </p:nvSpPr>
          <p:spPr>
            <a:xfrm>
              <a:off x="5151625" y="1785900"/>
              <a:ext cx="2080950" cy="495000"/>
            </a:xfrm>
            <a:custGeom>
              <a:avLst/>
              <a:gdLst/>
              <a:ahLst/>
              <a:cxnLst/>
              <a:rect l="l" t="t" r="r" b="b"/>
              <a:pathLst>
                <a:path w="83238" h="19800" extrusionOk="0">
                  <a:moveTo>
                    <a:pt x="26214" y="541"/>
                  </a:moveTo>
                  <a:cubicBezTo>
                    <a:pt x="26306" y="541"/>
                    <a:pt x="26382" y="572"/>
                    <a:pt x="26484" y="636"/>
                  </a:cubicBezTo>
                  <a:cubicBezTo>
                    <a:pt x="26433" y="687"/>
                    <a:pt x="26408" y="712"/>
                    <a:pt x="26328" y="712"/>
                  </a:cubicBezTo>
                  <a:cubicBezTo>
                    <a:pt x="26249" y="712"/>
                    <a:pt x="26115" y="687"/>
                    <a:pt x="25848" y="636"/>
                  </a:cubicBezTo>
                  <a:cubicBezTo>
                    <a:pt x="26014" y="572"/>
                    <a:pt x="26122" y="541"/>
                    <a:pt x="26214" y="541"/>
                  </a:cubicBezTo>
                  <a:close/>
                  <a:moveTo>
                    <a:pt x="72664" y="3813"/>
                  </a:moveTo>
                  <a:lnTo>
                    <a:pt x="72664" y="3914"/>
                  </a:lnTo>
                  <a:lnTo>
                    <a:pt x="72664" y="4016"/>
                  </a:lnTo>
                  <a:lnTo>
                    <a:pt x="72563" y="4016"/>
                  </a:lnTo>
                  <a:cubicBezTo>
                    <a:pt x="72563" y="3914"/>
                    <a:pt x="72664" y="3914"/>
                    <a:pt x="72664" y="3813"/>
                  </a:cubicBezTo>
                  <a:close/>
                  <a:moveTo>
                    <a:pt x="79857" y="3914"/>
                  </a:moveTo>
                  <a:cubicBezTo>
                    <a:pt x="79857" y="4016"/>
                    <a:pt x="79857" y="4016"/>
                    <a:pt x="79755" y="4016"/>
                  </a:cubicBezTo>
                  <a:lnTo>
                    <a:pt x="79755" y="3914"/>
                  </a:lnTo>
                  <a:close/>
                  <a:moveTo>
                    <a:pt x="73751" y="4000"/>
                  </a:moveTo>
                  <a:cubicBezTo>
                    <a:pt x="73827" y="4000"/>
                    <a:pt x="73919" y="4059"/>
                    <a:pt x="74037" y="4118"/>
                  </a:cubicBezTo>
                  <a:cubicBezTo>
                    <a:pt x="73935" y="4169"/>
                    <a:pt x="73853" y="4194"/>
                    <a:pt x="73783" y="4194"/>
                  </a:cubicBezTo>
                  <a:cubicBezTo>
                    <a:pt x="73713" y="4194"/>
                    <a:pt x="73656" y="4169"/>
                    <a:pt x="73605" y="4118"/>
                  </a:cubicBezTo>
                  <a:cubicBezTo>
                    <a:pt x="73648" y="4032"/>
                    <a:pt x="73695" y="4000"/>
                    <a:pt x="73751" y="4000"/>
                  </a:cubicBezTo>
                  <a:close/>
                  <a:moveTo>
                    <a:pt x="73300" y="3914"/>
                  </a:moveTo>
                  <a:cubicBezTo>
                    <a:pt x="73300" y="4016"/>
                    <a:pt x="73198" y="4118"/>
                    <a:pt x="73198" y="4219"/>
                  </a:cubicBezTo>
                  <a:lnTo>
                    <a:pt x="73071" y="4219"/>
                  </a:lnTo>
                  <a:lnTo>
                    <a:pt x="73071" y="3914"/>
                  </a:lnTo>
                  <a:close/>
                  <a:moveTo>
                    <a:pt x="75104" y="4219"/>
                  </a:moveTo>
                  <a:cubicBezTo>
                    <a:pt x="75206" y="4219"/>
                    <a:pt x="75206" y="4219"/>
                    <a:pt x="75206" y="4321"/>
                  </a:cubicBezTo>
                  <a:lnTo>
                    <a:pt x="75104" y="4321"/>
                  </a:lnTo>
                  <a:lnTo>
                    <a:pt x="75104" y="4219"/>
                  </a:lnTo>
                  <a:close/>
                  <a:moveTo>
                    <a:pt x="41301" y="4321"/>
                  </a:moveTo>
                  <a:lnTo>
                    <a:pt x="41301" y="4550"/>
                  </a:lnTo>
                  <a:cubicBezTo>
                    <a:pt x="41200" y="4550"/>
                    <a:pt x="41200" y="4448"/>
                    <a:pt x="41200" y="4448"/>
                  </a:cubicBezTo>
                  <a:lnTo>
                    <a:pt x="41301" y="4321"/>
                  </a:lnTo>
                  <a:close/>
                  <a:moveTo>
                    <a:pt x="75740" y="4016"/>
                  </a:moveTo>
                  <a:cubicBezTo>
                    <a:pt x="75943" y="4016"/>
                    <a:pt x="75943" y="4219"/>
                    <a:pt x="76146" y="4219"/>
                  </a:cubicBezTo>
                  <a:cubicBezTo>
                    <a:pt x="76045" y="4448"/>
                    <a:pt x="75943" y="4448"/>
                    <a:pt x="75841" y="4550"/>
                  </a:cubicBezTo>
                  <a:lnTo>
                    <a:pt x="75511" y="4550"/>
                  </a:lnTo>
                  <a:cubicBezTo>
                    <a:pt x="75308" y="4448"/>
                    <a:pt x="75308" y="4321"/>
                    <a:pt x="75740" y="4016"/>
                  </a:cubicBezTo>
                  <a:close/>
                  <a:moveTo>
                    <a:pt x="77010" y="4448"/>
                  </a:moveTo>
                  <a:lnTo>
                    <a:pt x="76883" y="4550"/>
                  </a:lnTo>
                  <a:lnTo>
                    <a:pt x="76883" y="4448"/>
                  </a:lnTo>
                  <a:close/>
                  <a:moveTo>
                    <a:pt x="77519" y="4321"/>
                  </a:moveTo>
                  <a:cubicBezTo>
                    <a:pt x="77519" y="4448"/>
                    <a:pt x="77646" y="4550"/>
                    <a:pt x="77747" y="4652"/>
                  </a:cubicBezTo>
                  <a:lnTo>
                    <a:pt x="77519" y="4855"/>
                  </a:lnTo>
                  <a:cubicBezTo>
                    <a:pt x="77315" y="4855"/>
                    <a:pt x="77315" y="4753"/>
                    <a:pt x="77214" y="4652"/>
                  </a:cubicBezTo>
                  <a:cubicBezTo>
                    <a:pt x="77315" y="4550"/>
                    <a:pt x="77417" y="4448"/>
                    <a:pt x="77519" y="4321"/>
                  </a:cubicBezTo>
                  <a:close/>
                  <a:moveTo>
                    <a:pt x="79120" y="4855"/>
                  </a:moveTo>
                  <a:lnTo>
                    <a:pt x="79120" y="5084"/>
                  </a:lnTo>
                  <a:lnTo>
                    <a:pt x="78790" y="5084"/>
                  </a:lnTo>
                  <a:lnTo>
                    <a:pt x="78790" y="4957"/>
                  </a:lnTo>
                  <a:cubicBezTo>
                    <a:pt x="78917" y="4957"/>
                    <a:pt x="79018" y="4855"/>
                    <a:pt x="79120" y="4855"/>
                  </a:cubicBezTo>
                  <a:close/>
                  <a:moveTo>
                    <a:pt x="79171" y="5414"/>
                  </a:moveTo>
                  <a:cubicBezTo>
                    <a:pt x="79222" y="5414"/>
                    <a:pt x="79272" y="5439"/>
                    <a:pt x="79323" y="5490"/>
                  </a:cubicBezTo>
                  <a:cubicBezTo>
                    <a:pt x="79272" y="5541"/>
                    <a:pt x="79222" y="5566"/>
                    <a:pt x="79171" y="5566"/>
                  </a:cubicBezTo>
                  <a:cubicBezTo>
                    <a:pt x="79120" y="5566"/>
                    <a:pt x="79069" y="5541"/>
                    <a:pt x="79018" y="5490"/>
                  </a:cubicBezTo>
                  <a:cubicBezTo>
                    <a:pt x="79069" y="5439"/>
                    <a:pt x="79120" y="5414"/>
                    <a:pt x="79171" y="5414"/>
                  </a:cubicBezTo>
                  <a:close/>
                  <a:moveTo>
                    <a:pt x="78460" y="5220"/>
                  </a:moveTo>
                  <a:cubicBezTo>
                    <a:pt x="78502" y="5220"/>
                    <a:pt x="78544" y="5245"/>
                    <a:pt x="78586" y="5287"/>
                  </a:cubicBezTo>
                  <a:cubicBezTo>
                    <a:pt x="78586" y="5490"/>
                    <a:pt x="78485" y="5490"/>
                    <a:pt x="78383" y="5592"/>
                  </a:cubicBezTo>
                  <a:cubicBezTo>
                    <a:pt x="78281" y="5490"/>
                    <a:pt x="78281" y="5389"/>
                    <a:pt x="78281" y="5389"/>
                  </a:cubicBezTo>
                  <a:cubicBezTo>
                    <a:pt x="78341" y="5269"/>
                    <a:pt x="78400" y="5220"/>
                    <a:pt x="78460" y="5220"/>
                  </a:cubicBezTo>
                  <a:close/>
                  <a:moveTo>
                    <a:pt x="76432" y="5634"/>
                  </a:moveTo>
                  <a:cubicBezTo>
                    <a:pt x="76475" y="5634"/>
                    <a:pt x="76550" y="5665"/>
                    <a:pt x="76680" y="5719"/>
                  </a:cubicBezTo>
                  <a:cubicBezTo>
                    <a:pt x="76629" y="5770"/>
                    <a:pt x="76578" y="5770"/>
                    <a:pt x="76512" y="5770"/>
                  </a:cubicBezTo>
                  <a:cubicBezTo>
                    <a:pt x="76473" y="5770"/>
                    <a:pt x="76428" y="5770"/>
                    <a:pt x="76375" y="5780"/>
                  </a:cubicBezTo>
                  <a:lnTo>
                    <a:pt x="76375" y="5780"/>
                  </a:lnTo>
                  <a:cubicBezTo>
                    <a:pt x="76376" y="5678"/>
                    <a:pt x="76381" y="5634"/>
                    <a:pt x="76432" y="5634"/>
                  </a:cubicBezTo>
                  <a:close/>
                  <a:moveTo>
                    <a:pt x="76883" y="5592"/>
                  </a:moveTo>
                  <a:cubicBezTo>
                    <a:pt x="77010" y="5592"/>
                    <a:pt x="77010" y="5719"/>
                    <a:pt x="77010" y="5719"/>
                  </a:cubicBezTo>
                  <a:cubicBezTo>
                    <a:pt x="77010" y="5719"/>
                    <a:pt x="77010" y="5821"/>
                    <a:pt x="76883" y="5821"/>
                  </a:cubicBezTo>
                  <a:lnTo>
                    <a:pt x="76883" y="5719"/>
                  </a:lnTo>
                  <a:lnTo>
                    <a:pt x="76883" y="5592"/>
                  </a:lnTo>
                  <a:close/>
                  <a:moveTo>
                    <a:pt x="76248" y="5821"/>
                  </a:moveTo>
                  <a:cubicBezTo>
                    <a:pt x="76248" y="5821"/>
                    <a:pt x="76248" y="5922"/>
                    <a:pt x="76146" y="5922"/>
                  </a:cubicBezTo>
                  <a:cubicBezTo>
                    <a:pt x="76146" y="5821"/>
                    <a:pt x="76248" y="5821"/>
                    <a:pt x="76248" y="5821"/>
                  </a:cubicBezTo>
                  <a:close/>
                  <a:moveTo>
                    <a:pt x="22468" y="6659"/>
                  </a:moveTo>
                  <a:cubicBezTo>
                    <a:pt x="22468" y="6659"/>
                    <a:pt x="22468" y="6761"/>
                    <a:pt x="22570" y="6761"/>
                  </a:cubicBezTo>
                  <a:cubicBezTo>
                    <a:pt x="22468" y="6761"/>
                    <a:pt x="22468" y="6761"/>
                    <a:pt x="22468" y="6863"/>
                  </a:cubicBezTo>
                  <a:cubicBezTo>
                    <a:pt x="22468" y="6761"/>
                    <a:pt x="22468" y="6761"/>
                    <a:pt x="22366" y="6761"/>
                  </a:cubicBezTo>
                  <a:cubicBezTo>
                    <a:pt x="22366" y="6659"/>
                    <a:pt x="22468" y="6659"/>
                    <a:pt x="22468" y="6659"/>
                  </a:cubicBezTo>
                  <a:close/>
                  <a:moveTo>
                    <a:pt x="19062" y="7193"/>
                  </a:moveTo>
                  <a:cubicBezTo>
                    <a:pt x="19062" y="7193"/>
                    <a:pt x="19062" y="7295"/>
                    <a:pt x="19189" y="7295"/>
                  </a:cubicBezTo>
                  <a:lnTo>
                    <a:pt x="18961" y="7295"/>
                  </a:lnTo>
                  <a:lnTo>
                    <a:pt x="19062" y="7193"/>
                  </a:lnTo>
                  <a:close/>
                  <a:moveTo>
                    <a:pt x="15148" y="7727"/>
                  </a:moveTo>
                  <a:lnTo>
                    <a:pt x="15148" y="7828"/>
                  </a:lnTo>
                  <a:lnTo>
                    <a:pt x="15047" y="7828"/>
                  </a:lnTo>
                  <a:cubicBezTo>
                    <a:pt x="15047" y="7828"/>
                    <a:pt x="15047" y="7727"/>
                    <a:pt x="15148" y="7727"/>
                  </a:cubicBezTo>
                  <a:close/>
                  <a:moveTo>
                    <a:pt x="77849" y="7295"/>
                  </a:moveTo>
                  <a:cubicBezTo>
                    <a:pt x="78154" y="7396"/>
                    <a:pt x="78281" y="7625"/>
                    <a:pt x="78485" y="7828"/>
                  </a:cubicBezTo>
                  <a:lnTo>
                    <a:pt x="78383" y="7828"/>
                  </a:lnTo>
                  <a:cubicBezTo>
                    <a:pt x="78281" y="7828"/>
                    <a:pt x="78154" y="7930"/>
                    <a:pt x="78052" y="7930"/>
                  </a:cubicBezTo>
                  <a:cubicBezTo>
                    <a:pt x="77951" y="7828"/>
                    <a:pt x="77951" y="7828"/>
                    <a:pt x="77849" y="7727"/>
                  </a:cubicBezTo>
                  <a:cubicBezTo>
                    <a:pt x="77747" y="7727"/>
                    <a:pt x="77747" y="7828"/>
                    <a:pt x="77646" y="7930"/>
                  </a:cubicBezTo>
                  <a:lnTo>
                    <a:pt x="77112" y="7930"/>
                  </a:lnTo>
                  <a:cubicBezTo>
                    <a:pt x="76883" y="7727"/>
                    <a:pt x="77112" y="7625"/>
                    <a:pt x="77010" y="7396"/>
                  </a:cubicBezTo>
                  <a:cubicBezTo>
                    <a:pt x="77078" y="7363"/>
                    <a:pt x="77135" y="7351"/>
                    <a:pt x="77184" y="7351"/>
                  </a:cubicBezTo>
                  <a:cubicBezTo>
                    <a:pt x="77282" y="7351"/>
                    <a:pt x="77349" y="7396"/>
                    <a:pt x="77417" y="7396"/>
                  </a:cubicBezTo>
                  <a:cubicBezTo>
                    <a:pt x="77519" y="7396"/>
                    <a:pt x="77646" y="7498"/>
                    <a:pt x="77646" y="7498"/>
                  </a:cubicBezTo>
                  <a:cubicBezTo>
                    <a:pt x="77747" y="7498"/>
                    <a:pt x="77747" y="7396"/>
                    <a:pt x="77849" y="7295"/>
                  </a:cubicBezTo>
                  <a:close/>
                  <a:moveTo>
                    <a:pt x="79654" y="7498"/>
                  </a:moveTo>
                  <a:cubicBezTo>
                    <a:pt x="79654" y="7727"/>
                    <a:pt x="79552" y="7727"/>
                    <a:pt x="79425" y="7727"/>
                  </a:cubicBezTo>
                  <a:cubicBezTo>
                    <a:pt x="79323" y="7727"/>
                    <a:pt x="79323" y="7828"/>
                    <a:pt x="79323" y="7930"/>
                  </a:cubicBezTo>
                  <a:lnTo>
                    <a:pt x="78917" y="7930"/>
                  </a:lnTo>
                  <a:cubicBezTo>
                    <a:pt x="78790" y="7828"/>
                    <a:pt x="78688" y="7727"/>
                    <a:pt x="78688" y="7625"/>
                  </a:cubicBezTo>
                  <a:lnTo>
                    <a:pt x="78688" y="7498"/>
                  </a:lnTo>
                  <a:close/>
                  <a:moveTo>
                    <a:pt x="80187" y="7396"/>
                  </a:moveTo>
                  <a:cubicBezTo>
                    <a:pt x="80187" y="7625"/>
                    <a:pt x="80289" y="7727"/>
                    <a:pt x="80289" y="7828"/>
                  </a:cubicBezTo>
                  <a:cubicBezTo>
                    <a:pt x="80391" y="7930"/>
                    <a:pt x="80696" y="7930"/>
                    <a:pt x="80823" y="8133"/>
                  </a:cubicBezTo>
                  <a:cubicBezTo>
                    <a:pt x="80696" y="8133"/>
                    <a:pt x="80696" y="8261"/>
                    <a:pt x="80594" y="8261"/>
                  </a:cubicBezTo>
                  <a:cubicBezTo>
                    <a:pt x="80594" y="8261"/>
                    <a:pt x="79959" y="7828"/>
                    <a:pt x="79857" y="7828"/>
                  </a:cubicBezTo>
                  <a:cubicBezTo>
                    <a:pt x="79959" y="7727"/>
                    <a:pt x="80060" y="7625"/>
                    <a:pt x="80187" y="7396"/>
                  </a:cubicBezTo>
                  <a:close/>
                  <a:moveTo>
                    <a:pt x="80187" y="8261"/>
                  </a:moveTo>
                  <a:lnTo>
                    <a:pt x="80187" y="8362"/>
                  </a:lnTo>
                  <a:lnTo>
                    <a:pt x="79959" y="8362"/>
                  </a:lnTo>
                  <a:lnTo>
                    <a:pt x="79959" y="8261"/>
                  </a:lnTo>
                  <a:close/>
                  <a:moveTo>
                    <a:pt x="13573" y="7727"/>
                  </a:moveTo>
                  <a:lnTo>
                    <a:pt x="13573" y="7930"/>
                  </a:lnTo>
                  <a:cubicBezTo>
                    <a:pt x="13573" y="8032"/>
                    <a:pt x="13471" y="8133"/>
                    <a:pt x="13344" y="8261"/>
                  </a:cubicBezTo>
                  <a:lnTo>
                    <a:pt x="11336" y="8261"/>
                  </a:lnTo>
                  <a:cubicBezTo>
                    <a:pt x="11336" y="8133"/>
                    <a:pt x="11234" y="8133"/>
                    <a:pt x="11234" y="8133"/>
                  </a:cubicBezTo>
                  <a:cubicBezTo>
                    <a:pt x="11031" y="8133"/>
                    <a:pt x="10929" y="8261"/>
                    <a:pt x="10701" y="8261"/>
                  </a:cubicBezTo>
                  <a:cubicBezTo>
                    <a:pt x="10599" y="8261"/>
                    <a:pt x="10497" y="8362"/>
                    <a:pt x="10294" y="8464"/>
                  </a:cubicBezTo>
                  <a:cubicBezTo>
                    <a:pt x="10294" y="8362"/>
                    <a:pt x="10167" y="8261"/>
                    <a:pt x="10167" y="8261"/>
                  </a:cubicBezTo>
                  <a:cubicBezTo>
                    <a:pt x="10167" y="8032"/>
                    <a:pt x="10396" y="8032"/>
                    <a:pt x="10497" y="7930"/>
                  </a:cubicBezTo>
                  <a:lnTo>
                    <a:pt x="13140" y="7930"/>
                  </a:lnTo>
                  <a:cubicBezTo>
                    <a:pt x="13242" y="7828"/>
                    <a:pt x="13242" y="7727"/>
                    <a:pt x="13344" y="7727"/>
                  </a:cubicBezTo>
                  <a:close/>
                  <a:moveTo>
                    <a:pt x="9963" y="7930"/>
                  </a:moveTo>
                  <a:cubicBezTo>
                    <a:pt x="9963" y="7930"/>
                    <a:pt x="9963" y="8032"/>
                    <a:pt x="10065" y="8133"/>
                  </a:cubicBezTo>
                  <a:cubicBezTo>
                    <a:pt x="9862" y="8261"/>
                    <a:pt x="9760" y="8261"/>
                    <a:pt x="9531" y="8362"/>
                  </a:cubicBezTo>
                  <a:cubicBezTo>
                    <a:pt x="9481" y="8388"/>
                    <a:pt x="9423" y="8394"/>
                    <a:pt x="9363" y="8394"/>
                  </a:cubicBezTo>
                  <a:cubicBezTo>
                    <a:pt x="9302" y="8394"/>
                    <a:pt x="9238" y="8388"/>
                    <a:pt x="9172" y="8388"/>
                  </a:cubicBezTo>
                  <a:cubicBezTo>
                    <a:pt x="9042" y="8388"/>
                    <a:pt x="8909" y="8413"/>
                    <a:pt x="8794" y="8566"/>
                  </a:cubicBezTo>
                  <a:cubicBezTo>
                    <a:pt x="8744" y="8464"/>
                    <a:pt x="8667" y="8438"/>
                    <a:pt x="8575" y="8438"/>
                  </a:cubicBezTo>
                  <a:cubicBezTo>
                    <a:pt x="8483" y="8438"/>
                    <a:pt x="8375" y="8464"/>
                    <a:pt x="8261" y="8464"/>
                  </a:cubicBezTo>
                  <a:lnTo>
                    <a:pt x="8159" y="8566"/>
                  </a:lnTo>
                  <a:cubicBezTo>
                    <a:pt x="8057" y="8566"/>
                    <a:pt x="7956" y="8464"/>
                    <a:pt x="7956" y="8464"/>
                  </a:cubicBezTo>
                  <a:lnTo>
                    <a:pt x="7625" y="8464"/>
                  </a:lnTo>
                  <a:lnTo>
                    <a:pt x="7320" y="8133"/>
                  </a:lnTo>
                  <a:cubicBezTo>
                    <a:pt x="7422" y="8032"/>
                    <a:pt x="7625" y="8032"/>
                    <a:pt x="7752" y="8032"/>
                  </a:cubicBezTo>
                  <a:cubicBezTo>
                    <a:pt x="7752" y="8032"/>
                    <a:pt x="7854" y="7930"/>
                    <a:pt x="7956" y="7930"/>
                  </a:cubicBezTo>
                  <a:cubicBezTo>
                    <a:pt x="8057" y="7930"/>
                    <a:pt x="8057" y="8032"/>
                    <a:pt x="8159" y="8133"/>
                  </a:cubicBezTo>
                  <a:cubicBezTo>
                    <a:pt x="8261" y="8032"/>
                    <a:pt x="8388" y="7930"/>
                    <a:pt x="8489" y="7930"/>
                  </a:cubicBezTo>
                  <a:cubicBezTo>
                    <a:pt x="8489" y="7930"/>
                    <a:pt x="8591" y="8032"/>
                    <a:pt x="8693" y="8032"/>
                  </a:cubicBezTo>
                  <a:lnTo>
                    <a:pt x="8794" y="7930"/>
                  </a:lnTo>
                  <a:lnTo>
                    <a:pt x="9328" y="7930"/>
                  </a:lnTo>
                  <a:cubicBezTo>
                    <a:pt x="9430" y="7930"/>
                    <a:pt x="9531" y="8032"/>
                    <a:pt x="9659" y="8133"/>
                  </a:cubicBezTo>
                  <a:cubicBezTo>
                    <a:pt x="9760" y="8032"/>
                    <a:pt x="9862" y="7930"/>
                    <a:pt x="9963" y="7930"/>
                  </a:cubicBezTo>
                  <a:close/>
                  <a:moveTo>
                    <a:pt x="81262" y="7885"/>
                  </a:moveTo>
                  <a:cubicBezTo>
                    <a:pt x="81368" y="7885"/>
                    <a:pt x="81492" y="7930"/>
                    <a:pt x="81560" y="7930"/>
                  </a:cubicBezTo>
                  <a:cubicBezTo>
                    <a:pt x="81763" y="8032"/>
                    <a:pt x="81662" y="8133"/>
                    <a:pt x="81662" y="8362"/>
                  </a:cubicBezTo>
                  <a:cubicBezTo>
                    <a:pt x="81560" y="8464"/>
                    <a:pt x="81331" y="8566"/>
                    <a:pt x="81128" y="8769"/>
                  </a:cubicBezTo>
                  <a:cubicBezTo>
                    <a:pt x="81026" y="8769"/>
                    <a:pt x="81128" y="8566"/>
                    <a:pt x="81128" y="8464"/>
                  </a:cubicBezTo>
                  <a:cubicBezTo>
                    <a:pt x="81229" y="8464"/>
                    <a:pt x="81229" y="8362"/>
                    <a:pt x="81331" y="8362"/>
                  </a:cubicBezTo>
                  <a:cubicBezTo>
                    <a:pt x="81229" y="8261"/>
                    <a:pt x="81026" y="8133"/>
                    <a:pt x="81128" y="7930"/>
                  </a:cubicBezTo>
                  <a:cubicBezTo>
                    <a:pt x="81162" y="7896"/>
                    <a:pt x="81210" y="7885"/>
                    <a:pt x="81262" y="7885"/>
                  </a:cubicBezTo>
                  <a:close/>
                  <a:moveTo>
                    <a:pt x="8129" y="8798"/>
                  </a:moveTo>
                  <a:cubicBezTo>
                    <a:pt x="8169" y="8798"/>
                    <a:pt x="8191" y="8928"/>
                    <a:pt x="8261" y="8998"/>
                  </a:cubicBezTo>
                  <a:lnTo>
                    <a:pt x="8388" y="8998"/>
                  </a:lnTo>
                  <a:cubicBezTo>
                    <a:pt x="8348" y="9061"/>
                    <a:pt x="8321" y="9085"/>
                    <a:pt x="8299" y="9085"/>
                  </a:cubicBezTo>
                  <a:cubicBezTo>
                    <a:pt x="8251" y="9085"/>
                    <a:pt x="8229" y="8966"/>
                    <a:pt x="8159" y="8896"/>
                  </a:cubicBezTo>
                  <a:lnTo>
                    <a:pt x="8057" y="8896"/>
                  </a:lnTo>
                  <a:cubicBezTo>
                    <a:pt x="8089" y="8825"/>
                    <a:pt x="8111" y="8798"/>
                    <a:pt x="8129" y="8798"/>
                  </a:cubicBezTo>
                  <a:close/>
                  <a:moveTo>
                    <a:pt x="6894" y="8958"/>
                  </a:moveTo>
                  <a:cubicBezTo>
                    <a:pt x="6936" y="8958"/>
                    <a:pt x="6927" y="9010"/>
                    <a:pt x="6951" y="9099"/>
                  </a:cubicBezTo>
                  <a:lnTo>
                    <a:pt x="6951" y="9099"/>
                  </a:lnTo>
                  <a:cubicBezTo>
                    <a:pt x="6886" y="9097"/>
                    <a:pt x="6873" y="9084"/>
                    <a:pt x="6787" y="8998"/>
                  </a:cubicBezTo>
                  <a:cubicBezTo>
                    <a:pt x="6841" y="8970"/>
                    <a:pt x="6874" y="8958"/>
                    <a:pt x="6894" y="8958"/>
                  </a:cubicBezTo>
                  <a:close/>
                  <a:moveTo>
                    <a:pt x="5846" y="8896"/>
                  </a:moveTo>
                  <a:lnTo>
                    <a:pt x="5846" y="9099"/>
                  </a:lnTo>
                  <a:cubicBezTo>
                    <a:pt x="5719" y="9099"/>
                    <a:pt x="5719" y="8998"/>
                    <a:pt x="5719" y="8998"/>
                  </a:cubicBezTo>
                  <a:lnTo>
                    <a:pt x="5846" y="8896"/>
                  </a:lnTo>
                  <a:close/>
                  <a:moveTo>
                    <a:pt x="11133" y="9099"/>
                  </a:moveTo>
                  <a:lnTo>
                    <a:pt x="11234" y="9201"/>
                  </a:lnTo>
                  <a:cubicBezTo>
                    <a:pt x="11234" y="9201"/>
                    <a:pt x="11234" y="9303"/>
                    <a:pt x="11133" y="9303"/>
                  </a:cubicBezTo>
                  <a:lnTo>
                    <a:pt x="11133" y="9201"/>
                  </a:lnTo>
                  <a:lnTo>
                    <a:pt x="11133" y="9099"/>
                  </a:lnTo>
                  <a:close/>
                  <a:moveTo>
                    <a:pt x="8591" y="9303"/>
                  </a:moveTo>
                  <a:cubicBezTo>
                    <a:pt x="8693" y="9303"/>
                    <a:pt x="8693" y="9303"/>
                    <a:pt x="8794" y="9404"/>
                  </a:cubicBezTo>
                  <a:lnTo>
                    <a:pt x="8591" y="9404"/>
                  </a:lnTo>
                  <a:lnTo>
                    <a:pt x="8591" y="9303"/>
                  </a:lnTo>
                  <a:close/>
                  <a:moveTo>
                    <a:pt x="7219" y="9099"/>
                  </a:moveTo>
                  <a:cubicBezTo>
                    <a:pt x="7320" y="9201"/>
                    <a:pt x="7422" y="9303"/>
                    <a:pt x="7422" y="9303"/>
                  </a:cubicBezTo>
                  <a:lnTo>
                    <a:pt x="7422" y="9836"/>
                  </a:lnTo>
                  <a:cubicBezTo>
                    <a:pt x="7320" y="9735"/>
                    <a:pt x="7117" y="9633"/>
                    <a:pt x="6990" y="9531"/>
                  </a:cubicBezTo>
                  <a:lnTo>
                    <a:pt x="6990" y="9201"/>
                  </a:lnTo>
                  <a:cubicBezTo>
                    <a:pt x="6990" y="9099"/>
                    <a:pt x="7117" y="9099"/>
                    <a:pt x="7219" y="9099"/>
                  </a:cubicBezTo>
                  <a:close/>
                  <a:moveTo>
                    <a:pt x="6253" y="9836"/>
                  </a:moveTo>
                  <a:lnTo>
                    <a:pt x="6151" y="9938"/>
                  </a:lnTo>
                  <a:lnTo>
                    <a:pt x="6049" y="9938"/>
                  </a:lnTo>
                  <a:lnTo>
                    <a:pt x="6151" y="9836"/>
                  </a:lnTo>
                  <a:close/>
                  <a:moveTo>
                    <a:pt x="5414" y="10167"/>
                  </a:moveTo>
                  <a:cubicBezTo>
                    <a:pt x="5414" y="10167"/>
                    <a:pt x="5516" y="10167"/>
                    <a:pt x="5516" y="10268"/>
                  </a:cubicBezTo>
                  <a:cubicBezTo>
                    <a:pt x="5516" y="10268"/>
                    <a:pt x="5414" y="10268"/>
                    <a:pt x="5414" y="10370"/>
                  </a:cubicBezTo>
                  <a:lnTo>
                    <a:pt x="5414" y="10268"/>
                  </a:lnTo>
                  <a:lnTo>
                    <a:pt x="5414" y="10167"/>
                  </a:lnTo>
                  <a:close/>
                  <a:moveTo>
                    <a:pt x="74774" y="10472"/>
                  </a:moveTo>
                  <a:cubicBezTo>
                    <a:pt x="74774" y="10573"/>
                    <a:pt x="74774" y="10573"/>
                    <a:pt x="74875" y="10573"/>
                  </a:cubicBezTo>
                  <a:lnTo>
                    <a:pt x="74774" y="10675"/>
                  </a:lnTo>
                  <a:lnTo>
                    <a:pt x="74774" y="10573"/>
                  </a:lnTo>
                  <a:lnTo>
                    <a:pt x="74774" y="10472"/>
                  </a:lnTo>
                  <a:close/>
                  <a:moveTo>
                    <a:pt x="79755" y="10472"/>
                  </a:moveTo>
                  <a:cubicBezTo>
                    <a:pt x="79857" y="10472"/>
                    <a:pt x="79857" y="10573"/>
                    <a:pt x="79857" y="10573"/>
                  </a:cubicBezTo>
                  <a:cubicBezTo>
                    <a:pt x="79857" y="10675"/>
                    <a:pt x="79857" y="10675"/>
                    <a:pt x="79755" y="10675"/>
                  </a:cubicBezTo>
                  <a:lnTo>
                    <a:pt x="79552" y="10675"/>
                  </a:lnTo>
                  <a:lnTo>
                    <a:pt x="79552" y="10573"/>
                  </a:lnTo>
                  <a:cubicBezTo>
                    <a:pt x="79654" y="10573"/>
                    <a:pt x="79755" y="10472"/>
                    <a:pt x="79755" y="10472"/>
                  </a:cubicBezTo>
                  <a:close/>
                  <a:moveTo>
                    <a:pt x="75409" y="10707"/>
                  </a:moveTo>
                  <a:cubicBezTo>
                    <a:pt x="75485" y="10707"/>
                    <a:pt x="75562" y="10739"/>
                    <a:pt x="75613" y="10802"/>
                  </a:cubicBezTo>
                  <a:cubicBezTo>
                    <a:pt x="75562" y="10853"/>
                    <a:pt x="75485" y="10878"/>
                    <a:pt x="75409" y="10878"/>
                  </a:cubicBezTo>
                  <a:cubicBezTo>
                    <a:pt x="75333" y="10878"/>
                    <a:pt x="75257" y="10853"/>
                    <a:pt x="75206" y="10802"/>
                  </a:cubicBezTo>
                  <a:cubicBezTo>
                    <a:pt x="75257" y="10739"/>
                    <a:pt x="75333" y="10707"/>
                    <a:pt x="75409" y="10707"/>
                  </a:cubicBezTo>
                  <a:close/>
                  <a:moveTo>
                    <a:pt x="75231" y="11056"/>
                  </a:moveTo>
                  <a:cubicBezTo>
                    <a:pt x="75282" y="11056"/>
                    <a:pt x="75358" y="11107"/>
                    <a:pt x="75511" y="11209"/>
                  </a:cubicBezTo>
                  <a:lnTo>
                    <a:pt x="75104" y="11209"/>
                  </a:lnTo>
                  <a:cubicBezTo>
                    <a:pt x="75155" y="11107"/>
                    <a:pt x="75180" y="11056"/>
                    <a:pt x="75231" y="11056"/>
                  </a:cubicBezTo>
                  <a:close/>
                  <a:moveTo>
                    <a:pt x="4982" y="11310"/>
                  </a:moveTo>
                  <a:cubicBezTo>
                    <a:pt x="5084" y="11438"/>
                    <a:pt x="5084" y="11438"/>
                    <a:pt x="5211" y="11539"/>
                  </a:cubicBezTo>
                  <a:cubicBezTo>
                    <a:pt x="5168" y="11558"/>
                    <a:pt x="5132" y="11567"/>
                    <a:pt x="5104" y="11567"/>
                  </a:cubicBezTo>
                  <a:cubicBezTo>
                    <a:pt x="4982" y="11567"/>
                    <a:pt x="4982" y="11413"/>
                    <a:pt x="4982" y="11310"/>
                  </a:cubicBezTo>
                  <a:close/>
                  <a:moveTo>
                    <a:pt x="75994" y="11183"/>
                  </a:moveTo>
                  <a:cubicBezTo>
                    <a:pt x="76070" y="11183"/>
                    <a:pt x="76146" y="11209"/>
                    <a:pt x="76248" y="11209"/>
                  </a:cubicBezTo>
                  <a:cubicBezTo>
                    <a:pt x="76375" y="11310"/>
                    <a:pt x="76375" y="11438"/>
                    <a:pt x="76477" y="11438"/>
                  </a:cubicBezTo>
                  <a:cubicBezTo>
                    <a:pt x="76477" y="11539"/>
                    <a:pt x="76375" y="11539"/>
                    <a:pt x="76375" y="11539"/>
                  </a:cubicBezTo>
                  <a:cubicBezTo>
                    <a:pt x="76338" y="11569"/>
                    <a:pt x="76303" y="11581"/>
                    <a:pt x="76269" y="11581"/>
                  </a:cubicBezTo>
                  <a:cubicBezTo>
                    <a:pt x="76188" y="11581"/>
                    <a:pt x="76117" y="11509"/>
                    <a:pt x="76045" y="11438"/>
                  </a:cubicBezTo>
                  <a:cubicBezTo>
                    <a:pt x="75943" y="11310"/>
                    <a:pt x="75841" y="11310"/>
                    <a:pt x="75740" y="11310"/>
                  </a:cubicBezTo>
                  <a:cubicBezTo>
                    <a:pt x="75841" y="11209"/>
                    <a:pt x="75918" y="11183"/>
                    <a:pt x="75994" y="11183"/>
                  </a:cubicBezTo>
                  <a:close/>
                  <a:moveTo>
                    <a:pt x="74469" y="11539"/>
                  </a:moveTo>
                  <a:lnTo>
                    <a:pt x="74469" y="11641"/>
                  </a:lnTo>
                  <a:lnTo>
                    <a:pt x="74469" y="11743"/>
                  </a:lnTo>
                  <a:cubicBezTo>
                    <a:pt x="74342" y="11743"/>
                    <a:pt x="74342" y="11641"/>
                    <a:pt x="74342" y="11641"/>
                  </a:cubicBezTo>
                  <a:cubicBezTo>
                    <a:pt x="74342" y="11641"/>
                    <a:pt x="74469" y="11641"/>
                    <a:pt x="74469" y="11539"/>
                  </a:cubicBezTo>
                  <a:close/>
                  <a:moveTo>
                    <a:pt x="75308" y="11539"/>
                  </a:moveTo>
                  <a:cubicBezTo>
                    <a:pt x="75409" y="11641"/>
                    <a:pt x="75409" y="11743"/>
                    <a:pt x="75409" y="11844"/>
                  </a:cubicBezTo>
                  <a:cubicBezTo>
                    <a:pt x="75441" y="11915"/>
                    <a:pt x="75484" y="11932"/>
                    <a:pt x="75529" y="11932"/>
                  </a:cubicBezTo>
                  <a:cubicBezTo>
                    <a:pt x="75573" y="11932"/>
                    <a:pt x="75618" y="11915"/>
                    <a:pt x="75656" y="11915"/>
                  </a:cubicBezTo>
                  <a:cubicBezTo>
                    <a:pt x="75705" y="11915"/>
                    <a:pt x="75740" y="11944"/>
                    <a:pt x="75740" y="12073"/>
                  </a:cubicBezTo>
                  <a:lnTo>
                    <a:pt x="74875" y="12073"/>
                  </a:lnTo>
                  <a:lnTo>
                    <a:pt x="74875" y="11641"/>
                  </a:lnTo>
                  <a:cubicBezTo>
                    <a:pt x="74926" y="11590"/>
                    <a:pt x="75009" y="11590"/>
                    <a:pt x="75092" y="11590"/>
                  </a:cubicBezTo>
                  <a:cubicBezTo>
                    <a:pt x="75174" y="11590"/>
                    <a:pt x="75257" y="11590"/>
                    <a:pt x="75308" y="11539"/>
                  </a:cubicBezTo>
                  <a:close/>
                  <a:moveTo>
                    <a:pt x="73503" y="11438"/>
                  </a:moveTo>
                  <a:cubicBezTo>
                    <a:pt x="73706" y="11539"/>
                    <a:pt x="73935" y="11743"/>
                    <a:pt x="74037" y="11946"/>
                  </a:cubicBezTo>
                  <a:cubicBezTo>
                    <a:pt x="74085" y="11946"/>
                    <a:pt x="74132" y="11923"/>
                    <a:pt x="74180" y="11923"/>
                  </a:cubicBezTo>
                  <a:cubicBezTo>
                    <a:pt x="74234" y="11923"/>
                    <a:pt x="74288" y="11952"/>
                    <a:pt x="74342" y="12073"/>
                  </a:cubicBezTo>
                  <a:cubicBezTo>
                    <a:pt x="74274" y="12107"/>
                    <a:pt x="74218" y="12118"/>
                    <a:pt x="74169" y="12118"/>
                  </a:cubicBezTo>
                  <a:cubicBezTo>
                    <a:pt x="74071" y="12118"/>
                    <a:pt x="74003" y="12073"/>
                    <a:pt x="73935" y="12073"/>
                  </a:cubicBezTo>
                  <a:cubicBezTo>
                    <a:pt x="73401" y="11641"/>
                    <a:pt x="73401" y="11641"/>
                    <a:pt x="73503" y="11438"/>
                  </a:cubicBezTo>
                  <a:close/>
                  <a:moveTo>
                    <a:pt x="8261" y="12480"/>
                  </a:moveTo>
                  <a:cubicBezTo>
                    <a:pt x="8261" y="12480"/>
                    <a:pt x="8388" y="12480"/>
                    <a:pt x="8388" y="12581"/>
                  </a:cubicBezTo>
                  <a:lnTo>
                    <a:pt x="8261" y="12581"/>
                  </a:lnTo>
                  <a:lnTo>
                    <a:pt x="8261" y="12480"/>
                  </a:lnTo>
                  <a:close/>
                  <a:moveTo>
                    <a:pt x="75308" y="12581"/>
                  </a:moveTo>
                  <a:cubicBezTo>
                    <a:pt x="75372" y="12726"/>
                    <a:pt x="75355" y="12779"/>
                    <a:pt x="75308" y="12799"/>
                  </a:cubicBezTo>
                  <a:lnTo>
                    <a:pt x="75308" y="12799"/>
                  </a:lnTo>
                  <a:lnTo>
                    <a:pt x="75308" y="12581"/>
                  </a:lnTo>
                  <a:close/>
                  <a:moveTo>
                    <a:pt x="77417" y="12581"/>
                  </a:moveTo>
                  <a:cubicBezTo>
                    <a:pt x="77519" y="12581"/>
                    <a:pt x="77519" y="12708"/>
                    <a:pt x="77519" y="12708"/>
                  </a:cubicBezTo>
                  <a:cubicBezTo>
                    <a:pt x="77519" y="12708"/>
                    <a:pt x="77519" y="12810"/>
                    <a:pt x="77417" y="12810"/>
                  </a:cubicBezTo>
                  <a:lnTo>
                    <a:pt x="77417" y="12708"/>
                  </a:lnTo>
                  <a:lnTo>
                    <a:pt x="77417" y="12581"/>
                  </a:lnTo>
                  <a:close/>
                  <a:moveTo>
                    <a:pt x="6253" y="12276"/>
                  </a:moveTo>
                  <a:cubicBezTo>
                    <a:pt x="6354" y="12276"/>
                    <a:pt x="6354" y="12378"/>
                    <a:pt x="6354" y="12378"/>
                  </a:cubicBezTo>
                  <a:cubicBezTo>
                    <a:pt x="6482" y="12581"/>
                    <a:pt x="6482" y="12810"/>
                    <a:pt x="6482" y="12912"/>
                  </a:cubicBezTo>
                  <a:cubicBezTo>
                    <a:pt x="6253" y="12912"/>
                    <a:pt x="6151" y="12810"/>
                    <a:pt x="6049" y="12708"/>
                  </a:cubicBezTo>
                  <a:cubicBezTo>
                    <a:pt x="6049" y="12480"/>
                    <a:pt x="6253" y="12378"/>
                    <a:pt x="6253" y="12276"/>
                  </a:cubicBezTo>
                  <a:close/>
                  <a:moveTo>
                    <a:pt x="75206" y="12811"/>
                  </a:moveTo>
                  <a:cubicBezTo>
                    <a:pt x="75206" y="12912"/>
                    <a:pt x="75206" y="12912"/>
                    <a:pt x="75104" y="12912"/>
                  </a:cubicBezTo>
                  <a:cubicBezTo>
                    <a:pt x="75000" y="12828"/>
                    <a:pt x="75067" y="12813"/>
                    <a:pt x="75206" y="12811"/>
                  </a:cubicBezTo>
                  <a:close/>
                  <a:moveTo>
                    <a:pt x="7956" y="12378"/>
                  </a:moveTo>
                  <a:cubicBezTo>
                    <a:pt x="8057" y="12581"/>
                    <a:pt x="8057" y="12810"/>
                    <a:pt x="7956" y="12912"/>
                  </a:cubicBezTo>
                  <a:cubicBezTo>
                    <a:pt x="7905" y="12962"/>
                    <a:pt x="7822" y="12962"/>
                    <a:pt x="7727" y="12962"/>
                  </a:cubicBezTo>
                  <a:cubicBezTo>
                    <a:pt x="7632" y="12962"/>
                    <a:pt x="7524" y="12962"/>
                    <a:pt x="7422" y="13013"/>
                  </a:cubicBezTo>
                  <a:cubicBezTo>
                    <a:pt x="7320" y="13013"/>
                    <a:pt x="7219" y="12912"/>
                    <a:pt x="7117" y="12912"/>
                  </a:cubicBezTo>
                  <a:cubicBezTo>
                    <a:pt x="7320" y="12810"/>
                    <a:pt x="7320" y="12810"/>
                    <a:pt x="7854" y="12810"/>
                  </a:cubicBezTo>
                  <a:cubicBezTo>
                    <a:pt x="7854" y="12581"/>
                    <a:pt x="7854" y="12480"/>
                    <a:pt x="7956" y="12378"/>
                  </a:cubicBezTo>
                  <a:close/>
                  <a:moveTo>
                    <a:pt x="12403" y="14182"/>
                  </a:moveTo>
                  <a:lnTo>
                    <a:pt x="12505" y="14284"/>
                  </a:lnTo>
                  <a:cubicBezTo>
                    <a:pt x="12505" y="14284"/>
                    <a:pt x="12403" y="14284"/>
                    <a:pt x="12403" y="14386"/>
                  </a:cubicBezTo>
                  <a:lnTo>
                    <a:pt x="12403" y="14284"/>
                  </a:lnTo>
                  <a:lnTo>
                    <a:pt x="12403" y="14182"/>
                  </a:lnTo>
                  <a:close/>
                  <a:moveTo>
                    <a:pt x="9125" y="14182"/>
                  </a:moveTo>
                  <a:lnTo>
                    <a:pt x="9125" y="14487"/>
                  </a:lnTo>
                  <a:lnTo>
                    <a:pt x="8794" y="14487"/>
                  </a:lnTo>
                  <a:cubicBezTo>
                    <a:pt x="8794" y="14386"/>
                    <a:pt x="8794" y="14386"/>
                    <a:pt x="8693" y="14284"/>
                  </a:cubicBezTo>
                  <a:cubicBezTo>
                    <a:pt x="8794" y="14182"/>
                    <a:pt x="8896" y="14182"/>
                    <a:pt x="9125" y="14182"/>
                  </a:cubicBezTo>
                  <a:close/>
                  <a:moveTo>
                    <a:pt x="9328" y="14386"/>
                  </a:moveTo>
                  <a:cubicBezTo>
                    <a:pt x="9430" y="14386"/>
                    <a:pt x="9430" y="14386"/>
                    <a:pt x="9430" y="14487"/>
                  </a:cubicBezTo>
                  <a:lnTo>
                    <a:pt x="9328" y="14487"/>
                  </a:lnTo>
                  <a:lnTo>
                    <a:pt x="9328" y="14386"/>
                  </a:lnTo>
                  <a:close/>
                  <a:moveTo>
                    <a:pt x="77849" y="14487"/>
                  </a:moveTo>
                  <a:lnTo>
                    <a:pt x="77849" y="14614"/>
                  </a:lnTo>
                  <a:lnTo>
                    <a:pt x="77849" y="14716"/>
                  </a:lnTo>
                  <a:lnTo>
                    <a:pt x="77747" y="14716"/>
                  </a:lnTo>
                  <a:cubicBezTo>
                    <a:pt x="77747" y="14614"/>
                    <a:pt x="77849" y="14614"/>
                    <a:pt x="77849" y="14487"/>
                  </a:cubicBezTo>
                  <a:close/>
                  <a:moveTo>
                    <a:pt x="9023" y="14716"/>
                  </a:moveTo>
                  <a:cubicBezTo>
                    <a:pt x="9125" y="14716"/>
                    <a:pt x="9125" y="14818"/>
                    <a:pt x="9125" y="14818"/>
                  </a:cubicBezTo>
                  <a:lnTo>
                    <a:pt x="8896" y="14818"/>
                  </a:lnTo>
                  <a:cubicBezTo>
                    <a:pt x="9023" y="14818"/>
                    <a:pt x="9023" y="14818"/>
                    <a:pt x="9023" y="14716"/>
                  </a:cubicBezTo>
                  <a:close/>
                  <a:moveTo>
                    <a:pt x="11666" y="14182"/>
                  </a:moveTo>
                  <a:cubicBezTo>
                    <a:pt x="11870" y="14284"/>
                    <a:pt x="11768" y="14487"/>
                    <a:pt x="11768" y="14614"/>
                  </a:cubicBezTo>
                  <a:cubicBezTo>
                    <a:pt x="11870" y="14716"/>
                    <a:pt x="11870" y="14716"/>
                    <a:pt x="11971" y="14818"/>
                  </a:cubicBezTo>
                  <a:cubicBezTo>
                    <a:pt x="11768" y="14919"/>
                    <a:pt x="11565" y="14919"/>
                    <a:pt x="11336" y="14919"/>
                  </a:cubicBezTo>
                  <a:cubicBezTo>
                    <a:pt x="11234" y="14818"/>
                    <a:pt x="11234" y="14716"/>
                    <a:pt x="11133" y="14614"/>
                  </a:cubicBezTo>
                  <a:lnTo>
                    <a:pt x="11133" y="14284"/>
                  </a:lnTo>
                  <a:cubicBezTo>
                    <a:pt x="11336" y="14182"/>
                    <a:pt x="11565" y="14182"/>
                    <a:pt x="11666" y="14182"/>
                  </a:cubicBezTo>
                  <a:close/>
                  <a:moveTo>
                    <a:pt x="12835" y="14487"/>
                  </a:moveTo>
                  <a:cubicBezTo>
                    <a:pt x="12937" y="14716"/>
                    <a:pt x="12937" y="14818"/>
                    <a:pt x="12835" y="14919"/>
                  </a:cubicBezTo>
                  <a:cubicBezTo>
                    <a:pt x="12607" y="14818"/>
                    <a:pt x="12607" y="14716"/>
                    <a:pt x="12835" y="14487"/>
                  </a:cubicBezTo>
                  <a:close/>
                  <a:moveTo>
                    <a:pt x="76575" y="15047"/>
                  </a:moveTo>
                  <a:cubicBezTo>
                    <a:pt x="76680" y="15047"/>
                    <a:pt x="76782" y="15072"/>
                    <a:pt x="76883" y="15123"/>
                  </a:cubicBezTo>
                  <a:cubicBezTo>
                    <a:pt x="76782" y="15237"/>
                    <a:pt x="76680" y="15294"/>
                    <a:pt x="76575" y="15294"/>
                  </a:cubicBezTo>
                  <a:cubicBezTo>
                    <a:pt x="76470" y="15294"/>
                    <a:pt x="76362" y="15237"/>
                    <a:pt x="76248" y="15123"/>
                  </a:cubicBezTo>
                  <a:cubicBezTo>
                    <a:pt x="76362" y="15072"/>
                    <a:pt x="76470" y="15047"/>
                    <a:pt x="76575" y="15047"/>
                  </a:cubicBezTo>
                  <a:close/>
                  <a:moveTo>
                    <a:pt x="10497" y="14182"/>
                  </a:moveTo>
                  <a:cubicBezTo>
                    <a:pt x="10497" y="14487"/>
                    <a:pt x="10701" y="14614"/>
                    <a:pt x="10929" y="14818"/>
                  </a:cubicBezTo>
                  <a:lnTo>
                    <a:pt x="10929" y="15250"/>
                  </a:lnTo>
                  <a:cubicBezTo>
                    <a:pt x="10802" y="15250"/>
                    <a:pt x="10701" y="15352"/>
                    <a:pt x="10599" y="15352"/>
                  </a:cubicBezTo>
                  <a:cubicBezTo>
                    <a:pt x="10599" y="15352"/>
                    <a:pt x="10497" y="15250"/>
                    <a:pt x="10497" y="15123"/>
                  </a:cubicBezTo>
                  <a:lnTo>
                    <a:pt x="10065" y="15123"/>
                  </a:lnTo>
                  <a:cubicBezTo>
                    <a:pt x="10065" y="14919"/>
                    <a:pt x="10065" y="14818"/>
                    <a:pt x="9963" y="14818"/>
                  </a:cubicBezTo>
                  <a:cubicBezTo>
                    <a:pt x="9862" y="14716"/>
                    <a:pt x="9760" y="14614"/>
                    <a:pt x="9659" y="14487"/>
                  </a:cubicBezTo>
                  <a:lnTo>
                    <a:pt x="9659" y="14182"/>
                  </a:lnTo>
                  <a:cubicBezTo>
                    <a:pt x="9823" y="14265"/>
                    <a:pt x="9921" y="14413"/>
                    <a:pt x="10060" y="14413"/>
                  </a:cubicBezTo>
                  <a:cubicBezTo>
                    <a:pt x="10093" y="14413"/>
                    <a:pt x="10128" y="14405"/>
                    <a:pt x="10167" y="14386"/>
                  </a:cubicBezTo>
                  <a:cubicBezTo>
                    <a:pt x="10294" y="14284"/>
                    <a:pt x="10396" y="14284"/>
                    <a:pt x="10497" y="14182"/>
                  </a:cubicBezTo>
                  <a:close/>
                  <a:moveTo>
                    <a:pt x="8388" y="15250"/>
                  </a:moveTo>
                  <a:cubicBezTo>
                    <a:pt x="8388" y="15352"/>
                    <a:pt x="8489" y="15555"/>
                    <a:pt x="8261" y="15555"/>
                  </a:cubicBezTo>
                  <a:cubicBezTo>
                    <a:pt x="8159" y="15352"/>
                    <a:pt x="8159" y="15352"/>
                    <a:pt x="8388" y="15250"/>
                  </a:cubicBezTo>
                  <a:close/>
                  <a:moveTo>
                    <a:pt x="8388" y="14919"/>
                  </a:moveTo>
                  <a:cubicBezTo>
                    <a:pt x="8693" y="15021"/>
                    <a:pt x="9023" y="15123"/>
                    <a:pt x="9125" y="15352"/>
                  </a:cubicBezTo>
                  <a:lnTo>
                    <a:pt x="9125" y="15555"/>
                  </a:lnTo>
                  <a:cubicBezTo>
                    <a:pt x="9091" y="15589"/>
                    <a:pt x="9043" y="15600"/>
                    <a:pt x="8990" y="15600"/>
                  </a:cubicBezTo>
                  <a:cubicBezTo>
                    <a:pt x="8885" y="15600"/>
                    <a:pt x="8760" y="15555"/>
                    <a:pt x="8693" y="15555"/>
                  </a:cubicBezTo>
                  <a:cubicBezTo>
                    <a:pt x="8489" y="15555"/>
                    <a:pt x="8693" y="15250"/>
                    <a:pt x="8388" y="15250"/>
                  </a:cubicBezTo>
                  <a:lnTo>
                    <a:pt x="8388" y="14919"/>
                  </a:lnTo>
                  <a:close/>
                  <a:moveTo>
                    <a:pt x="10294" y="15555"/>
                  </a:moveTo>
                  <a:cubicBezTo>
                    <a:pt x="10396" y="15758"/>
                    <a:pt x="10396" y="15885"/>
                    <a:pt x="10294" y="15987"/>
                  </a:cubicBezTo>
                  <a:cubicBezTo>
                    <a:pt x="10167" y="15885"/>
                    <a:pt x="10167" y="15758"/>
                    <a:pt x="10065" y="15657"/>
                  </a:cubicBezTo>
                  <a:cubicBezTo>
                    <a:pt x="10065" y="15657"/>
                    <a:pt x="10167" y="15657"/>
                    <a:pt x="10294" y="15555"/>
                  </a:cubicBezTo>
                  <a:close/>
                  <a:moveTo>
                    <a:pt x="11565" y="15758"/>
                  </a:moveTo>
                  <a:lnTo>
                    <a:pt x="11565" y="15885"/>
                  </a:lnTo>
                  <a:lnTo>
                    <a:pt x="11565" y="15987"/>
                  </a:lnTo>
                  <a:lnTo>
                    <a:pt x="11438" y="15885"/>
                  </a:lnTo>
                  <a:lnTo>
                    <a:pt x="11565" y="15758"/>
                  </a:lnTo>
                  <a:close/>
                  <a:moveTo>
                    <a:pt x="10294" y="17664"/>
                  </a:moveTo>
                  <a:cubicBezTo>
                    <a:pt x="10497" y="17791"/>
                    <a:pt x="10396" y="17893"/>
                    <a:pt x="10294" y="18096"/>
                  </a:cubicBezTo>
                  <a:cubicBezTo>
                    <a:pt x="10167" y="17893"/>
                    <a:pt x="10167" y="17791"/>
                    <a:pt x="10294" y="17664"/>
                  </a:cubicBezTo>
                  <a:close/>
                  <a:moveTo>
                    <a:pt x="9862" y="17995"/>
                  </a:moveTo>
                  <a:cubicBezTo>
                    <a:pt x="9862" y="18096"/>
                    <a:pt x="9963" y="18096"/>
                    <a:pt x="9963" y="18198"/>
                  </a:cubicBezTo>
                  <a:cubicBezTo>
                    <a:pt x="9944" y="18218"/>
                    <a:pt x="9928" y="18226"/>
                    <a:pt x="9916" y="18226"/>
                  </a:cubicBezTo>
                  <a:cubicBezTo>
                    <a:pt x="9862" y="18226"/>
                    <a:pt x="9862" y="18077"/>
                    <a:pt x="9862" y="17995"/>
                  </a:cubicBezTo>
                  <a:close/>
                  <a:moveTo>
                    <a:pt x="34947" y="0"/>
                  </a:moveTo>
                  <a:cubicBezTo>
                    <a:pt x="34947" y="102"/>
                    <a:pt x="34846" y="102"/>
                    <a:pt x="34846" y="204"/>
                  </a:cubicBezTo>
                  <a:lnTo>
                    <a:pt x="28720" y="204"/>
                  </a:lnTo>
                  <a:lnTo>
                    <a:pt x="28593" y="305"/>
                  </a:lnTo>
                  <a:cubicBezTo>
                    <a:pt x="28492" y="305"/>
                    <a:pt x="28390" y="204"/>
                    <a:pt x="28390" y="204"/>
                  </a:cubicBezTo>
                  <a:cubicBezTo>
                    <a:pt x="28288" y="204"/>
                    <a:pt x="28288" y="305"/>
                    <a:pt x="28187" y="305"/>
                  </a:cubicBezTo>
                  <a:cubicBezTo>
                    <a:pt x="28085" y="305"/>
                    <a:pt x="28085" y="204"/>
                    <a:pt x="28085" y="204"/>
                  </a:cubicBezTo>
                  <a:lnTo>
                    <a:pt x="27323" y="204"/>
                  </a:lnTo>
                  <a:cubicBezTo>
                    <a:pt x="27221" y="204"/>
                    <a:pt x="27119" y="305"/>
                    <a:pt x="27119" y="305"/>
                  </a:cubicBezTo>
                  <a:cubicBezTo>
                    <a:pt x="27018" y="305"/>
                    <a:pt x="27018" y="204"/>
                    <a:pt x="26916" y="204"/>
                  </a:cubicBezTo>
                  <a:lnTo>
                    <a:pt x="26814" y="305"/>
                  </a:lnTo>
                  <a:lnTo>
                    <a:pt x="20460" y="305"/>
                  </a:lnTo>
                  <a:cubicBezTo>
                    <a:pt x="20460" y="407"/>
                    <a:pt x="20333" y="407"/>
                    <a:pt x="20333" y="509"/>
                  </a:cubicBezTo>
                  <a:cubicBezTo>
                    <a:pt x="20231" y="407"/>
                    <a:pt x="20130" y="407"/>
                    <a:pt x="20130" y="305"/>
                  </a:cubicBezTo>
                  <a:cubicBezTo>
                    <a:pt x="19926" y="305"/>
                    <a:pt x="19926" y="509"/>
                    <a:pt x="19825" y="509"/>
                  </a:cubicBezTo>
                  <a:lnTo>
                    <a:pt x="19291" y="509"/>
                  </a:lnTo>
                  <a:cubicBezTo>
                    <a:pt x="19189" y="407"/>
                    <a:pt x="19062" y="407"/>
                    <a:pt x="19062" y="407"/>
                  </a:cubicBezTo>
                  <a:cubicBezTo>
                    <a:pt x="18961" y="407"/>
                    <a:pt x="18961" y="509"/>
                    <a:pt x="18859" y="509"/>
                  </a:cubicBezTo>
                  <a:cubicBezTo>
                    <a:pt x="18859" y="407"/>
                    <a:pt x="18757" y="407"/>
                    <a:pt x="18656" y="305"/>
                  </a:cubicBezTo>
                  <a:cubicBezTo>
                    <a:pt x="18656" y="407"/>
                    <a:pt x="18554" y="509"/>
                    <a:pt x="18554" y="509"/>
                  </a:cubicBezTo>
                  <a:lnTo>
                    <a:pt x="15682" y="509"/>
                  </a:lnTo>
                  <a:cubicBezTo>
                    <a:pt x="15580" y="509"/>
                    <a:pt x="15580" y="509"/>
                    <a:pt x="15580" y="636"/>
                  </a:cubicBezTo>
                  <a:lnTo>
                    <a:pt x="15580" y="839"/>
                  </a:lnTo>
                  <a:cubicBezTo>
                    <a:pt x="15648" y="873"/>
                    <a:pt x="15719" y="884"/>
                    <a:pt x="15790" y="884"/>
                  </a:cubicBezTo>
                  <a:cubicBezTo>
                    <a:pt x="15933" y="884"/>
                    <a:pt x="16080" y="839"/>
                    <a:pt x="16216" y="839"/>
                  </a:cubicBezTo>
                  <a:lnTo>
                    <a:pt x="16317" y="738"/>
                  </a:lnTo>
                  <a:lnTo>
                    <a:pt x="20969" y="738"/>
                  </a:lnTo>
                  <a:lnTo>
                    <a:pt x="21197" y="509"/>
                  </a:lnTo>
                  <a:lnTo>
                    <a:pt x="23103" y="509"/>
                  </a:lnTo>
                  <a:cubicBezTo>
                    <a:pt x="23307" y="636"/>
                    <a:pt x="23408" y="738"/>
                    <a:pt x="23408" y="738"/>
                  </a:cubicBezTo>
                  <a:cubicBezTo>
                    <a:pt x="23597" y="654"/>
                    <a:pt x="23699" y="483"/>
                    <a:pt x="23786" y="483"/>
                  </a:cubicBezTo>
                  <a:cubicBezTo>
                    <a:pt x="23805" y="483"/>
                    <a:pt x="23823" y="491"/>
                    <a:pt x="23841" y="509"/>
                  </a:cubicBezTo>
                  <a:cubicBezTo>
                    <a:pt x="23942" y="636"/>
                    <a:pt x="24044" y="636"/>
                    <a:pt x="24044" y="738"/>
                  </a:cubicBezTo>
                  <a:lnTo>
                    <a:pt x="24374" y="738"/>
                  </a:lnTo>
                  <a:cubicBezTo>
                    <a:pt x="24607" y="606"/>
                    <a:pt x="24815" y="550"/>
                    <a:pt x="25070" y="550"/>
                  </a:cubicBezTo>
                  <a:cubicBezTo>
                    <a:pt x="25260" y="550"/>
                    <a:pt x="25475" y="582"/>
                    <a:pt x="25747" y="636"/>
                  </a:cubicBezTo>
                  <a:cubicBezTo>
                    <a:pt x="25213" y="738"/>
                    <a:pt x="24781" y="738"/>
                    <a:pt x="24374" y="738"/>
                  </a:cubicBezTo>
                  <a:lnTo>
                    <a:pt x="24273" y="839"/>
                  </a:lnTo>
                  <a:lnTo>
                    <a:pt x="21502" y="839"/>
                  </a:lnTo>
                  <a:cubicBezTo>
                    <a:pt x="21502" y="941"/>
                    <a:pt x="21401" y="941"/>
                    <a:pt x="21401" y="1043"/>
                  </a:cubicBezTo>
                  <a:lnTo>
                    <a:pt x="16317" y="1043"/>
                  </a:lnTo>
                  <a:cubicBezTo>
                    <a:pt x="16317" y="1144"/>
                    <a:pt x="16216" y="1144"/>
                    <a:pt x="16216" y="1271"/>
                  </a:cubicBezTo>
                  <a:lnTo>
                    <a:pt x="12505" y="1271"/>
                  </a:lnTo>
                  <a:cubicBezTo>
                    <a:pt x="12505" y="1373"/>
                    <a:pt x="12505" y="1373"/>
                    <a:pt x="12403" y="1373"/>
                  </a:cubicBezTo>
                  <a:cubicBezTo>
                    <a:pt x="12403" y="1373"/>
                    <a:pt x="12302" y="1271"/>
                    <a:pt x="12200" y="1271"/>
                  </a:cubicBezTo>
                  <a:lnTo>
                    <a:pt x="12073" y="1373"/>
                  </a:lnTo>
                  <a:cubicBezTo>
                    <a:pt x="11971" y="1373"/>
                    <a:pt x="11971" y="1271"/>
                    <a:pt x="11870" y="1271"/>
                  </a:cubicBezTo>
                  <a:cubicBezTo>
                    <a:pt x="11768" y="1373"/>
                    <a:pt x="11666" y="1373"/>
                    <a:pt x="11565" y="1475"/>
                  </a:cubicBezTo>
                  <a:cubicBezTo>
                    <a:pt x="11438" y="1373"/>
                    <a:pt x="11438" y="1271"/>
                    <a:pt x="11336" y="1271"/>
                  </a:cubicBezTo>
                  <a:cubicBezTo>
                    <a:pt x="11336" y="1271"/>
                    <a:pt x="11234" y="1373"/>
                    <a:pt x="11133" y="1373"/>
                  </a:cubicBezTo>
                  <a:lnTo>
                    <a:pt x="8693" y="1373"/>
                  </a:lnTo>
                  <a:cubicBezTo>
                    <a:pt x="8591" y="1475"/>
                    <a:pt x="8489" y="1475"/>
                    <a:pt x="8489" y="1576"/>
                  </a:cubicBezTo>
                  <a:lnTo>
                    <a:pt x="6685" y="1576"/>
                  </a:lnTo>
                  <a:cubicBezTo>
                    <a:pt x="6685" y="1678"/>
                    <a:pt x="6583" y="1678"/>
                    <a:pt x="6482" y="1780"/>
                  </a:cubicBezTo>
                  <a:lnTo>
                    <a:pt x="4880" y="1780"/>
                  </a:lnTo>
                  <a:cubicBezTo>
                    <a:pt x="4880" y="1780"/>
                    <a:pt x="4779" y="1907"/>
                    <a:pt x="4677" y="1907"/>
                  </a:cubicBezTo>
                  <a:lnTo>
                    <a:pt x="4042" y="1907"/>
                  </a:lnTo>
                  <a:cubicBezTo>
                    <a:pt x="3940" y="2008"/>
                    <a:pt x="3813" y="2110"/>
                    <a:pt x="3813" y="2110"/>
                  </a:cubicBezTo>
                  <a:lnTo>
                    <a:pt x="3177" y="2110"/>
                  </a:lnTo>
                  <a:cubicBezTo>
                    <a:pt x="3076" y="2313"/>
                    <a:pt x="2872" y="2542"/>
                    <a:pt x="2669" y="2745"/>
                  </a:cubicBezTo>
                  <a:cubicBezTo>
                    <a:pt x="2872" y="2847"/>
                    <a:pt x="2974" y="3050"/>
                    <a:pt x="3177" y="3177"/>
                  </a:cubicBezTo>
                  <a:cubicBezTo>
                    <a:pt x="3076" y="3381"/>
                    <a:pt x="2974" y="3482"/>
                    <a:pt x="2974" y="3686"/>
                  </a:cubicBezTo>
                  <a:cubicBezTo>
                    <a:pt x="2872" y="3584"/>
                    <a:pt x="2771" y="3584"/>
                    <a:pt x="2771" y="3482"/>
                  </a:cubicBezTo>
                  <a:cubicBezTo>
                    <a:pt x="2656" y="3482"/>
                    <a:pt x="2548" y="3457"/>
                    <a:pt x="2444" y="3457"/>
                  </a:cubicBezTo>
                  <a:cubicBezTo>
                    <a:pt x="2339" y="3457"/>
                    <a:pt x="2237" y="3482"/>
                    <a:pt x="2135" y="3584"/>
                  </a:cubicBezTo>
                  <a:lnTo>
                    <a:pt x="2135" y="3914"/>
                  </a:lnTo>
                  <a:cubicBezTo>
                    <a:pt x="2034" y="3813"/>
                    <a:pt x="1907" y="3813"/>
                    <a:pt x="1805" y="3686"/>
                  </a:cubicBezTo>
                  <a:lnTo>
                    <a:pt x="1271" y="3686"/>
                  </a:lnTo>
                  <a:lnTo>
                    <a:pt x="1170" y="3813"/>
                  </a:lnTo>
                  <a:lnTo>
                    <a:pt x="763" y="3813"/>
                  </a:lnTo>
                  <a:cubicBezTo>
                    <a:pt x="636" y="4016"/>
                    <a:pt x="331" y="4118"/>
                    <a:pt x="331" y="4448"/>
                  </a:cubicBezTo>
                  <a:cubicBezTo>
                    <a:pt x="433" y="4550"/>
                    <a:pt x="534" y="4652"/>
                    <a:pt x="636" y="4753"/>
                  </a:cubicBezTo>
                  <a:cubicBezTo>
                    <a:pt x="636" y="4855"/>
                    <a:pt x="763" y="4957"/>
                    <a:pt x="763" y="5084"/>
                  </a:cubicBezTo>
                  <a:lnTo>
                    <a:pt x="1170" y="5084"/>
                  </a:lnTo>
                  <a:cubicBezTo>
                    <a:pt x="1170" y="5185"/>
                    <a:pt x="1271" y="5185"/>
                    <a:pt x="1398" y="5287"/>
                  </a:cubicBezTo>
                  <a:lnTo>
                    <a:pt x="1907" y="5287"/>
                  </a:lnTo>
                  <a:cubicBezTo>
                    <a:pt x="1907" y="5389"/>
                    <a:pt x="2034" y="5389"/>
                    <a:pt x="2034" y="5389"/>
                  </a:cubicBezTo>
                  <a:lnTo>
                    <a:pt x="3508" y="5389"/>
                  </a:lnTo>
                  <a:cubicBezTo>
                    <a:pt x="3508" y="5490"/>
                    <a:pt x="3610" y="5592"/>
                    <a:pt x="3610" y="5592"/>
                  </a:cubicBezTo>
                  <a:lnTo>
                    <a:pt x="6888" y="5592"/>
                  </a:lnTo>
                  <a:cubicBezTo>
                    <a:pt x="6888" y="5719"/>
                    <a:pt x="6990" y="5719"/>
                    <a:pt x="6990" y="5821"/>
                  </a:cubicBezTo>
                  <a:lnTo>
                    <a:pt x="9430" y="5821"/>
                  </a:lnTo>
                  <a:cubicBezTo>
                    <a:pt x="9582" y="5821"/>
                    <a:pt x="9769" y="5775"/>
                    <a:pt x="9936" y="5775"/>
                  </a:cubicBezTo>
                  <a:cubicBezTo>
                    <a:pt x="10020" y="5775"/>
                    <a:pt x="10099" y="5787"/>
                    <a:pt x="10167" y="5821"/>
                  </a:cubicBezTo>
                  <a:cubicBezTo>
                    <a:pt x="9963" y="6024"/>
                    <a:pt x="9659" y="5922"/>
                    <a:pt x="9328" y="6024"/>
                  </a:cubicBezTo>
                  <a:cubicBezTo>
                    <a:pt x="9328" y="6024"/>
                    <a:pt x="9226" y="6024"/>
                    <a:pt x="9226" y="6126"/>
                  </a:cubicBezTo>
                  <a:lnTo>
                    <a:pt x="7956" y="6126"/>
                  </a:lnTo>
                  <a:lnTo>
                    <a:pt x="7752" y="6354"/>
                  </a:lnTo>
                  <a:lnTo>
                    <a:pt x="6685" y="6354"/>
                  </a:lnTo>
                  <a:cubicBezTo>
                    <a:pt x="6354" y="6558"/>
                    <a:pt x="5948" y="6558"/>
                    <a:pt x="5719" y="6863"/>
                  </a:cubicBezTo>
                  <a:lnTo>
                    <a:pt x="5719" y="7091"/>
                  </a:lnTo>
                  <a:cubicBezTo>
                    <a:pt x="5846" y="7193"/>
                    <a:pt x="5948" y="7193"/>
                    <a:pt x="6049" y="7295"/>
                  </a:cubicBezTo>
                  <a:cubicBezTo>
                    <a:pt x="6049" y="7498"/>
                    <a:pt x="5948" y="7727"/>
                    <a:pt x="6151" y="7828"/>
                  </a:cubicBezTo>
                  <a:cubicBezTo>
                    <a:pt x="6482" y="7930"/>
                    <a:pt x="6787" y="8032"/>
                    <a:pt x="6990" y="8261"/>
                  </a:cubicBezTo>
                  <a:cubicBezTo>
                    <a:pt x="7117" y="8261"/>
                    <a:pt x="7117" y="8362"/>
                    <a:pt x="7117" y="8362"/>
                  </a:cubicBezTo>
                  <a:cubicBezTo>
                    <a:pt x="6990" y="8464"/>
                    <a:pt x="6888" y="8464"/>
                    <a:pt x="6888" y="8566"/>
                  </a:cubicBezTo>
                  <a:cubicBezTo>
                    <a:pt x="6787" y="8464"/>
                    <a:pt x="6685" y="8464"/>
                    <a:pt x="6583" y="8362"/>
                  </a:cubicBezTo>
                  <a:cubicBezTo>
                    <a:pt x="6482" y="8464"/>
                    <a:pt x="6354" y="8464"/>
                    <a:pt x="6354" y="8566"/>
                  </a:cubicBezTo>
                  <a:cubicBezTo>
                    <a:pt x="6273" y="8566"/>
                    <a:pt x="6192" y="8435"/>
                    <a:pt x="6058" y="8435"/>
                  </a:cubicBezTo>
                  <a:cubicBezTo>
                    <a:pt x="6025" y="8435"/>
                    <a:pt x="5988" y="8444"/>
                    <a:pt x="5948" y="8464"/>
                  </a:cubicBezTo>
                  <a:lnTo>
                    <a:pt x="5846" y="8566"/>
                  </a:lnTo>
                  <a:cubicBezTo>
                    <a:pt x="5617" y="8566"/>
                    <a:pt x="5414" y="8566"/>
                    <a:pt x="5211" y="8667"/>
                  </a:cubicBezTo>
                  <a:cubicBezTo>
                    <a:pt x="5084" y="8769"/>
                    <a:pt x="5211" y="8896"/>
                    <a:pt x="5312" y="8998"/>
                  </a:cubicBezTo>
                  <a:cubicBezTo>
                    <a:pt x="5414" y="9099"/>
                    <a:pt x="5414" y="9201"/>
                    <a:pt x="5211" y="9303"/>
                  </a:cubicBezTo>
                  <a:cubicBezTo>
                    <a:pt x="5211" y="9201"/>
                    <a:pt x="5211" y="9201"/>
                    <a:pt x="5084" y="9099"/>
                  </a:cubicBezTo>
                  <a:cubicBezTo>
                    <a:pt x="4880" y="9303"/>
                    <a:pt x="4677" y="9303"/>
                    <a:pt x="4575" y="9404"/>
                  </a:cubicBezTo>
                  <a:cubicBezTo>
                    <a:pt x="4448" y="9633"/>
                    <a:pt x="4347" y="9836"/>
                    <a:pt x="4143" y="9938"/>
                  </a:cubicBezTo>
                  <a:cubicBezTo>
                    <a:pt x="4042" y="9938"/>
                    <a:pt x="4042" y="9836"/>
                    <a:pt x="3940" y="9735"/>
                  </a:cubicBezTo>
                  <a:lnTo>
                    <a:pt x="3940" y="9531"/>
                  </a:lnTo>
                  <a:lnTo>
                    <a:pt x="3813" y="9531"/>
                  </a:lnTo>
                  <a:cubicBezTo>
                    <a:pt x="3813" y="9404"/>
                    <a:pt x="3711" y="9404"/>
                    <a:pt x="3610" y="9404"/>
                  </a:cubicBezTo>
                  <a:cubicBezTo>
                    <a:pt x="3406" y="8998"/>
                    <a:pt x="3177" y="8769"/>
                    <a:pt x="2974" y="8769"/>
                  </a:cubicBezTo>
                  <a:cubicBezTo>
                    <a:pt x="2872" y="8769"/>
                    <a:pt x="2872" y="8896"/>
                    <a:pt x="2872" y="8998"/>
                  </a:cubicBezTo>
                  <a:cubicBezTo>
                    <a:pt x="2872" y="9099"/>
                    <a:pt x="2974" y="9099"/>
                    <a:pt x="2974" y="9201"/>
                  </a:cubicBezTo>
                  <a:lnTo>
                    <a:pt x="2974" y="10040"/>
                  </a:lnTo>
                  <a:lnTo>
                    <a:pt x="2974" y="10167"/>
                  </a:lnTo>
                  <a:cubicBezTo>
                    <a:pt x="2771" y="10167"/>
                    <a:pt x="2771" y="10167"/>
                    <a:pt x="2669" y="9938"/>
                  </a:cubicBezTo>
                  <a:cubicBezTo>
                    <a:pt x="2339" y="9938"/>
                    <a:pt x="2237" y="9633"/>
                    <a:pt x="2034" y="9531"/>
                  </a:cubicBezTo>
                  <a:cubicBezTo>
                    <a:pt x="1907" y="9633"/>
                    <a:pt x="1907" y="9836"/>
                    <a:pt x="1907" y="10040"/>
                  </a:cubicBezTo>
                  <a:lnTo>
                    <a:pt x="1703" y="9836"/>
                  </a:lnTo>
                  <a:cubicBezTo>
                    <a:pt x="1602" y="9836"/>
                    <a:pt x="1602" y="9938"/>
                    <a:pt x="1500" y="9938"/>
                  </a:cubicBezTo>
                  <a:cubicBezTo>
                    <a:pt x="1449" y="9989"/>
                    <a:pt x="1367" y="9989"/>
                    <a:pt x="1284" y="9989"/>
                  </a:cubicBezTo>
                  <a:cubicBezTo>
                    <a:pt x="1201" y="9989"/>
                    <a:pt x="1119" y="9989"/>
                    <a:pt x="1068" y="10040"/>
                  </a:cubicBezTo>
                  <a:cubicBezTo>
                    <a:pt x="1068" y="10167"/>
                    <a:pt x="1068" y="10370"/>
                    <a:pt x="966" y="10573"/>
                  </a:cubicBezTo>
                  <a:cubicBezTo>
                    <a:pt x="865" y="10472"/>
                    <a:pt x="865" y="10370"/>
                    <a:pt x="763" y="10370"/>
                  </a:cubicBezTo>
                  <a:cubicBezTo>
                    <a:pt x="610" y="10370"/>
                    <a:pt x="424" y="10325"/>
                    <a:pt x="249" y="10325"/>
                  </a:cubicBezTo>
                  <a:cubicBezTo>
                    <a:pt x="161" y="10325"/>
                    <a:pt x="77" y="10336"/>
                    <a:pt x="0" y="10370"/>
                  </a:cubicBezTo>
                  <a:lnTo>
                    <a:pt x="0" y="10573"/>
                  </a:lnTo>
                  <a:cubicBezTo>
                    <a:pt x="229" y="10802"/>
                    <a:pt x="433" y="11005"/>
                    <a:pt x="636" y="11209"/>
                  </a:cubicBezTo>
                  <a:lnTo>
                    <a:pt x="966" y="11209"/>
                  </a:lnTo>
                  <a:cubicBezTo>
                    <a:pt x="1068" y="11310"/>
                    <a:pt x="1068" y="11438"/>
                    <a:pt x="1068" y="11539"/>
                  </a:cubicBezTo>
                  <a:lnTo>
                    <a:pt x="1271" y="11539"/>
                  </a:lnTo>
                  <a:cubicBezTo>
                    <a:pt x="1398" y="11438"/>
                    <a:pt x="1398" y="11310"/>
                    <a:pt x="1500" y="11209"/>
                  </a:cubicBezTo>
                  <a:lnTo>
                    <a:pt x="1805" y="11539"/>
                  </a:lnTo>
                  <a:lnTo>
                    <a:pt x="1805" y="11743"/>
                  </a:lnTo>
                  <a:cubicBezTo>
                    <a:pt x="2034" y="11641"/>
                    <a:pt x="2135" y="11539"/>
                    <a:pt x="2237" y="11438"/>
                  </a:cubicBezTo>
                  <a:lnTo>
                    <a:pt x="2771" y="11438"/>
                  </a:lnTo>
                  <a:cubicBezTo>
                    <a:pt x="2872" y="11641"/>
                    <a:pt x="2872" y="11743"/>
                    <a:pt x="2872" y="11946"/>
                  </a:cubicBezTo>
                  <a:cubicBezTo>
                    <a:pt x="2974" y="11844"/>
                    <a:pt x="3076" y="11844"/>
                    <a:pt x="3076" y="11743"/>
                  </a:cubicBezTo>
                  <a:cubicBezTo>
                    <a:pt x="3177" y="11946"/>
                    <a:pt x="3305" y="12175"/>
                    <a:pt x="3508" y="12276"/>
                  </a:cubicBezTo>
                  <a:cubicBezTo>
                    <a:pt x="3610" y="12276"/>
                    <a:pt x="3610" y="12276"/>
                    <a:pt x="3711" y="12175"/>
                  </a:cubicBezTo>
                  <a:cubicBezTo>
                    <a:pt x="3711" y="12073"/>
                    <a:pt x="3508" y="12073"/>
                    <a:pt x="3610" y="11946"/>
                  </a:cubicBezTo>
                  <a:cubicBezTo>
                    <a:pt x="3508" y="11844"/>
                    <a:pt x="3406" y="11844"/>
                    <a:pt x="3406" y="11844"/>
                  </a:cubicBezTo>
                  <a:cubicBezTo>
                    <a:pt x="3436" y="11814"/>
                    <a:pt x="3457" y="11802"/>
                    <a:pt x="3474" y="11802"/>
                  </a:cubicBezTo>
                  <a:cubicBezTo>
                    <a:pt x="3517" y="11802"/>
                    <a:pt x="3538" y="11874"/>
                    <a:pt x="3610" y="11946"/>
                  </a:cubicBezTo>
                  <a:cubicBezTo>
                    <a:pt x="3610" y="11844"/>
                    <a:pt x="3711" y="11844"/>
                    <a:pt x="3813" y="11743"/>
                  </a:cubicBezTo>
                  <a:cubicBezTo>
                    <a:pt x="3940" y="11844"/>
                    <a:pt x="3940" y="11946"/>
                    <a:pt x="4042" y="12073"/>
                  </a:cubicBezTo>
                  <a:lnTo>
                    <a:pt x="4143" y="11946"/>
                  </a:lnTo>
                  <a:cubicBezTo>
                    <a:pt x="4245" y="11946"/>
                    <a:pt x="4347" y="12073"/>
                    <a:pt x="4347" y="12073"/>
                  </a:cubicBezTo>
                  <a:cubicBezTo>
                    <a:pt x="4448" y="11946"/>
                    <a:pt x="4448" y="11743"/>
                    <a:pt x="4448" y="11539"/>
                  </a:cubicBezTo>
                  <a:lnTo>
                    <a:pt x="4448" y="11539"/>
                  </a:lnTo>
                  <a:cubicBezTo>
                    <a:pt x="4418" y="11569"/>
                    <a:pt x="4389" y="11581"/>
                    <a:pt x="4361" y="11581"/>
                  </a:cubicBezTo>
                  <a:cubicBezTo>
                    <a:pt x="4296" y="11581"/>
                    <a:pt x="4245" y="11509"/>
                    <a:pt x="4245" y="11438"/>
                  </a:cubicBezTo>
                  <a:cubicBezTo>
                    <a:pt x="4245" y="11310"/>
                    <a:pt x="4347" y="11209"/>
                    <a:pt x="4448" y="11107"/>
                  </a:cubicBezTo>
                  <a:cubicBezTo>
                    <a:pt x="4448" y="10904"/>
                    <a:pt x="4347" y="10675"/>
                    <a:pt x="4575" y="10472"/>
                  </a:cubicBezTo>
                  <a:lnTo>
                    <a:pt x="5211" y="11107"/>
                  </a:lnTo>
                  <a:cubicBezTo>
                    <a:pt x="5084" y="11209"/>
                    <a:pt x="5084" y="11310"/>
                    <a:pt x="4982" y="11310"/>
                  </a:cubicBezTo>
                  <a:cubicBezTo>
                    <a:pt x="4880" y="11438"/>
                    <a:pt x="4880" y="11438"/>
                    <a:pt x="4779" y="11438"/>
                  </a:cubicBezTo>
                  <a:lnTo>
                    <a:pt x="4779" y="11844"/>
                  </a:lnTo>
                  <a:cubicBezTo>
                    <a:pt x="4779" y="11844"/>
                    <a:pt x="4677" y="11946"/>
                    <a:pt x="4677" y="12073"/>
                  </a:cubicBezTo>
                  <a:cubicBezTo>
                    <a:pt x="4575" y="12175"/>
                    <a:pt x="4779" y="12276"/>
                    <a:pt x="4779" y="12378"/>
                  </a:cubicBezTo>
                  <a:cubicBezTo>
                    <a:pt x="4779" y="12378"/>
                    <a:pt x="4677" y="12480"/>
                    <a:pt x="4677" y="12581"/>
                  </a:cubicBezTo>
                  <a:cubicBezTo>
                    <a:pt x="4728" y="12645"/>
                    <a:pt x="4804" y="12677"/>
                    <a:pt x="4880" y="12677"/>
                  </a:cubicBezTo>
                  <a:cubicBezTo>
                    <a:pt x="4957" y="12677"/>
                    <a:pt x="5033" y="12645"/>
                    <a:pt x="5084" y="12581"/>
                  </a:cubicBezTo>
                  <a:cubicBezTo>
                    <a:pt x="5211" y="12480"/>
                    <a:pt x="5211" y="12378"/>
                    <a:pt x="5211" y="12276"/>
                  </a:cubicBezTo>
                  <a:lnTo>
                    <a:pt x="5719" y="12276"/>
                  </a:lnTo>
                  <a:lnTo>
                    <a:pt x="5719" y="12175"/>
                  </a:lnTo>
                  <a:lnTo>
                    <a:pt x="6049" y="11844"/>
                  </a:lnTo>
                  <a:lnTo>
                    <a:pt x="6049" y="11641"/>
                  </a:lnTo>
                  <a:cubicBezTo>
                    <a:pt x="6049" y="11539"/>
                    <a:pt x="5948" y="11539"/>
                    <a:pt x="5948" y="11438"/>
                  </a:cubicBezTo>
                  <a:cubicBezTo>
                    <a:pt x="5969" y="11411"/>
                    <a:pt x="5986" y="11400"/>
                    <a:pt x="5999" y="11400"/>
                  </a:cubicBezTo>
                  <a:cubicBezTo>
                    <a:pt x="6049" y="11400"/>
                    <a:pt x="6049" y="11560"/>
                    <a:pt x="6049" y="11641"/>
                  </a:cubicBezTo>
                  <a:lnTo>
                    <a:pt x="6253" y="11641"/>
                  </a:lnTo>
                  <a:cubicBezTo>
                    <a:pt x="6253" y="11743"/>
                    <a:pt x="6354" y="11844"/>
                    <a:pt x="6354" y="12073"/>
                  </a:cubicBezTo>
                  <a:cubicBezTo>
                    <a:pt x="6180" y="12073"/>
                    <a:pt x="6006" y="12297"/>
                    <a:pt x="5816" y="12297"/>
                  </a:cubicBezTo>
                  <a:cubicBezTo>
                    <a:pt x="5784" y="12297"/>
                    <a:pt x="5752" y="12291"/>
                    <a:pt x="5719" y="12276"/>
                  </a:cubicBezTo>
                  <a:cubicBezTo>
                    <a:pt x="5719" y="12378"/>
                    <a:pt x="5516" y="12480"/>
                    <a:pt x="5516" y="12581"/>
                  </a:cubicBezTo>
                  <a:cubicBezTo>
                    <a:pt x="5617" y="12581"/>
                    <a:pt x="5719" y="12708"/>
                    <a:pt x="5846" y="12708"/>
                  </a:cubicBezTo>
                  <a:cubicBezTo>
                    <a:pt x="5719" y="12810"/>
                    <a:pt x="5719" y="12912"/>
                    <a:pt x="5617" y="13013"/>
                  </a:cubicBezTo>
                  <a:lnTo>
                    <a:pt x="5084" y="13013"/>
                  </a:lnTo>
                  <a:cubicBezTo>
                    <a:pt x="4982" y="12912"/>
                    <a:pt x="4982" y="12810"/>
                    <a:pt x="4880" y="12810"/>
                  </a:cubicBezTo>
                  <a:cubicBezTo>
                    <a:pt x="4880" y="12912"/>
                    <a:pt x="4779" y="13013"/>
                    <a:pt x="4779" y="13115"/>
                  </a:cubicBezTo>
                  <a:lnTo>
                    <a:pt x="4143" y="13115"/>
                  </a:lnTo>
                  <a:cubicBezTo>
                    <a:pt x="4042" y="13013"/>
                    <a:pt x="4042" y="12912"/>
                    <a:pt x="3940" y="12912"/>
                  </a:cubicBezTo>
                  <a:cubicBezTo>
                    <a:pt x="3940" y="12708"/>
                    <a:pt x="3813" y="12581"/>
                    <a:pt x="3711" y="12581"/>
                  </a:cubicBezTo>
                  <a:cubicBezTo>
                    <a:pt x="3508" y="12708"/>
                    <a:pt x="3406" y="12912"/>
                    <a:pt x="3305" y="13115"/>
                  </a:cubicBezTo>
                  <a:cubicBezTo>
                    <a:pt x="3305" y="13217"/>
                    <a:pt x="2974" y="13445"/>
                    <a:pt x="2872" y="13547"/>
                  </a:cubicBezTo>
                  <a:cubicBezTo>
                    <a:pt x="2974" y="13649"/>
                    <a:pt x="3177" y="13750"/>
                    <a:pt x="3406" y="13852"/>
                  </a:cubicBezTo>
                  <a:lnTo>
                    <a:pt x="3813" y="13852"/>
                  </a:lnTo>
                  <a:cubicBezTo>
                    <a:pt x="3940" y="13979"/>
                    <a:pt x="3940" y="13979"/>
                    <a:pt x="4042" y="13979"/>
                  </a:cubicBezTo>
                  <a:cubicBezTo>
                    <a:pt x="4143" y="13852"/>
                    <a:pt x="4347" y="13852"/>
                    <a:pt x="4448" y="13750"/>
                  </a:cubicBezTo>
                  <a:lnTo>
                    <a:pt x="4575" y="13649"/>
                  </a:lnTo>
                  <a:lnTo>
                    <a:pt x="4880" y="13649"/>
                  </a:lnTo>
                  <a:cubicBezTo>
                    <a:pt x="4982" y="13649"/>
                    <a:pt x="4982" y="13547"/>
                    <a:pt x="5084" y="13547"/>
                  </a:cubicBezTo>
                  <a:cubicBezTo>
                    <a:pt x="5168" y="13547"/>
                    <a:pt x="5242" y="13502"/>
                    <a:pt x="5311" y="13502"/>
                  </a:cubicBezTo>
                  <a:cubicBezTo>
                    <a:pt x="5346" y="13502"/>
                    <a:pt x="5380" y="13513"/>
                    <a:pt x="5414" y="13547"/>
                  </a:cubicBezTo>
                  <a:cubicBezTo>
                    <a:pt x="5516" y="13547"/>
                    <a:pt x="5617" y="13649"/>
                    <a:pt x="5846" y="13750"/>
                  </a:cubicBezTo>
                  <a:cubicBezTo>
                    <a:pt x="5948" y="13750"/>
                    <a:pt x="6049" y="13852"/>
                    <a:pt x="6151" y="13979"/>
                  </a:cubicBezTo>
                  <a:cubicBezTo>
                    <a:pt x="6151" y="13979"/>
                    <a:pt x="6253" y="13852"/>
                    <a:pt x="6354" y="13852"/>
                  </a:cubicBezTo>
                  <a:cubicBezTo>
                    <a:pt x="6354" y="13852"/>
                    <a:pt x="6482" y="13979"/>
                    <a:pt x="6482" y="14081"/>
                  </a:cubicBezTo>
                  <a:lnTo>
                    <a:pt x="7219" y="14081"/>
                  </a:lnTo>
                  <a:cubicBezTo>
                    <a:pt x="7320" y="14081"/>
                    <a:pt x="7320" y="14182"/>
                    <a:pt x="7422" y="14182"/>
                  </a:cubicBezTo>
                  <a:cubicBezTo>
                    <a:pt x="7473" y="14182"/>
                    <a:pt x="7555" y="14208"/>
                    <a:pt x="7638" y="14208"/>
                  </a:cubicBezTo>
                  <a:cubicBezTo>
                    <a:pt x="7721" y="14208"/>
                    <a:pt x="7803" y="14182"/>
                    <a:pt x="7854" y="14081"/>
                  </a:cubicBezTo>
                  <a:lnTo>
                    <a:pt x="7854" y="13750"/>
                  </a:lnTo>
                  <a:cubicBezTo>
                    <a:pt x="7854" y="13750"/>
                    <a:pt x="7956" y="13750"/>
                    <a:pt x="7956" y="13649"/>
                  </a:cubicBezTo>
                  <a:cubicBezTo>
                    <a:pt x="8057" y="13750"/>
                    <a:pt x="8057" y="13852"/>
                    <a:pt x="8057" y="13979"/>
                  </a:cubicBezTo>
                  <a:cubicBezTo>
                    <a:pt x="8159" y="14081"/>
                    <a:pt x="8261" y="14081"/>
                    <a:pt x="8489" y="14081"/>
                  </a:cubicBezTo>
                  <a:cubicBezTo>
                    <a:pt x="8159" y="14182"/>
                    <a:pt x="8057" y="14487"/>
                    <a:pt x="7956" y="14716"/>
                  </a:cubicBezTo>
                  <a:cubicBezTo>
                    <a:pt x="7854" y="14716"/>
                    <a:pt x="7625" y="14716"/>
                    <a:pt x="7524" y="14818"/>
                  </a:cubicBezTo>
                  <a:cubicBezTo>
                    <a:pt x="7625" y="14919"/>
                    <a:pt x="7752" y="15123"/>
                    <a:pt x="7625" y="15453"/>
                  </a:cubicBezTo>
                  <a:lnTo>
                    <a:pt x="7422" y="15453"/>
                  </a:lnTo>
                  <a:cubicBezTo>
                    <a:pt x="7320" y="15352"/>
                    <a:pt x="7117" y="15250"/>
                    <a:pt x="7117" y="15021"/>
                  </a:cubicBezTo>
                  <a:cubicBezTo>
                    <a:pt x="6990" y="15021"/>
                    <a:pt x="6990" y="15250"/>
                    <a:pt x="6888" y="15250"/>
                  </a:cubicBezTo>
                  <a:cubicBezTo>
                    <a:pt x="6685" y="15123"/>
                    <a:pt x="6583" y="14919"/>
                    <a:pt x="6482" y="14818"/>
                  </a:cubicBezTo>
                  <a:lnTo>
                    <a:pt x="6482" y="14614"/>
                  </a:lnTo>
                  <a:cubicBezTo>
                    <a:pt x="6354" y="14487"/>
                    <a:pt x="6253" y="14487"/>
                    <a:pt x="6151" y="14386"/>
                  </a:cubicBezTo>
                  <a:cubicBezTo>
                    <a:pt x="6049" y="14386"/>
                    <a:pt x="6049" y="14487"/>
                    <a:pt x="5948" y="14487"/>
                  </a:cubicBezTo>
                  <a:cubicBezTo>
                    <a:pt x="5948" y="14487"/>
                    <a:pt x="5846" y="14386"/>
                    <a:pt x="5719" y="14386"/>
                  </a:cubicBezTo>
                  <a:cubicBezTo>
                    <a:pt x="5719" y="14487"/>
                    <a:pt x="5719" y="14487"/>
                    <a:pt x="5617" y="14614"/>
                  </a:cubicBezTo>
                  <a:cubicBezTo>
                    <a:pt x="5846" y="14818"/>
                    <a:pt x="6049" y="14919"/>
                    <a:pt x="6253" y="15123"/>
                  </a:cubicBezTo>
                  <a:lnTo>
                    <a:pt x="6253" y="15555"/>
                  </a:lnTo>
                  <a:cubicBezTo>
                    <a:pt x="6354" y="15657"/>
                    <a:pt x="6482" y="15758"/>
                    <a:pt x="6583" y="15885"/>
                  </a:cubicBezTo>
                  <a:lnTo>
                    <a:pt x="6583" y="16190"/>
                  </a:lnTo>
                  <a:cubicBezTo>
                    <a:pt x="6685" y="16292"/>
                    <a:pt x="6787" y="16394"/>
                    <a:pt x="6888" y="16521"/>
                  </a:cubicBezTo>
                  <a:cubicBezTo>
                    <a:pt x="6888" y="16394"/>
                    <a:pt x="6990" y="16394"/>
                    <a:pt x="7117" y="16292"/>
                  </a:cubicBezTo>
                  <a:lnTo>
                    <a:pt x="7625" y="16292"/>
                  </a:lnTo>
                  <a:cubicBezTo>
                    <a:pt x="7698" y="16423"/>
                    <a:pt x="7796" y="16479"/>
                    <a:pt x="7904" y="16479"/>
                  </a:cubicBezTo>
                  <a:cubicBezTo>
                    <a:pt x="7985" y="16479"/>
                    <a:pt x="8072" y="16448"/>
                    <a:pt x="8159" y="16394"/>
                  </a:cubicBezTo>
                  <a:cubicBezTo>
                    <a:pt x="8159" y="16394"/>
                    <a:pt x="8261" y="16394"/>
                    <a:pt x="8261" y="16292"/>
                  </a:cubicBezTo>
                  <a:cubicBezTo>
                    <a:pt x="8489" y="16521"/>
                    <a:pt x="8693" y="16622"/>
                    <a:pt x="8794" y="16826"/>
                  </a:cubicBezTo>
                  <a:cubicBezTo>
                    <a:pt x="9023" y="16826"/>
                    <a:pt x="9023" y="16826"/>
                    <a:pt x="9125" y="16927"/>
                  </a:cubicBezTo>
                  <a:cubicBezTo>
                    <a:pt x="9226" y="17029"/>
                    <a:pt x="9328" y="17029"/>
                    <a:pt x="9430" y="17029"/>
                  </a:cubicBezTo>
                  <a:cubicBezTo>
                    <a:pt x="9430" y="17156"/>
                    <a:pt x="9531" y="17258"/>
                    <a:pt x="9531" y="17359"/>
                  </a:cubicBezTo>
                  <a:cubicBezTo>
                    <a:pt x="9659" y="17563"/>
                    <a:pt x="9862" y="17791"/>
                    <a:pt x="9862" y="17995"/>
                  </a:cubicBezTo>
                  <a:cubicBezTo>
                    <a:pt x="9659" y="18096"/>
                    <a:pt x="9531" y="18198"/>
                    <a:pt x="9430" y="18427"/>
                  </a:cubicBezTo>
                  <a:lnTo>
                    <a:pt x="9531" y="18528"/>
                  </a:lnTo>
                  <a:cubicBezTo>
                    <a:pt x="9659" y="18528"/>
                    <a:pt x="9760" y="18427"/>
                    <a:pt x="9862" y="18427"/>
                  </a:cubicBezTo>
                  <a:cubicBezTo>
                    <a:pt x="9963" y="18528"/>
                    <a:pt x="10065" y="18528"/>
                    <a:pt x="10167" y="18630"/>
                  </a:cubicBezTo>
                  <a:cubicBezTo>
                    <a:pt x="10294" y="18528"/>
                    <a:pt x="10396" y="18528"/>
                    <a:pt x="10497" y="18427"/>
                  </a:cubicBezTo>
                  <a:cubicBezTo>
                    <a:pt x="10616" y="18546"/>
                    <a:pt x="10666" y="18595"/>
                    <a:pt x="10732" y="18595"/>
                  </a:cubicBezTo>
                  <a:cubicBezTo>
                    <a:pt x="10779" y="18595"/>
                    <a:pt x="10835" y="18571"/>
                    <a:pt x="10929" y="18528"/>
                  </a:cubicBezTo>
                  <a:cubicBezTo>
                    <a:pt x="11031" y="18198"/>
                    <a:pt x="10497" y="18096"/>
                    <a:pt x="10802" y="17893"/>
                  </a:cubicBezTo>
                  <a:lnTo>
                    <a:pt x="11234" y="17893"/>
                  </a:lnTo>
                  <a:cubicBezTo>
                    <a:pt x="11234" y="17791"/>
                    <a:pt x="11133" y="17664"/>
                    <a:pt x="11133" y="17563"/>
                  </a:cubicBezTo>
                  <a:cubicBezTo>
                    <a:pt x="11031" y="17359"/>
                    <a:pt x="11234" y="17156"/>
                    <a:pt x="11031" y="17029"/>
                  </a:cubicBezTo>
                  <a:lnTo>
                    <a:pt x="10701" y="17029"/>
                  </a:lnTo>
                  <a:cubicBezTo>
                    <a:pt x="10802" y="17156"/>
                    <a:pt x="10802" y="17156"/>
                    <a:pt x="10929" y="17258"/>
                  </a:cubicBezTo>
                  <a:cubicBezTo>
                    <a:pt x="10802" y="17359"/>
                    <a:pt x="10701" y="17461"/>
                    <a:pt x="10701" y="17461"/>
                  </a:cubicBezTo>
                  <a:cubicBezTo>
                    <a:pt x="10599" y="17512"/>
                    <a:pt x="10515" y="17531"/>
                    <a:pt x="10441" y="17531"/>
                  </a:cubicBezTo>
                  <a:cubicBezTo>
                    <a:pt x="10219" y="17531"/>
                    <a:pt x="10091" y="17359"/>
                    <a:pt x="9862" y="17359"/>
                  </a:cubicBezTo>
                  <a:lnTo>
                    <a:pt x="9862" y="17156"/>
                  </a:lnTo>
                  <a:cubicBezTo>
                    <a:pt x="9659" y="17156"/>
                    <a:pt x="9659" y="17029"/>
                    <a:pt x="9659" y="16927"/>
                  </a:cubicBezTo>
                  <a:cubicBezTo>
                    <a:pt x="9659" y="16826"/>
                    <a:pt x="9760" y="16826"/>
                    <a:pt x="9862" y="16826"/>
                  </a:cubicBezTo>
                  <a:cubicBezTo>
                    <a:pt x="9862" y="16754"/>
                    <a:pt x="9862" y="16682"/>
                    <a:pt x="9898" y="16682"/>
                  </a:cubicBezTo>
                  <a:cubicBezTo>
                    <a:pt x="9913" y="16682"/>
                    <a:pt x="9934" y="16694"/>
                    <a:pt x="9963" y="16724"/>
                  </a:cubicBezTo>
                  <a:lnTo>
                    <a:pt x="9963" y="16826"/>
                  </a:lnTo>
                  <a:cubicBezTo>
                    <a:pt x="10167" y="16826"/>
                    <a:pt x="10167" y="16724"/>
                    <a:pt x="10294" y="16622"/>
                  </a:cubicBezTo>
                  <a:lnTo>
                    <a:pt x="10802" y="16622"/>
                  </a:lnTo>
                  <a:cubicBezTo>
                    <a:pt x="10929" y="16724"/>
                    <a:pt x="10929" y="16724"/>
                    <a:pt x="11031" y="16826"/>
                  </a:cubicBezTo>
                  <a:cubicBezTo>
                    <a:pt x="11117" y="16740"/>
                    <a:pt x="11058" y="16492"/>
                    <a:pt x="11220" y="16492"/>
                  </a:cubicBezTo>
                  <a:cubicBezTo>
                    <a:pt x="11250" y="16492"/>
                    <a:pt x="11288" y="16501"/>
                    <a:pt x="11336" y="16521"/>
                  </a:cubicBezTo>
                  <a:cubicBezTo>
                    <a:pt x="11438" y="16521"/>
                    <a:pt x="11565" y="16622"/>
                    <a:pt x="11565" y="16724"/>
                  </a:cubicBezTo>
                  <a:cubicBezTo>
                    <a:pt x="11666" y="16927"/>
                    <a:pt x="11666" y="17029"/>
                    <a:pt x="11870" y="17029"/>
                  </a:cubicBezTo>
                  <a:cubicBezTo>
                    <a:pt x="11971" y="17029"/>
                    <a:pt x="12073" y="17156"/>
                    <a:pt x="12073" y="17359"/>
                  </a:cubicBezTo>
                  <a:cubicBezTo>
                    <a:pt x="11768" y="17359"/>
                    <a:pt x="11666" y="17664"/>
                    <a:pt x="11438" y="17791"/>
                  </a:cubicBezTo>
                  <a:lnTo>
                    <a:pt x="11438" y="18096"/>
                  </a:lnTo>
                  <a:cubicBezTo>
                    <a:pt x="11336" y="18300"/>
                    <a:pt x="11133" y="18427"/>
                    <a:pt x="11336" y="18528"/>
                  </a:cubicBezTo>
                  <a:lnTo>
                    <a:pt x="12073" y="18528"/>
                  </a:lnTo>
                  <a:cubicBezTo>
                    <a:pt x="12302" y="18732"/>
                    <a:pt x="12403" y="18935"/>
                    <a:pt x="12607" y="19164"/>
                  </a:cubicBezTo>
                  <a:lnTo>
                    <a:pt x="13878" y="19164"/>
                  </a:lnTo>
                  <a:cubicBezTo>
                    <a:pt x="13878" y="19164"/>
                    <a:pt x="13979" y="19164"/>
                    <a:pt x="13979" y="19266"/>
                  </a:cubicBezTo>
                  <a:lnTo>
                    <a:pt x="15148" y="19266"/>
                  </a:lnTo>
                  <a:cubicBezTo>
                    <a:pt x="15148" y="19367"/>
                    <a:pt x="15250" y="19367"/>
                    <a:pt x="15250" y="19469"/>
                  </a:cubicBezTo>
                  <a:lnTo>
                    <a:pt x="18122" y="19469"/>
                  </a:lnTo>
                  <a:cubicBezTo>
                    <a:pt x="18224" y="19571"/>
                    <a:pt x="18325" y="19571"/>
                    <a:pt x="18325" y="19571"/>
                  </a:cubicBezTo>
                  <a:lnTo>
                    <a:pt x="35481" y="19571"/>
                  </a:lnTo>
                  <a:cubicBezTo>
                    <a:pt x="35583" y="19698"/>
                    <a:pt x="35710" y="19799"/>
                    <a:pt x="35811" y="19799"/>
                  </a:cubicBezTo>
                  <a:cubicBezTo>
                    <a:pt x="35913" y="19799"/>
                    <a:pt x="36015" y="19698"/>
                    <a:pt x="36116" y="19698"/>
                  </a:cubicBezTo>
                  <a:lnTo>
                    <a:pt x="36218" y="19799"/>
                  </a:lnTo>
                  <a:lnTo>
                    <a:pt x="41937" y="19799"/>
                  </a:lnTo>
                  <a:cubicBezTo>
                    <a:pt x="42064" y="19799"/>
                    <a:pt x="42064" y="19698"/>
                    <a:pt x="42165" y="19698"/>
                  </a:cubicBezTo>
                  <a:lnTo>
                    <a:pt x="61634" y="19698"/>
                  </a:lnTo>
                  <a:cubicBezTo>
                    <a:pt x="61761" y="19571"/>
                    <a:pt x="61863" y="19469"/>
                    <a:pt x="61863" y="19469"/>
                  </a:cubicBezTo>
                  <a:lnTo>
                    <a:pt x="68318" y="19469"/>
                  </a:lnTo>
                  <a:lnTo>
                    <a:pt x="68522" y="19266"/>
                  </a:lnTo>
                  <a:lnTo>
                    <a:pt x="72232" y="19266"/>
                  </a:lnTo>
                  <a:cubicBezTo>
                    <a:pt x="72334" y="19164"/>
                    <a:pt x="72436" y="19164"/>
                    <a:pt x="72436" y="19164"/>
                  </a:cubicBezTo>
                  <a:cubicBezTo>
                    <a:pt x="72702" y="19113"/>
                    <a:pt x="72995" y="19113"/>
                    <a:pt x="73274" y="19113"/>
                  </a:cubicBezTo>
                  <a:cubicBezTo>
                    <a:pt x="73554" y="19113"/>
                    <a:pt x="73821" y="19113"/>
                    <a:pt x="74037" y="19062"/>
                  </a:cubicBezTo>
                  <a:cubicBezTo>
                    <a:pt x="74138" y="19062"/>
                    <a:pt x="74240" y="18935"/>
                    <a:pt x="74240" y="18935"/>
                  </a:cubicBezTo>
                  <a:lnTo>
                    <a:pt x="77951" y="18935"/>
                  </a:lnTo>
                  <a:cubicBezTo>
                    <a:pt x="78052" y="18833"/>
                    <a:pt x="78154" y="18833"/>
                    <a:pt x="78154" y="18732"/>
                  </a:cubicBezTo>
                  <a:lnTo>
                    <a:pt x="79959" y="18732"/>
                  </a:lnTo>
                  <a:cubicBezTo>
                    <a:pt x="80060" y="18732"/>
                    <a:pt x="80060" y="18630"/>
                    <a:pt x="80187" y="18528"/>
                  </a:cubicBezTo>
                  <a:lnTo>
                    <a:pt x="80594" y="18528"/>
                  </a:lnTo>
                  <a:cubicBezTo>
                    <a:pt x="80823" y="18427"/>
                    <a:pt x="81026" y="18427"/>
                    <a:pt x="81128" y="18300"/>
                  </a:cubicBezTo>
                  <a:lnTo>
                    <a:pt x="81128" y="18096"/>
                  </a:lnTo>
                  <a:cubicBezTo>
                    <a:pt x="81026" y="18096"/>
                    <a:pt x="80924" y="17995"/>
                    <a:pt x="80823" y="17995"/>
                  </a:cubicBezTo>
                  <a:cubicBezTo>
                    <a:pt x="80823" y="17893"/>
                    <a:pt x="80924" y="17893"/>
                    <a:pt x="80924" y="17791"/>
                  </a:cubicBezTo>
                  <a:cubicBezTo>
                    <a:pt x="80810" y="17677"/>
                    <a:pt x="80677" y="17677"/>
                    <a:pt x="80531" y="17677"/>
                  </a:cubicBezTo>
                  <a:cubicBezTo>
                    <a:pt x="80384" y="17677"/>
                    <a:pt x="80226" y="17677"/>
                    <a:pt x="80060" y="17563"/>
                  </a:cubicBezTo>
                  <a:cubicBezTo>
                    <a:pt x="80187" y="17461"/>
                    <a:pt x="80289" y="17461"/>
                    <a:pt x="80391" y="17359"/>
                  </a:cubicBezTo>
                  <a:cubicBezTo>
                    <a:pt x="80594" y="17359"/>
                    <a:pt x="80924" y="17359"/>
                    <a:pt x="81229" y="17258"/>
                  </a:cubicBezTo>
                  <a:cubicBezTo>
                    <a:pt x="80924" y="17156"/>
                    <a:pt x="80594" y="17156"/>
                    <a:pt x="80391" y="17156"/>
                  </a:cubicBezTo>
                  <a:cubicBezTo>
                    <a:pt x="80170" y="17156"/>
                    <a:pt x="80007" y="17201"/>
                    <a:pt x="79832" y="17201"/>
                  </a:cubicBezTo>
                  <a:cubicBezTo>
                    <a:pt x="79744" y="17201"/>
                    <a:pt x="79654" y="17190"/>
                    <a:pt x="79552" y="17156"/>
                  </a:cubicBezTo>
                  <a:cubicBezTo>
                    <a:pt x="79603" y="17042"/>
                    <a:pt x="79705" y="17042"/>
                    <a:pt x="79806" y="17042"/>
                  </a:cubicBezTo>
                  <a:cubicBezTo>
                    <a:pt x="79908" y="17042"/>
                    <a:pt x="80009" y="17042"/>
                    <a:pt x="80060" y="16927"/>
                  </a:cubicBezTo>
                  <a:cubicBezTo>
                    <a:pt x="79959" y="16826"/>
                    <a:pt x="79857" y="16826"/>
                    <a:pt x="79654" y="16724"/>
                  </a:cubicBezTo>
                  <a:cubicBezTo>
                    <a:pt x="79755" y="16724"/>
                    <a:pt x="80391" y="16521"/>
                    <a:pt x="80492" y="16521"/>
                  </a:cubicBezTo>
                  <a:lnTo>
                    <a:pt x="79654" y="16521"/>
                  </a:lnTo>
                  <a:cubicBezTo>
                    <a:pt x="79552" y="16394"/>
                    <a:pt x="79552" y="16394"/>
                    <a:pt x="79425" y="16292"/>
                  </a:cubicBezTo>
                  <a:cubicBezTo>
                    <a:pt x="79323" y="16394"/>
                    <a:pt x="79323" y="16394"/>
                    <a:pt x="79323" y="16521"/>
                  </a:cubicBezTo>
                  <a:cubicBezTo>
                    <a:pt x="79222" y="16394"/>
                    <a:pt x="79120" y="16394"/>
                    <a:pt x="79120" y="16292"/>
                  </a:cubicBezTo>
                  <a:cubicBezTo>
                    <a:pt x="79018" y="16292"/>
                    <a:pt x="78917" y="16292"/>
                    <a:pt x="78790" y="16190"/>
                  </a:cubicBezTo>
                  <a:cubicBezTo>
                    <a:pt x="78917" y="16190"/>
                    <a:pt x="79018" y="16089"/>
                    <a:pt x="79120" y="16089"/>
                  </a:cubicBezTo>
                  <a:cubicBezTo>
                    <a:pt x="79018" y="15987"/>
                    <a:pt x="79018" y="15885"/>
                    <a:pt x="78917" y="15758"/>
                  </a:cubicBezTo>
                  <a:cubicBezTo>
                    <a:pt x="78790" y="15885"/>
                    <a:pt x="78688" y="15885"/>
                    <a:pt x="78688" y="15987"/>
                  </a:cubicBezTo>
                  <a:cubicBezTo>
                    <a:pt x="78485" y="15885"/>
                    <a:pt x="78383" y="15885"/>
                    <a:pt x="78383" y="15758"/>
                  </a:cubicBezTo>
                  <a:cubicBezTo>
                    <a:pt x="78281" y="15885"/>
                    <a:pt x="78154" y="15885"/>
                    <a:pt x="78281" y="15885"/>
                  </a:cubicBezTo>
                  <a:cubicBezTo>
                    <a:pt x="78180" y="15933"/>
                    <a:pt x="78096" y="15951"/>
                    <a:pt x="78025" y="15951"/>
                  </a:cubicBezTo>
                  <a:cubicBezTo>
                    <a:pt x="77794" y="15951"/>
                    <a:pt x="77694" y="15758"/>
                    <a:pt x="77519" y="15758"/>
                  </a:cubicBezTo>
                  <a:cubicBezTo>
                    <a:pt x="77417" y="15885"/>
                    <a:pt x="77315" y="15885"/>
                    <a:pt x="77315" y="15987"/>
                  </a:cubicBezTo>
                  <a:cubicBezTo>
                    <a:pt x="77214" y="15885"/>
                    <a:pt x="77214" y="15885"/>
                    <a:pt x="77112" y="15758"/>
                  </a:cubicBezTo>
                  <a:cubicBezTo>
                    <a:pt x="76914" y="15758"/>
                    <a:pt x="76735" y="16006"/>
                    <a:pt x="76492" y="16006"/>
                  </a:cubicBezTo>
                  <a:cubicBezTo>
                    <a:pt x="76455" y="16006"/>
                    <a:pt x="76416" y="16000"/>
                    <a:pt x="76375" y="15987"/>
                  </a:cubicBezTo>
                  <a:cubicBezTo>
                    <a:pt x="76248" y="15885"/>
                    <a:pt x="76248" y="15758"/>
                    <a:pt x="76146" y="15657"/>
                  </a:cubicBezTo>
                  <a:lnTo>
                    <a:pt x="76146" y="15453"/>
                  </a:lnTo>
                  <a:cubicBezTo>
                    <a:pt x="76192" y="15433"/>
                    <a:pt x="76233" y="15425"/>
                    <a:pt x="76270" y="15425"/>
                  </a:cubicBezTo>
                  <a:cubicBezTo>
                    <a:pt x="76420" y="15425"/>
                    <a:pt x="76517" y="15555"/>
                    <a:pt x="76680" y="15555"/>
                  </a:cubicBezTo>
                  <a:cubicBezTo>
                    <a:pt x="76782" y="15555"/>
                    <a:pt x="76883" y="15453"/>
                    <a:pt x="77010" y="15453"/>
                  </a:cubicBezTo>
                  <a:lnTo>
                    <a:pt x="77417" y="15453"/>
                  </a:lnTo>
                  <a:cubicBezTo>
                    <a:pt x="77519" y="15453"/>
                    <a:pt x="77646" y="15555"/>
                    <a:pt x="77747" y="15657"/>
                  </a:cubicBezTo>
                  <a:cubicBezTo>
                    <a:pt x="77849" y="15555"/>
                    <a:pt x="77951" y="15453"/>
                    <a:pt x="77951" y="15453"/>
                  </a:cubicBezTo>
                  <a:cubicBezTo>
                    <a:pt x="78000" y="15442"/>
                    <a:pt x="78047" y="15437"/>
                    <a:pt x="78091" y="15437"/>
                  </a:cubicBezTo>
                  <a:cubicBezTo>
                    <a:pt x="78352" y="15437"/>
                    <a:pt x="78527" y="15613"/>
                    <a:pt x="78726" y="15613"/>
                  </a:cubicBezTo>
                  <a:cubicBezTo>
                    <a:pt x="78786" y="15613"/>
                    <a:pt x="78849" y="15597"/>
                    <a:pt x="78917" y="15555"/>
                  </a:cubicBezTo>
                  <a:cubicBezTo>
                    <a:pt x="79018" y="15453"/>
                    <a:pt x="79120" y="15453"/>
                    <a:pt x="79120" y="15352"/>
                  </a:cubicBezTo>
                  <a:cubicBezTo>
                    <a:pt x="79120" y="15123"/>
                    <a:pt x="78790" y="15123"/>
                    <a:pt x="78790" y="14818"/>
                  </a:cubicBezTo>
                  <a:cubicBezTo>
                    <a:pt x="78917" y="14716"/>
                    <a:pt x="79018" y="14614"/>
                    <a:pt x="79018" y="14487"/>
                  </a:cubicBezTo>
                  <a:cubicBezTo>
                    <a:pt x="79171" y="14551"/>
                    <a:pt x="79330" y="14551"/>
                    <a:pt x="79476" y="14551"/>
                  </a:cubicBezTo>
                  <a:cubicBezTo>
                    <a:pt x="79622" y="14551"/>
                    <a:pt x="79755" y="14551"/>
                    <a:pt x="79857" y="14614"/>
                  </a:cubicBezTo>
                  <a:cubicBezTo>
                    <a:pt x="79959" y="14818"/>
                    <a:pt x="79755" y="14919"/>
                    <a:pt x="79755" y="15021"/>
                  </a:cubicBezTo>
                  <a:cubicBezTo>
                    <a:pt x="79755" y="15021"/>
                    <a:pt x="79857" y="15123"/>
                    <a:pt x="79959" y="15250"/>
                  </a:cubicBezTo>
                  <a:cubicBezTo>
                    <a:pt x="80289" y="15021"/>
                    <a:pt x="79857" y="14716"/>
                    <a:pt x="80187" y="14487"/>
                  </a:cubicBezTo>
                  <a:lnTo>
                    <a:pt x="80187" y="14487"/>
                  </a:lnTo>
                  <a:cubicBezTo>
                    <a:pt x="80289" y="14614"/>
                    <a:pt x="80492" y="14716"/>
                    <a:pt x="80696" y="14716"/>
                  </a:cubicBezTo>
                  <a:cubicBezTo>
                    <a:pt x="80924" y="14386"/>
                    <a:pt x="81331" y="14182"/>
                    <a:pt x="81865" y="14182"/>
                  </a:cubicBezTo>
                  <a:lnTo>
                    <a:pt x="81865" y="13852"/>
                  </a:lnTo>
                  <a:lnTo>
                    <a:pt x="81458" y="13852"/>
                  </a:lnTo>
                  <a:cubicBezTo>
                    <a:pt x="81331" y="13750"/>
                    <a:pt x="81128" y="13649"/>
                    <a:pt x="81026" y="13445"/>
                  </a:cubicBezTo>
                  <a:cubicBezTo>
                    <a:pt x="81026" y="13649"/>
                    <a:pt x="80823" y="13649"/>
                    <a:pt x="80823" y="13852"/>
                  </a:cubicBezTo>
                  <a:cubicBezTo>
                    <a:pt x="80924" y="13852"/>
                    <a:pt x="80924" y="13852"/>
                    <a:pt x="80924" y="13979"/>
                  </a:cubicBezTo>
                  <a:lnTo>
                    <a:pt x="80823" y="13979"/>
                  </a:lnTo>
                  <a:cubicBezTo>
                    <a:pt x="80696" y="14182"/>
                    <a:pt x="80696" y="14182"/>
                    <a:pt x="80492" y="14182"/>
                  </a:cubicBezTo>
                  <a:cubicBezTo>
                    <a:pt x="80492" y="14081"/>
                    <a:pt x="80391" y="13979"/>
                    <a:pt x="80391" y="13852"/>
                  </a:cubicBezTo>
                  <a:cubicBezTo>
                    <a:pt x="80289" y="13750"/>
                    <a:pt x="80289" y="13649"/>
                    <a:pt x="80187" y="13547"/>
                  </a:cubicBezTo>
                  <a:cubicBezTo>
                    <a:pt x="80391" y="13445"/>
                    <a:pt x="80492" y="13344"/>
                    <a:pt x="80594" y="13217"/>
                  </a:cubicBezTo>
                  <a:cubicBezTo>
                    <a:pt x="80492" y="13115"/>
                    <a:pt x="80492" y="13115"/>
                    <a:pt x="80391" y="13013"/>
                  </a:cubicBezTo>
                  <a:lnTo>
                    <a:pt x="80391" y="12581"/>
                  </a:lnTo>
                  <a:lnTo>
                    <a:pt x="80289" y="12708"/>
                  </a:lnTo>
                  <a:cubicBezTo>
                    <a:pt x="80187" y="12912"/>
                    <a:pt x="80391" y="13115"/>
                    <a:pt x="80187" y="13344"/>
                  </a:cubicBezTo>
                  <a:lnTo>
                    <a:pt x="79755" y="13344"/>
                  </a:lnTo>
                  <a:cubicBezTo>
                    <a:pt x="79755" y="13217"/>
                    <a:pt x="79654" y="13115"/>
                    <a:pt x="79552" y="13013"/>
                  </a:cubicBezTo>
                  <a:lnTo>
                    <a:pt x="79552" y="12480"/>
                  </a:lnTo>
                  <a:cubicBezTo>
                    <a:pt x="79425" y="12480"/>
                    <a:pt x="79323" y="12480"/>
                    <a:pt x="79222" y="12378"/>
                  </a:cubicBezTo>
                  <a:cubicBezTo>
                    <a:pt x="79120" y="12276"/>
                    <a:pt x="79018" y="12175"/>
                    <a:pt x="78790" y="12073"/>
                  </a:cubicBezTo>
                  <a:lnTo>
                    <a:pt x="78790" y="11743"/>
                  </a:lnTo>
                  <a:lnTo>
                    <a:pt x="78383" y="11743"/>
                  </a:lnTo>
                  <a:cubicBezTo>
                    <a:pt x="78485" y="11844"/>
                    <a:pt x="78586" y="11946"/>
                    <a:pt x="78586" y="12073"/>
                  </a:cubicBezTo>
                  <a:lnTo>
                    <a:pt x="78586" y="12581"/>
                  </a:lnTo>
                  <a:cubicBezTo>
                    <a:pt x="78688" y="12581"/>
                    <a:pt x="78790" y="12708"/>
                    <a:pt x="78790" y="12708"/>
                  </a:cubicBezTo>
                  <a:cubicBezTo>
                    <a:pt x="78790" y="12780"/>
                    <a:pt x="78853" y="12852"/>
                    <a:pt x="78845" y="12852"/>
                  </a:cubicBezTo>
                  <a:cubicBezTo>
                    <a:pt x="78842" y="12852"/>
                    <a:pt x="78827" y="12840"/>
                    <a:pt x="78790" y="12810"/>
                  </a:cubicBezTo>
                  <a:lnTo>
                    <a:pt x="78790" y="12810"/>
                  </a:lnTo>
                  <a:cubicBezTo>
                    <a:pt x="79018" y="13013"/>
                    <a:pt x="79120" y="12912"/>
                    <a:pt x="79120" y="13115"/>
                  </a:cubicBezTo>
                  <a:lnTo>
                    <a:pt x="78383" y="13115"/>
                  </a:lnTo>
                  <a:cubicBezTo>
                    <a:pt x="78269" y="13115"/>
                    <a:pt x="78186" y="13140"/>
                    <a:pt x="78119" y="13140"/>
                  </a:cubicBezTo>
                  <a:cubicBezTo>
                    <a:pt x="78052" y="13140"/>
                    <a:pt x="78002" y="13115"/>
                    <a:pt x="77951" y="13013"/>
                  </a:cubicBezTo>
                  <a:lnTo>
                    <a:pt x="77951" y="12810"/>
                  </a:lnTo>
                  <a:cubicBezTo>
                    <a:pt x="78052" y="12708"/>
                    <a:pt x="78281" y="12480"/>
                    <a:pt x="78485" y="12378"/>
                  </a:cubicBezTo>
                  <a:cubicBezTo>
                    <a:pt x="78485" y="12276"/>
                    <a:pt x="78383" y="12175"/>
                    <a:pt x="78383" y="12073"/>
                  </a:cubicBezTo>
                  <a:lnTo>
                    <a:pt x="78052" y="12073"/>
                  </a:lnTo>
                  <a:cubicBezTo>
                    <a:pt x="77951" y="12073"/>
                    <a:pt x="77849" y="11946"/>
                    <a:pt x="77849" y="11946"/>
                  </a:cubicBezTo>
                  <a:cubicBezTo>
                    <a:pt x="77714" y="11946"/>
                    <a:pt x="77612" y="11901"/>
                    <a:pt x="77529" y="11901"/>
                  </a:cubicBezTo>
                  <a:cubicBezTo>
                    <a:pt x="77488" y="11901"/>
                    <a:pt x="77451" y="11912"/>
                    <a:pt x="77417" y="11946"/>
                  </a:cubicBezTo>
                  <a:cubicBezTo>
                    <a:pt x="77417" y="12175"/>
                    <a:pt x="77315" y="12276"/>
                    <a:pt x="77315" y="12378"/>
                  </a:cubicBezTo>
                  <a:cubicBezTo>
                    <a:pt x="77214" y="12480"/>
                    <a:pt x="77112" y="12480"/>
                    <a:pt x="77112" y="12480"/>
                  </a:cubicBezTo>
                  <a:cubicBezTo>
                    <a:pt x="77010" y="12708"/>
                    <a:pt x="76883" y="12810"/>
                    <a:pt x="76782" y="13013"/>
                  </a:cubicBezTo>
                  <a:cubicBezTo>
                    <a:pt x="76934" y="13013"/>
                    <a:pt x="77075" y="12968"/>
                    <a:pt x="77213" y="12968"/>
                  </a:cubicBezTo>
                  <a:cubicBezTo>
                    <a:pt x="77282" y="12968"/>
                    <a:pt x="77349" y="12979"/>
                    <a:pt x="77417" y="13013"/>
                  </a:cubicBezTo>
                  <a:cubicBezTo>
                    <a:pt x="77315" y="13115"/>
                    <a:pt x="77239" y="13140"/>
                    <a:pt x="77176" y="13140"/>
                  </a:cubicBezTo>
                  <a:cubicBezTo>
                    <a:pt x="77112" y="13140"/>
                    <a:pt x="77061" y="13115"/>
                    <a:pt x="77010" y="13115"/>
                  </a:cubicBezTo>
                  <a:cubicBezTo>
                    <a:pt x="76883" y="13115"/>
                    <a:pt x="76883" y="13013"/>
                    <a:pt x="76782" y="13013"/>
                  </a:cubicBezTo>
                  <a:lnTo>
                    <a:pt x="76375" y="13013"/>
                  </a:lnTo>
                  <a:lnTo>
                    <a:pt x="76248" y="13115"/>
                  </a:lnTo>
                  <a:cubicBezTo>
                    <a:pt x="76146" y="13013"/>
                    <a:pt x="76045" y="13013"/>
                    <a:pt x="75943" y="12912"/>
                  </a:cubicBezTo>
                  <a:cubicBezTo>
                    <a:pt x="76045" y="12810"/>
                    <a:pt x="76045" y="12810"/>
                    <a:pt x="76146" y="12708"/>
                  </a:cubicBezTo>
                  <a:lnTo>
                    <a:pt x="76146" y="11946"/>
                  </a:lnTo>
                  <a:cubicBezTo>
                    <a:pt x="76375" y="11946"/>
                    <a:pt x="76477" y="11946"/>
                    <a:pt x="76578" y="11844"/>
                  </a:cubicBezTo>
                  <a:cubicBezTo>
                    <a:pt x="76680" y="11844"/>
                    <a:pt x="76782" y="11743"/>
                    <a:pt x="76782" y="11641"/>
                  </a:cubicBezTo>
                  <a:cubicBezTo>
                    <a:pt x="76883" y="11539"/>
                    <a:pt x="76782" y="11310"/>
                    <a:pt x="76883" y="11209"/>
                  </a:cubicBezTo>
                  <a:lnTo>
                    <a:pt x="77112" y="11209"/>
                  </a:lnTo>
                  <a:cubicBezTo>
                    <a:pt x="77214" y="11310"/>
                    <a:pt x="77214" y="11438"/>
                    <a:pt x="77315" y="11641"/>
                  </a:cubicBezTo>
                  <a:cubicBezTo>
                    <a:pt x="77519" y="11539"/>
                    <a:pt x="77849" y="11310"/>
                    <a:pt x="78052" y="11209"/>
                  </a:cubicBezTo>
                  <a:cubicBezTo>
                    <a:pt x="78281" y="11438"/>
                    <a:pt x="78485" y="11539"/>
                    <a:pt x="78688" y="11641"/>
                  </a:cubicBezTo>
                  <a:cubicBezTo>
                    <a:pt x="78790" y="11438"/>
                    <a:pt x="78790" y="11310"/>
                    <a:pt x="78917" y="11209"/>
                  </a:cubicBezTo>
                  <a:lnTo>
                    <a:pt x="80289" y="11209"/>
                  </a:lnTo>
                  <a:cubicBezTo>
                    <a:pt x="80391" y="11209"/>
                    <a:pt x="80391" y="11107"/>
                    <a:pt x="80391" y="11107"/>
                  </a:cubicBezTo>
                  <a:cubicBezTo>
                    <a:pt x="80289" y="11005"/>
                    <a:pt x="80187" y="10904"/>
                    <a:pt x="80060" y="10675"/>
                  </a:cubicBezTo>
                  <a:lnTo>
                    <a:pt x="80823" y="10675"/>
                  </a:lnTo>
                  <a:cubicBezTo>
                    <a:pt x="80924" y="10573"/>
                    <a:pt x="81026" y="10573"/>
                    <a:pt x="81026" y="10472"/>
                  </a:cubicBezTo>
                  <a:lnTo>
                    <a:pt x="83237" y="10472"/>
                  </a:lnTo>
                  <a:lnTo>
                    <a:pt x="83237" y="10040"/>
                  </a:lnTo>
                  <a:lnTo>
                    <a:pt x="83136" y="9938"/>
                  </a:lnTo>
                  <a:cubicBezTo>
                    <a:pt x="83136" y="9836"/>
                    <a:pt x="83237" y="9735"/>
                    <a:pt x="83237" y="9735"/>
                  </a:cubicBezTo>
                  <a:cubicBezTo>
                    <a:pt x="83136" y="9633"/>
                    <a:pt x="83136" y="9404"/>
                    <a:pt x="83034" y="9303"/>
                  </a:cubicBezTo>
                  <a:cubicBezTo>
                    <a:pt x="82932" y="9404"/>
                    <a:pt x="82932" y="9531"/>
                    <a:pt x="82831" y="9633"/>
                  </a:cubicBezTo>
                  <a:cubicBezTo>
                    <a:pt x="82729" y="9531"/>
                    <a:pt x="82831" y="9303"/>
                    <a:pt x="82729" y="9201"/>
                  </a:cubicBezTo>
                  <a:cubicBezTo>
                    <a:pt x="82729" y="9201"/>
                    <a:pt x="82602" y="9099"/>
                    <a:pt x="82602" y="8998"/>
                  </a:cubicBezTo>
                  <a:lnTo>
                    <a:pt x="82729" y="8896"/>
                  </a:lnTo>
                  <a:lnTo>
                    <a:pt x="82729" y="8464"/>
                  </a:lnTo>
                  <a:cubicBezTo>
                    <a:pt x="82831" y="8362"/>
                    <a:pt x="83034" y="8261"/>
                    <a:pt x="83136" y="8133"/>
                  </a:cubicBezTo>
                  <a:cubicBezTo>
                    <a:pt x="83136" y="8032"/>
                    <a:pt x="83034" y="7930"/>
                    <a:pt x="83034" y="7930"/>
                  </a:cubicBezTo>
                  <a:lnTo>
                    <a:pt x="82831" y="7930"/>
                  </a:lnTo>
                  <a:cubicBezTo>
                    <a:pt x="82729" y="7828"/>
                    <a:pt x="82602" y="7625"/>
                    <a:pt x="82500" y="7498"/>
                  </a:cubicBezTo>
                  <a:lnTo>
                    <a:pt x="81967" y="7498"/>
                  </a:lnTo>
                  <a:cubicBezTo>
                    <a:pt x="81763" y="7396"/>
                    <a:pt x="81662" y="7295"/>
                    <a:pt x="81560" y="7193"/>
                  </a:cubicBezTo>
                  <a:cubicBezTo>
                    <a:pt x="81458" y="6990"/>
                    <a:pt x="81458" y="6761"/>
                    <a:pt x="81331" y="6659"/>
                  </a:cubicBezTo>
                  <a:cubicBezTo>
                    <a:pt x="81229" y="6558"/>
                    <a:pt x="81128" y="6456"/>
                    <a:pt x="81026" y="6354"/>
                  </a:cubicBezTo>
                  <a:cubicBezTo>
                    <a:pt x="81026" y="6354"/>
                    <a:pt x="80924" y="6456"/>
                    <a:pt x="80823" y="6456"/>
                  </a:cubicBezTo>
                  <a:lnTo>
                    <a:pt x="80594" y="6456"/>
                  </a:lnTo>
                  <a:cubicBezTo>
                    <a:pt x="80391" y="6558"/>
                    <a:pt x="80289" y="6761"/>
                    <a:pt x="80187" y="6761"/>
                  </a:cubicBezTo>
                  <a:cubicBezTo>
                    <a:pt x="80060" y="6761"/>
                    <a:pt x="79959" y="6659"/>
                    <a:pt x="79959" y="6659"/>
                  </a:cubicBezTo>
                  <a:cubicBezTo>
                    <a:pt x="79857" y="6354"/>
                    <a:pt x="80060" y="6354"/>
                    <a:pt x="80060" y="6227"/>
                  </a:cubicBezTo>
                  <a:lnTo>
                    <a:pt x="80060" y="5719"/>
                  </a:lnTo>
                  <a:cubicBezTo>
                    <a:pt x="79959" y="5592"/>
                    <a:pt x="79959" y="5592"/>
                    <a:pt x="79857" y="5592"/>
                  </a:cubicBezTo>
                  <a:lnTo>
                    <a:pt x="79857" y="6024"/>
                  </a:lnTo>
                  <a:cubicBezTo>
                    <a:pt x="79857" y="6126"/>
                    <a:pt x="79755" y="6227"/>
                    <a:pt x="79654" y="6354"/>
                  </a:cubicBezTo>
                  <a:cubicBezTo>
                    <a:pt x="79552" y="6227"/>
                    <a:pt x="79425" y="6126"/>
                    <a:pt x="79323" y="6024"/>
                  </a:cubicBezTo>
                  <a:cubicBezTo>
                    <a:pt x="79425" y="6024"/>
                    <a:pt x="79425" y="5922"/>
                    <a:pt x="79552" y="5821"/>
                  </a:cubicBezTo>
                  <a:cubicBezTo>
                    <a:pt x="79552" y="5719"/>
                    <a:pt x="79552" y="5719"/>
                    <a:pt x="79654" y="5592"/>
                  </a:cubicBezTo>
                  <a:lnTo>
                    <a:pt x="79857" y="5592"/>
                  </a:lnTo>
                  <a:cubicBezTo>
                    <a:pt x="79857" y="5389"/>
                    <a:pt x="79552" y="5287"/>
                    <a:pt x="79552" y="5084"/>
                  </a:cubicBezTo>
                  <a:cubicBezTo>
                    <a:pt x="79654" y="4855"/>
                    <a:pt x="79755" y="4753"/>
                    <a:pt x="79857" y="4753"/>
                  </a:cubicBezTo>
                  <a:cubicBezTo>
                    <a:pt x="80187" y="4753"/>
                    <a:pt x="80187" y="4448"/>
                    <a:pt x="80391" y="4321"/>
                  </a:cubicBezTo>
                  <a:cubicBezTo>
                    <a:pt x="80492" y="4448"/>
                    <a:pt x="80492" y="4448"/>
                    <a:pt x="80594" y="4448"/>
                  </a:cubicBezTo>
                  <a:lnTo>
                    <a:pt x="80594" y="4855"/>
                  </a:lnTo>
                  <a:cubicBezTo>
                    <a:pt x="80645" y="4906"/>
                    <a:pt x="80702" y="4906"/>
                    <a:pt x="80759" y="4906"/>
                  </a:cubicBezTo>
                  <a:cubicBezTo>
                    <a:pt x="80816" y="4906"/>
                    <a:pt x="80874" y="4906"/>
                    <a:pt x="80924" y="4957"/>
                  </a:cubicBezTo>
                  <a:cubicBezTo>
                    <a:pt x="81026" y="5084"/>
                    <a:pt x="80924" y="5287"/>
                    <a:pt x="81026" y="5389"/>
                  </a:cubicBezTo>
                  <a:cubicBezTo>
                    <a:pt x="81086" y="5418"/>
                    <a:pt x="81128" y="5431"/>
                    <a:pt x="81160" y="5431"/>
                  </a:cubicBezTo>
                  <a:cubicBezTo>
                    <a:pt x="81238" y="5431"/>
                    <a:pt x="81259" y="5359"/>
                    <a:pt x="81331" y="5287"/>
                  </a:cubicBezTo>
                  <a:cubicBezTo>
                    <a:pt x="81458" y="5287"/>
                    <a:pt x="81560" y="5185"/>
                    <a:pt x="81662" y="5185"/>
                  </a:cubicBezTo>
                  <a:cubicBezTo>
                    <a:pt x="81560" y="4957"/>
                    <a:pt x="81331" y="4855"/>
                    <a:pt x="81128" y="4753"/>
                  </a:cubicBezTo>
                  <a:cubicBezTo>
                    <a:pt x="81128" y="4753"/>
                    <a:pt x="81128" y="4652"/>
                    <a:pt x="81229" y="4550"/>
                  </a:cubicBezTo>
                  <a:lnTo>
                    <a:pt x="81458" y="4753"/>
                  </a:lnTo>
                  <a:cubicBezTo>
                    <a:pt x="81509" y="4702"/>
                    <a:pt x="81560" y="4702"/>
                    <a:pt x="81623" y="4702"/>
                  </a:cubicBezTo>
                  <a:cubicBezTo>
                    <a:pt x="81687" y="4702"/>
                    <a:pt x="81763" y="4702"/>
                    <a:pt x="81865" y="4652"/>
                  </a:cubicBezTo>
                  <a:cubicBezTo>
                    <a:pt x="81763" y="4550"/>
                    <a:pt x="81763" y="4550"/>
                    <a:pt x="81662" y="4448"/>
                  </a:cubicBezTo>
                  <a:cubicBezTo>
                    <a:pt x="81865" y="4448"/>
                    <a:pt x="81967" y="4321"/>
                    <a:pt x="82094" y="4321"/>
                  </a:cubicBezTo>
                  <a:cubicBezTo>
                    <a:pt x="82094" y="4219"/>
                    <a:pt x="81967" y="4118"/>
                    <a:pt x="81967" y="4016"/>
                  </a:cubicBezTo>
                  <a:cubicBezTo>
                    <a:pt x="81865" y="4118"/>
                    <a:pt x="81865" y="4118"/>
                    <a:pt x="81763" y="4219"/>
                  </a:cubicBezTo>
                  <a:cubicBezTo>
                    <a:pt x="81560" y="4219"/>
                    <a:pt x="81331" y="4219"/>
                    <a:pt x="81128" y="4118"/>
                  </a:cubicBezTo>
                  <a:cubicBezTo>
                    <a:pt x="81229" y="4016"/>
                    <a:pt x="81458" y="3914"/>
                    <a:pt x="81229" y="3686"/>
                  </a:cubicBezTo>
                  <a:lnTo>
                    <a:pt x="80924" y="3686"/>
                  </a:lnTo>
                  <a:cubicBezTo>
                    <a:pt x="80696" y="3813"/>
                    <a:pt x="80594" y="3914"/>
                    <a:pt x="80492" y="4016"/>
                  </a:cubicBezTo>
                  <a:cubicBezTo>
                    <a:pt x="80442" y="4016"/>
                    <a:pt x="80365" y="4042"/>
                    <a:pt x="80286" y="4042"/>
                  </a:cubicBezTo>
                  <a:cubicBezTo>
                    <a:pt x="80206" y="4042"/>
                    <a:pt x="80124" y="4016"/>
                    <a:pt x="80060" y="3914"/>
                  </a:cubicBezTo>
                  <a:cubicBezTo>
                    <a:pt x="80187" y="3914"/>
                    <a:pt x="80187" y="3813"/>
                    <a:pt x="80187" y="3813"/>
                  </a:cubicBezTo>
                  <a:cubicBezTo>
                    <a:pt x="80187" y="3584"/>
                    <a:pt x="80060" y="3482"/>
                    <a:pt x="79959" y="3381"/>
                  </a:cubicBezTo>
                  <a:lnTo>
                    <a:pt x="79425" y="3381"/>
                  </a:lnTo>
                  <a:cubicBezTo>
                    <a:pt x="79425" y="3279"/>
                    <a:pt x="79323" y="3177"/>
                    <a:pt x="79222" y="3177"/>
                  </a:cubicBezTo>
                  <a:lnTo>
                    <a:pt x="78917" y="3177"/>
                  </a:lnTo>
                  <a:lnTo>
                    <a:pt x="78688" y="2949"/>
                  </a:lnTo>
                  <a:lnTo>
                    <a:pt x="78154" y="2949"/>
                  </a:lnTo>
                  <a:cubicBezTo>
                    <a:pt x="78154" y="2949"/>
                    <a:pt x="78052" y="2847"/>
                    <a:pt x="77951" y="2847"/>
                  </a:cubicBezTo>
                  <a:lnTo>
                    <a:pt x="77112" y="2847"/>
                  </a:lnTo>
                  <a:cubicBezTo>
                    <a:pt x="77010" y="2847"/>
                    <a:pt x="77010" y="2949"/>
                    <a:pt x="76883" y="2949"/>
                  </a:cubicBezTo>
                  <a:cubicBezTo>
                    <a:pt x="76782" y="2847"/>
                    <a:pt x="76680" y="2745"/>
                    <a:pt x="76578" y="2644"/>
                  </a:cubicBezTo>
                  <a:cubicBezTo>
                    <a:pt x="76477" y="2644"/>
                    <a:pt x="76375" y="2644"/>
                    <a:pt x="76375" y="2542"/>
                  </a:cubicBezTo>
                  <a:lnTo>
                    <a:pt x="76375" y="2415"/>
                  </a:lnTo>
                  <a:lnTo>
                    <a:pt x="77417" y="2415"/>
                  </a:lnTo>
                  <a:cubicBezTo>
                    <a:pt x="77519" y="2415"/>
                    <a:pt x="77519" y="2415"/>
                    <a:pt x="77519" y="2313"/>
                  </a:cubicBezTo>
                  <a:cubicBezTo>
                    <a:pt x="77417" y="2212"/>
                    <a:pt x="77315" y="2212"/>
                    <a:pt x="77315" y="2110"/>
                  </a:cubicBezTo>
                  <a:lnTo>
                    <a:pt x="76375" y="2110"/>
                  </a:lnTo>
                  <a:cubicBezTo>
                    <a:pt x="76375" y="2008"/>
                    <a:pt x="76248" y="2008"/>
                    <a:pt x="76248" y="1907"/>
                  </a:cubicBezTo>
                  <a:cubicBezTo>
                    <a:pt x="76146" y="2008"/>
                    <a:pt x="76045" y="2008"/>
                    <a:pt x="76045" y="2110"/>
                  </a:cubicBezTo>
                  <a:cubicBezTo>
                    <a:pt x="75943" y="2008"/>
                    <a:pt x="75943" y="2008"/>
                    <a:pt x="75841" y="1907"/>
                  </a:cubicBezTo>
                  <a:lnTo>
                    <a:pt x="74571" y="1907"/>
                  </a:lnTo>
                  <a:lnTo>
                    <a:pt x="74469" y="1780"/>
                  </a:lnTo>
                  <a:cubicBezTo>
                    <a:pt x="74304" y="1729"/>
                    <a:pt x="74145" y="1729"/>
                    <a:pt x="73986" y="1729"/>
                  </a:cubicBezTo>
                  <a:cubicBezTo>
                    <a:pt x="73827" y="1729"/>
                    <a:pt x="73668" y="1729"/>
                    <a:pt x="73503" y="1678"/>
                  </a:cubicBezTo>
                  <a:cubicBezTo>
                    <a:pt x="73401" y="1678"/>
                    <a:pt x="73401" y="1576"/>
                    <a:pt x="73401" y="1576"/>
                  </a:cubicBezTo>
                  <a:lnTo>
                    <a:pt x="72131" y="1576"/>
                  </a:lnTo>
                  <a:cubicBezTo>
                    <a:pt x="72029" y="1475"/>
                    <a:pt x="72029" y="1475"/>
                    <a:pt x="71927" y="1373"/>
                  </a:cubicBezTo>
                  <a:lnTo>
                    <a:pt x="71165" y="1373"/>
                  </a:lnTo>
                  <a:cubicBezTo>
                    <a:pt x="71165" y="1373"/>
                    <a:pt x="71063" y="1271"/>
                    <a:pt x="70961" y="1271"/>
                  </a:cubicBezTo>
                  <a:lnTo>
                    <a:pt x="69894" y="1271"/>
                  </a:lnTo>
                  <a:cubicBezTo>
                    <a:pt x="69894" y="1144"/>
                    <a:pt x="69792" y="1144"/>
                    <a:pt x="69792" y="1043"/>
                  </a:cubicBezTo>
                  <a:lnTo>
                    <a:pt x="67047" y="1043"/>
                  </a:lnTo>
                  <a:cubicBezTo>
                    <a:pt x="67047" y="941"/>
                    <a:pt x="66946" y="941"/>
                    <a:pt x="66946" y="839"/>
                  </a:cubicBezTo>
                  <a:lnTo>
                    <a:pt x="64608" y="839"/>
                  </a:lnTo>
                  <a:cubicBezTo>
                    <a:pt x="64506" y="839"/>
                    <a:pt x="64506" y="738"/>
                    <a:pt x="64404" y="738"/>
                  </a:cubicBezTo>
                  <a:lnTo>
                    <a:pt x="62600" y="738"/>
                  </a:lnTo>
                  <a:cubicBezTo>
                    <a:pt x="62498" y="636"/>
                    <a:pt x="62498" y="636"/>
                    <a:pt x="62396" y="509"/>
                  </a:cubicBezTo>
                  <a:lnTo>
                    <a:pt x="59219" y="509"/>
                  </a:lnTo>
                  <a:cubicBezTo>
                    <a:pt x="59092" y="509"/>
                    <a:pt x="59092" y="407"/>
                    <a:pt x="59092" y="407"/>
                  </a:cubicBezTo>
                  <a:cubicBezTo>
                    <a:pt x="59410" y="356"/>
                    <a:pt x="60103" y="331"/>
                    <a:pt x="60875" y="331"/>
                  </a:cubicBezTo>
                  <a:cubicBezTo>
                    <a:pt x="61647" y="331"/>
                    <a:pt x="62498" y="356"/>
                    <a:pt x="63133" y="407"/>
                  </a:cubicBezTo>
                  <a:cubicBezTo>
                    <a:pt x="63235" y="407"/>
                    <a:pt x="63235" y="509"/>
                    <a:pt x="63337" y="509"/>
                  </a:cubicBezTo>
                  <a:cubicBezTo>
                    <a:pt x="63337" y="407"/>
                    <a:pt x="63438" y="407"/>
                    <a:pt x="63540" y="305"/>
                  </a:cubicBezTo>
                  <a:lnTo>
                    <a:pt x="63972" y="305"/>
                  </a:lnTo>
                  <a:lnTo>
                    <a:pt x="63870" y="204"/>
                  </a:lnTo>
                  <a:lnTo>
                    <a:pt x="61761" y="204"/>
                  </a:lnTo>
                  <a:cubicBezTo>
                    <a:pt x="61532" y="102"/>
                    <a:pt x="61431" y="0"/>
                    <a:pt x="61431" y="0"/>
                  </a:cubicBezTo>
                  <a:cubicBezTo>
                    <a:pt x="61329" y="102"/>
                    <a:pt x="61227" y="102"/>
                    <a:pt x="61227" y="204"/>
                  </a:cubicBezTo>
                  <a:cubicBezTo>
                    <a:pt x="61126" y="102"/>
                    <a:pt x="60998" y="0"/>
                    <a:pt x="60897" y="0"/>
                  </a:cubicBezTo>
                  <a:cubicBezTo>
                    <a:pt x="60795" y="0"/>
                    <a:pt x="60693" y="102"/>
                    <a:pt x="60592" y="102"/>
                  </a:cubicBezTo>
                  <a:cubicBezTo>
                    <a:pt x="60490" y="102"/>
                    <a:pt x="60490" y="0"/>
                    <a:pt x="60363" y="0"/>
                  </a:cubicBezTo>
                  <a:cubicBezTo>
                    <a:pt x="60261" y="102"/>
                    <a:pt x="60160" y="102"/>
                    <a:pt x="60058" y="102"/>
                  </a:cubicBezTo>
                  <a:cubicBezTo>
                    <a:pt x="59956" y="102"/>
                    <a:pt x="59855" y="0"/>
                    <a:pt x="59728" y="0"/>
                  </a:cubicBezTo>
                  <a:cubicBezTo>
                    <a:pt x="59728" y="102"/>
                    <a:pt x="59626" y="102"/>
                    <a:pt x="59524" y="204"/>
                  </a:cubicBezTo>
                  <a:cubicBezTo>
                    <a:pt x="59524" y="102"/>
                    <a:pt x="59423" y="102"/>
                    <a:pt x="59423" y="0"/>
                  </a:cubicBezTo>
                  <a:lnTo>
                    <a:pt x="58991" y="0"/>
                  </a:lnTo>
                  <a:cubicBezTo>
                    <a:pt x="58991" y="102"/>
                    <a:pt x="58889" y="102"/>
                    <a:pt x="58889" y="204"/>
                  </a:cubicBezTo>
                  <a:cubicBezTo>
                    <a:pt x="58787" y="102"/>
                    <a:pt x="58686" y="0"/>
                    <a:pt x="58584" y="0"/>
                  </a:cubicBezTo>
                  <a:cubicBezTo>
                    <a:pt x="58457" y="102"/>
                    <a:pt x="58355" y="102"/>
                    <a:pt x="58254" y="204"/>
                  </a:cubicBezTo>
                  <a:cubicBezTo>
                    <a:pt x="58254" y="102"/>
                    <a:pt x="58152" y="102"/>
                    <a:pt x="58152" y="0"/>
                  </a:cubicBezTo>
                  <a:lnTo>
                    <a:pt x="56881" y="0"/>
                  </a:lnTo>
                  <a:cubicBezTo>
                    <a:pt x="56779" y="102"/>
                    <a:pt x="56779" y="102"/>
                    <a:pt x="56678" y="204"/>
                  </a:cubicBezTo>
                  <a:lnTo>
                    <a:pt x="56347" y="204"/>
                  </a:lnTo>
                  <a:cubicBezTo>
                    <a:pt x="56246" y="102"/>
                    <a:pt x="56246" y="102"/>
                    <a:pt x="56144" y="0"/>
                  </a:cubicBezTo>
                  <a:lnTo>
                    <a:pt x="55610" y="0"/>
                  </a:lnTo>
                  <a:cubicBezTo>
                    <a:pt x="55509" y="102"/>
                    <a:pt x="55509" y="102"/>
                    <a:pt x="55407" y="204"/>
                  </a:cubicBezTo>
                  <a:cubicBezTo>
                    <a:pt x="55407" y="102"/>
                    <a:pt x="55280" y="102"/>
                    <a:pt x="55280" y="0"/>
                  </a:cubicBezTo>
                  <a:lnTo>
                    <a:pt x="36015" y="0"/>
                  </a:lnTo>
                  <a:cubicBezTo>
                    <a:pt x="36015" y="102"/>
                    <a:pt x="35913" y="102"/>
                    <a:pt x="35913" y="204"/>
                  </a:cubicBezTo>
                  <a:lnTo>
                    <a:pt x="35710" y="0"/>
                  </a:lnTo>
                  <a:cubicBezTo>
                    <a:pt x="35481" y="0"/>
                    <a:pt x="35379" y="204"/>
                    <a:pt x="35176" y="204"/>
                  </a:cubicBezTo>
                  <a:cubicBezTo>
                    <a:pt x="35176" y="102"/>
                    <a:pt x="35074" y="102"/>
                    <a:pt x="3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6" name="Google Shape;11616;p43"/>
            <p:cNvSpPr/>
            <p:nvPr/>
          </p:nvSpPr>
          <p:spPr>
            <a:xfrm>
              <a:off x="7224925" y="1899625"/>
              <a:ext cx="47675" cy="39425"/>
            </a:xfrm>
            <a:custGeom>
              <a:avLst/>
              <a:gdLst/>
              <a:ahLst/>
              <a:cxnLst/>
              <a:rect l="l" t="t" r="r" b="b"/>
              <a:pathLst>
                <a:path w="1907" h="1577" extrusionOk="0">
                  <a:moveTo>
                    <a:pt x="1271" y="840"/>
                  </a:moveTo>
                  <a:lnTo>
                    <a:pt x="1373" y="941"/>
                  </a:lnTo>
                  <a:cubicBezTo>
                    <a:pt x="1343" y="971"/>
                    <a:pt x="1322" y="983"/>
                    <a:pt x="1307" y="983"/>
                  </a:cubicBezTo>
                  <a:cubicBezTo>
                    <a:pt x="1271" y="983"/>
                    <a:pt x="1271" y="911"/>
                    <a:pt x="1271" y="840"/>
                  </a:cubicBezTo>
                  <a:close/>
                  <a:moveTo>
                    <a:pt x="432" y="1"/>
                  </a:moveTo>
                  <a:cubicBezTo>
                    <a:pt x="305" y="1"/>
                    <a:pt x="204" y="103"/>
                    <a:pt x="102" y="103"/>
                  </a:cubicBezTo>
                  <a:cubicBezTo>
                    <a:pt x="204" y="204"/>
                    <a:pt x="305" y="306"/>
                    <a:pt x="305" y="535"/>
                  </a:cubicBezTo>
                  <a:cubicBezTo>
                    <a:pt x="204" y="535"/>
                    <a:pt x="102" y="535"/>
                    <a:pt x="0" y="636"/>
                  </a:cubicBezTo>
                  <a:cubicBezTo>
                    <a:pt x="0" y="738"/>
                    <a:pt x="0" y="840"/>
                    <a:pt x="102" y="840"/>
                  </a:cubicBezTo>
                  <a:lnTo>
                    <a:pt x="305" y="840"/>
                  </a:lnTo>
                  <a:cubicBezTo>
                    <a:pt x="432" y="941"/>
                    <a:pt x="534" y="1170"/>
                    <a:pt x="636" y="1272"/>
                  </a:cubicBezTo>
                  <a:cubicBezTo>
                    <a:pt x="737" y="1170"/>
                    <a:pt x="839" y="1043"/>
                    <a:pt x="941" y="1043"/>
                  </a:cubicBezTo>
                  <a:cubicBezTo>
                    <a:pt x="1169" y="1272"/>
                    <a:pt x="1373" y="1373"/>
                    <a:pt x="1474" y="1577"/>
                  </a:cubicBezTo>
                  <a:lnTo>
                    <a:pt x="1805" y="1577"/>
                  </a:lnTo>
                  <a:lnTo>
                    <a:pt x="1805" y="1170"/>
                  </a:lnTo>
                  <a:lnTo>
                    <a:pt x="1906" y="1043"/>
                  </a:lnTo>
                  <a:cubicBezTo>
                    <a:pt x="1805" y="840"/>
                    <a:pt x="1703" y="636"/>
                    <a:pt x="1474" y="535"/>
                  </a:cubicBezTo>
                  <a:cubicBezTo>
                    <a:pt x="1373" y="535"/>
                    <a:pt x="1373" y="535"/>
                    <a:pt x="1271" y="636"/>
                  </a:cubicBezTo>
                  <a:lnTo>
                    <a:pt x="1271" y="840"/>
                  </a:lnTo>
                  <a:cubicBezTo>
                    <a:pt x="1068" y="840"/>
                    <a:pt x="1068" y="738"/>
                    <a:pt x="941" y="636"/>
                  </a:cubicBezTo>
                  <a:cubicBezTo>
                    <a:pt x="839" y="535"/>
                    <a:pt x="636" y="535"/>
                    <a:pt x="534" y="408"/>
                  </a:cubicBezTo>
                  <a:cubicBezTo>
                    <a:pt x="636" y="408"/>
                    <a:pt x="636" y="306"/>
                    <a:pt x="636" y="306"/>
                  </a:cubicBezTo>
                  <a:cubicBezTo>
                    <a:pt x="636" y="204"/>
                    <a:pt x="534" y="103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7" name="Google Shape;11617;p43"/>
            <p:cNvSpPr/>
            <p:nvPr/>
          </p:nvSpPr>
          <p:spPr>
            <a:xfrm>
              <a:off x="5414050" y="1798600"/>
              <a:ext cx="122025" cy="13375"/>
            </a:xfrm>
            <a:custGeom>
              <a:avLst/>
              <a:gdLst/>
              <a:ahLst/>
              <a:cxnLst/>
              <a:rect l="l" t="t" r="r" b="b"/>
              <a:pathLst>
                <a:path w="4881" h="535" extrusionOk="0">
                  <a:moveTo>
                    <a:pt x="4118" y="1"/>
                  </a:moveTo>
                  <a:cubicBezTo>
                    <a:pt x="4016" y="1"/>
                    <a:pt x="4016" y="128"/>
                    <a:pt x="3914" y="230"/>
                  </a:cubicBezTo>
                  <a:lnTo>
                    <a:pt x="534" y="230"/>
                  </a:lnTo>
                  <a:cubicBezTo>
                    <a:pt x="432" y="230"/>
                    <a:pt x="305" y="331"/>
                    <a:pt x="305" y="331"/>
                  </a:cubicBezTo>
                  <a:cubicBezTo>
                    <a:pt x="204" y="331"/>
                    <a:pt x="204" y="230"/>
                    <a:pt x="102" y="230"/>
                  </a:cubicBezTo>
                  <a:cubicBezTo>
                    <a:pt x="0" y="331"/>
                    <a:pt x="0" y="433"/>
                    <a:pt x="102" y="535"/>
                  </a:cubicBezTo>
                  <a:lnTo>
                    <a:pt x="432" y="535"/>
                  </a:lnTo>
                  <a:cubicBezTo>
                    <a:pt x="636" y="433"/>
                    <a:pt x="636" y="433"/>
                    <a:pt x="737" y="331"/>
                  </a:cubicBezTo>
                  <a:cubicBezTo>
                    <a:pt x="839" y="433"/>
                    <a:pt x="941" y="433"/>
                    <a:pt x="1068" y="535"/>
                  </a:cubicBezTo>
                  <a:cubicBezTo>
                    <a:pt x="1068" y="433"/>
                    <a:pt x="1169" y="433"/>
                    <a:pt x="1169" y="433"/>
                  </a:cubicBezTo>
                  <a:lnTo>
                    <a:pt x="2338" y="433"/>
                  </a:lnTo>
                  <a:lnTo>
                    <a:pt x="2440" y="535"/>
                  </a:lnTo>
                  <a:cubicBezTo>
                    <a:pt x="2542" y="433"/>
                    <a:pt x="2542" y="433"/>
                    <a:pt x="2643" y="331"/>
                  </a:cubicBezTo>
                  <a:lnTo>
                    <a:pt x="4880" y="331"/>
                  </a:lnTo>
                  <a:cubicBezTo>
                    <a:pt x="4880" y="230"/>
                    <a:pt x="4880" y="128"/>
                    <a:pt x="4753" y="1"/>
                  </a:cubicBezTo>
                  <a:cubicBezTo>
                    <a:pt x="4651" y="128"/>
                    <a:pt x="4651" y="128"/>
                    <a:pt x="4550" y="230"/>
                  </a:cubicBezTo>
                  <a:cubicBezTo>
                    <a:pt x="4346" y="128"/>
                    <a:pt x="4245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8" name="Google Shape;11618;p43"/>
            <p:cNvSpPr/>
            <p:nvPr/>
          </p:nvSpPr>
          <p:spPr>
            <a:xfrm>
              <a:off x="5294600" y="1806875"/>
              <a:ext cx="76900" cy="14500"/>
            </a:xfrm>
            <a:custGeom>
              <a:avLst/>
              <a:gdLst/>
              <a:ahLst/>
              <a:cxnLst/>
              <a:rect l="l" t="t" r="r" b="b"/>
              <a:pathLst>
                <a:path w="3076" h="580" extrusionOk="0">
                  <a:moveTo>
                    <a:pt x="1601" y="0"/>
                  </a:moveTo>
                  <a:cubicBezTo>
                    <a:pt x="1500" y="102"/>
                    <a:pt x="1398" y="102"/>
                    <a:pt x="1271" y="204"/>
                  </a:cubicBezTo>
                  <a:lnTo>
                    <a:pt x="534" y="204"/>
                  </a:lnTo>
                  <a:cubicBezTo>
                    <a:pt x="330" y="305"/>
                    <a:pt x="229" y="305"/>
                    <a:pt x="0" y="432"/>
                  </a:cubicBezTo>
                  <a:lnTo>
                    <a:pt x="0" y="534"/>
                  </a:lnTo>
                  <a:cubicBezTo>
                    <a:pt x="153" y="534"/>
                    <a:pt x="294" y="579"/>
                    <a:pt x="431" y="579"/>
                  </a:cubicBezTo>
                  <a:cubicBezTo>
                    <a:pt x="500" y="579"/>
                    <a:pt x="568" y="568"/>
                    <a:pt x="635" y="534"/>
                  </a:cubicBezTo>
                  <a:cubicBezTo>
                    <a:pt x="763" y="432"/>
                    <a:pt x="763" y="432"/>
                    <a:pt x="864" y="432"/>
                  </a:cubicBezTo>
                  <a:lnTo>
                    <a:pt x="2974" y="432"/>
                  </a:lnTo>
                  <a:cubicBezTo>
                    <a:pt x="2974" y="305"/>
                    <a:pt x="2974" y="204"/>
                    <a:pt x="3075" y="204"/>
                  </a:cubicBezTo>
                  <a:lnTo>
                    <a:pt x="2440" y="204"/>
                  </a:lnTo>
                  <a:cubicBezTo>
                    <a:pt x="2338" y="102"/>
                    <a:pt x="2237" y="102"/>
                    <a:pt x="2237" y="0"/>
                  </a:cubicBezTo>
                  <a:cubicBezTo>
                    <a:pt x="2135" y="102"/>
                    <a:pt x="2033" y="204"/>
                    <a:pt x="2033" y="204"/>
                  </a:cubicBezTo>
                  <a:cubicBezTo>
                    <a:pt x="1805" y="102"/>
                    <a:pt x="1703" y="102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9" name="Google Shape;11619;p43"/>
            <p:cNvSpPr/>
            <p:nvPr/>
          </p:nvSpPr>
          <p:spPr>
            <a:xfrm>
              <a:off x="7198225" y="1904725"/>
              <a:ext cx="24175" cy="40050"/>
            </a:xfrm>
            <a:custGeom>
              <a:avLst/>
              <a:gdLst/>
              <a:ahLst/>
              <a:cxnLst/>
              <a:rect l="l" t="t" r="r" b="b"/>
              <a:pathLst>
                <a:path w="967" h="1602" extrusionOk="0">
                  <a:moveTo>
                    <a:pt x="738" y="0"/>
                  </a:moveTo>
                  <a:cubicBezTo>
                    <a:pt x="535" y="0"/>
                    <a:pt x="433" y="204"/>
                    <a:pt x="103" y="534"/>
                  </a:cubicBezTo>
                  <a:cubicBezTo>
                    <a:pt x="230" y="636"/>
                    <a:pt x="433" y="737"/>
                    <a:pt x="331" y="966"/>
                  </a:cubicBezTo>
                  <a:cubicBezTo>
                    <a:pt x="230" y="1068"/>
                    <a:pt x="103" y="1068"/>
                    <a:pt x="1" y="1169"/>
                  </a:cubicBezTo>
                  <a:cubicBezTo>
                    <a:pt x="1" y="1373"/>
                    <a:pt x="230" y="1373"/>
                    <a:pt x="230" y="1601"/>
                  </a:cubicBezTo>
                  <a:cubicBezTo>
                    <a:pt x="433" y="1373"/>
                    <a:pt x="535" y="1271"/>
                    <a:pt x="738" y="1169"/>
                  </a:cubicBezTo>
                  <a:lnTo>
                    <a:pt x="738" y="839"/>
                  </a:lnTo>
                  <a:cubicBezTo>
                    <a:pt x="636" y="636"/>
                    <a:pt x="535" y="534"/>
                    <a:pt x="433" y="432"/>
                  </a:cubicBezTo>
                  <a:cubicBezTo>
                    <a:pt x="636" y="331"/>
                    <a:pt x="738" y="204"/>
                    <a:pt x="967" y="102"/>
                  </a:cubicBezTo>
                  <a:cubicBezTo>
                    <a:pt x="865" y="0"/>
                    <a:pt x="738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0" name="Google Shape;11620;p43"/>
            <p:cNvSpPr/>
            <p:nvPr/>
          </p:nvSpPr>
          <p:spPr>
            <a:xfrm>
              <a:off x="6782675" y="1793525"/>
              <a:ext cx="63575" cy="13375"/>
            </a:xfrm>
            <a:custGeom>
              <a:avLst/>
              <a:gdLst/>
              <a:ahLst/>
              <a:cxnLst/>
              <a:rect l="l" t="t" r="r" b="b"/>
              <a:pathLst>
                <a:path w="2543" h="535" extrusionOk="0">
                  <a:moveTo>
                    <a:pt x="433" y="0"/>
                  </a:moveTo>
                  <a:cubicBezTo>
                    <a:pt x="331" y="102"/>
                    <a:pt x="331" y="102"/>
                    <a:pt x="204" y="204"/>
                  </a:cubicBezTo>
                  <a:lnTo>
                    <a:pt x="1" y="204"/>
                  </a:lnTo>
                  <a:lnTo>
                    <a:pt x="1" y="433"/>
                  </a:lnTo>
                  <a:lnTo>
                    <a:pt x="1805" y="433"/>
                  </a:lnTo>
                  <a:cubicBezTo>
                    <a:pt x="1907" y="433"/>
                    <a:pt x="1907" y="534"/>
                    <a:pt x="2009" y="534"/>
                  </a:cubicBezTo>
                  <a:lnTo>
                    <a:pt x="2441" y="534"/>
                  </a:lnTo>
                  <a:cubicBezTo>
                    <a:pt x="2542" y="433"/>
                    <a:pt x="2441" y="331"/>
                    <a:pt x="2339" y="204"/>
                  </a:cubicBezTo>
                  <a:lnTo>
                    <a:pt x="535" y="204"/>
                  </a:lnTo>
                  <a:cubicBezTo>
                    <a:pt x="535" y="102"/>
                    <a:pt x="433" y="102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1" name="Google Shape;11621;p43"/>
            <p:cNvSpPr/>
            <p:nvPr/>
          </p:nvSpPr>
          <p:spPr>
            <a:xfrm>
              <a:off x="7232550" y="2000025"/>
              <a:ext cx="29250" cy="21000"/>
            </a:xfrm>
            <a:custGeom>
              <a:avLst/>
              <a:gdLst/>
              <a:ahLst/>
              <a:cxnLst/>
              <a:rect l="l" t="t" r="r" b="b"/>
              <a:pathLst>
                <a:path w="1170" h="840" extrusionOk="0">
                  <a:moveTo>
                    <a:pt x="229" y="1"/>
                  </a:moveTo>
                  <a:lnTo>
                    <a:pt x="229" y="331"/>
                  </a:lnTo>
                  <a:cubicBezTo>
                    <a:pt x="0" y="433"/>
                    <a:pt x="0" y="433"/>
                    <a:pt x="127" y="534"/>
                  </a:cubicBezTo>
                  <a:lnTo>
                    <a:pt x="534" y="534"/>
                  </a:lnTo>
                  <a:cubicBezTo>
                    <a:pt x="534" y="636"/>
                    <a:pt x="636" y="738"/>
                    <a:pt x="636" y="839"/>
                  </a:cubicBezTo>
                  <a:cubicBezTo>
                    <a:pt x="864" y="839"/>
                    <a:pt x="763" y="738"/>
                    <a:pt x="864" y="534"/>
                  </a:cubicBezTo>
                  <a:cubicBezTo>
                    <a:pt x="864" y="534"/>
                    <a:pt x="966" y="433"/>
                    <a:pt x="1169" y="331"/>
                  </a:cubicBezTo>
                  <a:cubicBezTo>
                    <a:pt x="1068" y="204"/>
                    <a:pt x="966" y="102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2" name="Google Shape;11622;p43"/>
            <p:cNvSpPr/>
            <p:nvPr/>
          </p:nvSpPr>
          <p:spPr>
            <a:xfrm>
              <a:off x="6875450" y="1798600"/>
              <a:ext cx="39425" cy="9950"/>
            </a:xfrm>
            <a:custGeom>
              <a:avLst/>
              <a:gdLst/>
              <a:ahLst/>
              <a:cxnLst/>
              <a:rect l="l" t="t" r="r" b="b"/>
              <a:pathLst>
                <a:path w="1577" h="398" extrusionOk="0">
                  <a:moveTo>
                    <a:pt x="1" y="1"/>
                  </a:moveTo>
                  <a:lnTo>
                    <a:pt x="1" y="331"/>
                  </a:lnTo>
                  <a:cubicBezTo>
                    <a:pt x="485" y="373"/>
                    <a:pt x="803" y="398"/>
                    <a:pt x="1025" y="398"/>
                  </a:cubicBezTo>
                  <a:cubicBezTo>
                    <a:pt x="1338" y="398"/>
                    <a:pt x="1457" y="349"/>
                    <a:pt x="1576" y="230"/>
                  </a:cubicBezTo>
                  <a:cubicBezTo>
                    <a:pt x="1475" y="196"/>
                    <a:pt x="1370" y="184"/>
                    <a:pt x="1265" y="184"/>
                  </a:cubicBezTo>
                  <a:cubicBezTo>
                    <a:pt x="1054" y="184"/>
                    <a:pt x="839" y="230"/>
                    <a:pt x="636" y="230"/>
                  </a:cubicBezTo>
                  <a:cubicBezTo>
                    <a:pt x="534" y="128"/>
                    <a:pt x="534" y="1"/>
                    <a:pt x="433" y="1"/>
                  </a:cubicBezTo>
                  <a:cubicBezTo>
                    <a:pt x="433" y="128"/>
                    <a:pt x="306" y="128"/>
                    <a:pt x="306" y="230"/>
                  </a:cubicBezTo>
                  <a:cubicBezTo>
                    <a:pt x="204" y="128"/>
                    <a:pt x="102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3" name="Google Shape;11623;p43"/>
            <p:cNvSpPr/>
            <p:nvPr/>
          </p:nvSpPr>
          <p:spPr>
            <a:xfrm>
              <a:off x="6750925" y="1793525"/>
              <a:ext cx="31775" cy="10825"/>
            </a:xfrm>
            <a:custGeom>
              <a:avLst/>
              <a:gdLst/>
              <a:ahLst/>
              <a:cxnLst/>
              <a:rect l="l" t="t" r="r" b="b"/>
              <a:pathLst>
                <a:path w="1271" h="433" extrusionOk="0">
                  <a:moveTo>
                    <a:pt x="0" y="0"/>
                  </a:moveTo>
                  <a:lnTo>
                    <a:pt x="0" y="204"/>
                  </a:lnTo>
                  <a:lnTo>
                    <a:pt x="534" y="204"/>
                  </a:lnTo>
                  <a:cubicBezTo>
                    <a:pt x="636" y="331"/>
                    <a:pt x="737" y="331"/>
                    <a:pt x="737" y="433"/>
                  </a:cubicBezTo>
                  <a:cubicBezTo>
                    <a:pt x="839" y="331"/>
                    <a:pt x="966" y="331"/>
                    <a:pt x="966" y="204"/>
                  </a:cubicBezTo>
                  <a:lnTo>
                    <a:pt x="1271" y="204"/>
                  </a:lnTo>
                  <a:cubicBezTo>
                    <a:pt x="1271" y="102"/>
                    <a:pt x="116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4" name="Google Shape;11624;p43"/>
            <p:cNvSpPr/>
            <p:nvPr/>
          </p:nvSpPr>
          <p:spPr>
            <a:xfrm>
              <a:off x="5180850" y="2010825"/>
              <a:ext cx="21625" cy="15900"/>
            </a:xfrm>
            <a:custGeom>
              <a:avLst/>
              <a:gdLst/>
              <a:ahLst/>
              <a:cxnLst/>
              <a:rect l="l" t="t" r="r" b="b"/>
              <a:pathLst>
                <a:path w="865" h="636" extrusionOk="0">
                  <a:moveTo>
                    <a:pt x="229" y="1"/>
                  </a:moveTo>
                  <a:lnTo>
                    <a:pt x="229" y="306"/>
                  </a:lnTo>
                  <a:cubicBezTo>
                    <a:pt x="229" y="407"/>
                    <a:pt x="1" y="534"/>
                    <a:pt x="102" y="636"/>
                  </a:cubicBezTo>
                  <a:lnTo>
                    <a:pt x="331" y="636"/>
                  </a:lnTo>
                  <a:cubicBezTo>
                    <a:pt x="433" y="534"/>
                    <a:pt x="433" y="407"/>
                    <a:pt x="534" y="306"/>
                  </a:cubicBezTo>
                  <a:cubicBezTo>
                    <a:pt x="636" y="306"/>
                    <a:pt x="636" y="306"/>
                    <a:pt x="865" y="204"/>
                  </a:cubicBezTo>
                  <a:cubicBezTo>
                    <a:pt x="636" y="102"/>
                    <a:pt x="433" y="102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5" name="Google Shape;11625;p43"/>
            <p:cNvSpPr/>
            <p:nvPr/>
          </p:nvSpPr>
          <p:spPr>
            <a:xfrm>
              <a:off x="5384825" y="1807500"/>
              <a:ext cx="26700" cy="4475"/>
            </a:xfrm>
            <a:custGeom>
              <a:avLst/>
              <a:gdLst/>
              <a:ahLst/>
              <a:cxnLst/>
              <a:rect l="l" t="t" r="r" b="b"/>
              <a:pathLst>
                <a:path w="1068" h="179" extrusionOk="0">
                  <a:moveTo>
                    <a:pt x="286" y="1"/>
                  </a:moveTo>
                  <a:cubicBezTo>
                    <a:pt x="153" y="1"/>
                    <a:pt x="102" y="26"/>
                    <a:pt x="0" y="77"/>
                  </a:cubicBezTo>
                  <a:lnTo>
                    <a:pt x="0" y="179"/>
                  </a:lnTo>
                  <a:lnTo>
                    <a:pt x="966" y="179"/>
                  </a:lnTo>
                  <a:lnTo>
                    <a:pt x="1068" y="77"/>
                  </a:lnTo>
                  <a:cubicBezTo>
                    <a:pt x="635" y="26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6" name="Google Shape;11626;p43"/>
            <p:cNvSpPr/>
            <p:nvPr/>
          </p:nvSpPr>
          <p:spPr>
            <a:xfrm>
              <a:off x="5231050" y="1825300"/>
              <a:ext cx="19075" cy="8275"/>
            </a:xfrm>
            <a:custGeom>
              <a:avLst/>
              <a:gdLst/>
              <a:ahLst/>
              <a:cxnLst/>
              <a:rect l="l" t="t" r="r" b="b"/>
              <a:pathLst>
                <a:path w="763" h="331" extrusionOk="0">
                  <a:moveTo>
                    <a:pt x="331" y="0"/>
                  </a:moveTo>
                  <a:cubicBezTo>
                    <a:pt x="229" y="102"/>
                    <a:pt x="0" y="102"/>
                    <a:pt x="0" y="331"/>
                  </a:cubicBezTo>
                  <a:cubicBezTo>
                    <a:pt x="229" y="331"/>
                    <a:pt x="534" y="204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7" name="Google Shape;11627;p43"/>
            <p:cNvSpPr/>
            <p:nvPr/>
          </p:nvSpPr>
          <p:spPr>
            <a:xfrm>
              <a:off x="5276150" y="1952375"/>
              <a:ext cx="8300" cy="8275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8" name="Google Shape;11628;p43"/>
            <p:cNvSpPr/>
            <p:nvPr/>
          </p:nvSpPr>
          <p:spPr>
            <a:xfrm>
              <a:off x="7100375" y="1841175"/>
              <a:ext cx="8300" cy="10825"/>
            </a:xfrm>
            <a:custGeom>
              <a:avLst/>
              <a:gdLst/>
              <a:ahLst/>
              <a:cxnLst/>
              <a:rect l="l" t="t" r="r" b="b"/>
              <a:pathLst>
                <a:path w="332" h="433" extrusionOk="0">
                  <a:moveTo>
                    <a:pt x="331" y="1"/>
                  </a:moveTo>
                  <a:cubicBezTo>
                    <a:pt x="102" y="102"/>
                    <a:pt x="102" y="102"/>
                    <a:pt x="1" y="102"/>
                  </a:cubicBezTo>
                  <a:lnTo>
                    <a:pt x="1" y="433"/>
                  </a:lnTo>
                  <a:lnTo>
                    <a:pt x="331" y="433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9" name="Google Shape;11629;p43"/>
            <p:cNvSpPr/>
            <p:nvPr/>
          </p:nvSpPr>
          <p:spPr>
            <a:xfrm>
              <a:off x="5250100" y="1822125"/>
              <a:ext cx="15925" cy="3200"/>
            </a:xfrm>
            <a:custGeom>
              <a:avLst/>
              <a:gdLst/>
              <a:ahLst/>
              <a:cxnLst/>
              <a:rect l="l" t="t" r="r" b="b"/>
              <a:pathLst>
                <a:path w="637" h="128" extrusionOk="0">
                  <a:moveTo>
                    <a:pt x="309" y="0"/>
                  </a:moveTo>
                  <a:cubicBezTo>
                    <a:pt x="204" y="0"/>
                    <a:pt x="103" y="26"/>
                    <a:pt x="1" y="127"/>
                  </a:cubicBezTo>
                  <a:cubicBezTo>
                    <a:pt x="47" y="104"/>
                    <a:pt x="93" y="97"/>
                    <a:pt x="139" y="97"/>
                  </a:cubicBezTo>
                  <a:cubicBezTo>
                    <a:pt x="222" y="97"/>
                    <a:pt x="306" y="120"/>
                    <a:pt x="392" y="120"/>
                  </a:cubicBezTo>
                  <a:cubicBezTo>
                    <a:pt x="471" y="120"/>
                    <a:pt x="552" y="101"/>
                    <a:pt x="636" y="26"/>
                  </a:cubicBezTo>
                  <a:cubicBezTo>
                    <a:pt x="522" y="26"/>
                    <a:pt x="414" y="0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0" name="Google Shape;11630;p43"/>
            <p:cNvSpPr/>
            <p:nvPr/>
          </p:nvSpPr>
          <p:spPr>
            <a:xfrm>
              <a:off x="5212625" y="2010825"/>
              <a:ext cx="13375" cy="1020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102" y="1"/>
                  </a:moveTo>
                  <a:cubicBezTo>
                    <a:pt x="0" y="102"/>
                    <a:pt x="0" y="306"/>
                    <a:pt x="102" y="407"/>
                  </a:cubicBezTo>
                  <a:lnTo>
                    <a:pt x="534" y="407"/>
                  </a:lnTo>
                  <a:cubicBezTo>
                    <a:pt x="331" y="306"/>
                    <a:pt x="229" y="306"/>
                    <a:pt x="229" y="204"/>
                  </a:cubicBezTo>
                  <a:cubicBezTo>
                    <a:pt x="229" y="102"/>
                    <a:pt x="331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1" name="Google Shape;11631;p43"/>
            <p:cNvSpPr/>
            <p:nvPr/>
          </p:nvSpPr>
          <p:spPr>
            <a:xfrm>
              <a:off x="7211575" y="1886300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" y="0"/>
                  </a:moveTo>
                  <a:lnTo>
                    <a:pt x="1" y="305"/>
                  </a:lnTo>
                  <a:cubicBezTo>
                    <a:pt x="204" y="305"/>
                    <a:pt x="204" y="203"/>
                    <a:pt x="433" y="102"/>
                  </a:cubicBezTo>
                  <a:cubicBezTo>
                    <a:pt x="204" y="0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2" name="Google Shape;11632;p43"/>
            <p:cNvSpPr/>
            <p:nvPr/>
          </p:nvSpPr>
          <p:spPr>
            <a:xfrm>
              <a:off x="7158850" y="1907250"/>
              <a:ext cx="7650" cy="9000"/>
            </a:xfrm>
            <a:custGeom>
              <a:avLst/>
              <a:gdLst/>
              <a:ahLst/>
              <a:cxnLst/>
              <a:rect l="l" t="t" r="r" b="b"/>
              <a:pathLst>
                <a:path w="306" h="360" extrusionOk="0">
                  <a:moveTo>
                    <a:pt x="305" y="1"/>
                  </a:moveTo>
                  <a:cubicBezTo>
                    <a:pt x="203" y="103"/>
                    <a:pt x="0" y="1"/>
                    <a:pt x="0" y="230"/>
                  </a:cubicBezTo>
                  <a:cubicBezTo>
                    <a:pt x="81" y="230"/>
                    <a:pt x="98" y="360"/>
                    <a:pt x="205" y="360"/>
                  </a:cubicBezTo>
                  <a:cubicBezTo>
                    <a:pt x="232" y="360"/>
                    <a:pt x="264" y="352"/>
                    <a:pt x="305" y="33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3" name="Google Shape;11633;p43"/>
            <p:cNvSpPr/>
            <p:nvPr/>
          </p:nvSpPr>
          <p:spPr>
            <a:xfrm>
              <a:off x="7166475" y="1928850"/>
              <a:ext cx="8275" cy="10200"/>
            </a:xfrm>
            <a:custGeom>
              <a:avLst/>
              <a:gdLst/>
              <a:ahLst/>
              <a:cxnLst/>
              <a:rect l="l" t="t" r="r" b="b"/>
              <a:pathLst>
                <a:path w="331" h="408" extrusionOk="0">
                  <a:moveTo>
                    <a:pt x="102" y="1"/>
                  </a:moveTo>
                  <a:cubicBezTo>
                    <a:pt x="0" y="204"/>
                    <a:pt x="0" y="306"/>
                    <a:pt x="0" y="408"/>
                  </a:cubicBezTo>
                  <a:lnTo>
                    <a:pt x="229" y="408"/>
                  </a:lnTo>
                  <a:cubicBezTo>
                    <a:pt x="229" y="408"/>
                    <a:pt x="330" y="408"/>
                    <a:pt x="330" y="306"/>
                  </a:cubicBezTo>
                  <a:lnTo>
                    <a:pt x="330" y="204"/>
                  </a:lnTo>
                  <a:cubicBezTo>
                    <a:pt x="229" y="204"/>
                    <a:pt x="102" y="103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4" name="Google Shape;11634;p43"/>
            <p:cNvSpPr/>
            <p:nvPr/>
          </p:nvSpPr>
          <p:spPr>
            <a:xfrm>
              <a:off x="51649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331" y="0"/>
                  </a:moveTo>
                  <a:cubicBezTo>
                    <a:pt x="229" y="0"/>
                    <a:pt x="102" y="0"/>
                    <a:pt x="0" y="102"/>
                  </a:cubicBezTo>
                  <a:lnTo>
                    <a:pt x="0" y="305"/>
                  </a:lnTo>
                  <a:cubicBezTo>
                    <a:pt x="102" y="305"/>
                    <a:pt x="229" y="203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5" name="Google Shape;11635;p43"/>
            <p:cNvSpPr/>
            <p:nvPr/>
          </p:nvSpPr>
          <p:spPr>
            <a:xfrm>
              <a:off x="5368925" y="2233225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02" y="0"/>
                  </a:moveTo>
                  <a:lnTo>
                    <a:pt x="102" y="0"/>
                  </a:lnTo>
                  <a:cubicBezTo>
                    <a:pt x="1" y="102"/>
                    <a:pt x="1" y="203"/>
                    <a:pt x="204" y="305"/>
                  </a:cubicBezTo>
                  <a:lnTo>
                    <a:pt x="433" y="305"/>
                  </a:lnTo>
                  <a:cubicBezTo>
                    <a:pt x="433" y="203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6" name="Google Shape;11636;p43"/>
            <p:cNvSpPr/>
            <p:nvPr/>
          </p:nvSpPr>
          <p:spPr>
            <a:xfrm>
              <a:off x="6851300" y="1799400"/>
              <a:ext cx="10825" cy="4325"/>
            </a:xfrm>
            <a:custGeom>
              <a:avLst/>
              <a:gdLst/>
              <a:ahLst/>
              <a:cxnLst/>
              <a:rect l="l" t="t" r="r" b="b"/>
              <a:pathLst>
                <a:path w="433" h="173" extrusionOk="0">
                  <a:moveTo>
                    <a:pt x="264" y="1"/>
                  </a:moveTo>
                  <a:cubicBezTo>
                    <a:pt x="198" y="1"/>
                    <a:pt x="115" y="32"/>
                    <a:pt x="1" y="96"/>
                  </a:cubicBezTo>
                  <a:cubicBezTo>
                    <a:pt x="115" y="147"/>
                    <a:pt x="198" y="172"/>
                    <a:pt x="264" y="172"/>
                  </a:cubicBezTo>
                  <a:cubicBezTo>
                    <a:pt x="331" y="172"/>
                    <a:pt x="382" y="147"/>
                    <a:pt x="433" y="96"/>
                  </a:cubicBezTo>
                  <a:cubicBezTo>
                    <a:pt x="382" y="32"/>
                    <a:pt x="331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7" name="Google Shape;11637;p43"/>
            <p:cNvSpPr/>
            <p:nvPr/>
          </p:nvSpPr>
          <p:spPr>
            <a:xfrm>
              <a:off x="5368925" y="1807750"/>
              <a:ext cx="10825" cy="4850"/>
            </a:xfrm>
            <a:custGeom>
              <a:avLst/>
              <a:gdLst/>
              <a:ahLst/>
              <a:cxnLst/>
              <a:rect l="l" t="t" r="r" b="b"/>
              <a:pathLst>
                <a:path w="433" h="194" extrusionOk="0">
                  <a:moveTo>
                    <a:pt x="236" y="0"/>
                  </a:moveTo>
                  <a:cubicBezTo>
                    <a:pt x="169" y="0"/>
                    <a:pt x="120" y="49"/>
                    <a:pt x="1" y="169"/>
                  </a:cubicBezTo>
                  <a:cubicBezTo>
                    <a:pt x="102" y="169"/>
                    <a:pt x="185" y="194"/>
                    <a:pt x="255" y="194"/>
                  </a:cubicBezTo>
                  <a:cubicBezTo>
                    <a:pt x="325" y="194"/>
                    <a:pt x="382" y="169"/>
                    <a:pt x="433" y="67"/>
                  </a:cubicBezTo>
                  <a:cubicBezTo>
                    <a:pt x="338" y="25"/>
                    <a:pt x="283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8" name="Google Shape;11638;p43"/>
            <p:cNvSpPr/>
            <p:nvPr/>
          </p:nvSpPr>
          <p:spPr>
            <a:xfrm>
              <a:off x="5286975" y="1820200"/>
              <a:ext cx="7650" cy="4250"/>
            </a:xfrm>
            <a:custGeom>
              <a:avLst/>
              <a:gdLst/>
              <a:ahLst/>
              <a:cxnLst/>
              <a:rect l="l" t="t" r="r" b="b"/>
              <a:pathLst>
                <a:path w="306" h="17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54" y="52"/>
                    <a:pt x="178" y="52"/>
                    <a:pt x="114" y="52"/>
                  </a:cubicBezTo>
                  <a:cubicBezTo>
                    <a:pt x="51" y="52"/>
                    <a:pt x="0" y="52"/>
                    <a:pt x="0" y="103"/>
                  </a:cubicBezTo>
                  <a:cubicBezTo>
                    <a:pt x="84" y="145"/>
                    <a:pt x="134" y="169"/>
                    <a:pt x="170" y="169"/>
                  </a:cubicBezTo>
                  <a:cubicBezTo>
                    <a:pt x="221" y="169"/>
                    <a:pt x="246" y="120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9" name="Google Shape;11639;p43"/>
            <p:cNvSpPr/>
            <p:nvPr/>
          </p:nvSpPr>
          <p:spPr>
            <a:xfrm>
              <a:off x="7121350" y="1851975"/>
              <a:ext cx="8275" cy="5125"/>
            </a:xfrm>
            <a:custGeom>
              <a:avLst/>
              <a:gdLst/>
              <a:ahLst/>
              <a:cxnLst/>
              <a:rect l="l" t="t" r="r" b="b"/>
              <a:pathLst>
                <a:path w="331" h="205" extrusionOk="0">
                  <a:moveTo>
                    <a:pt x="1" y="1"/>
                  </a:moveTo>
                  <a:cubicBezTo>
                    <a:pt x="128" y="102"/>
                    <a:pt x="128" y="102"/>
                    <a:pt x="128" y="204"/>
                  </a:cubicBezTo>
                  <a:cubicBezTo>
                    <a:pt x="229" y="204"/>
                    <a:pt x="331" y="102"/>
                    <a:pt x="331" y="102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0" name="Google Shape;11640;p43"/>
            <p:cNvSpPr/>
            <p:nvPr/>
          </p:nvSpPr>
          <p:spPr>
            <a:xfrm>
              <a:off x="7184900" y="1925675"/>
              <a:ext cx="8275" cy="4850"/>
            </a:xfrm>
            <a:custGeom>
              <a:avLst/>
              <a:gdLst/>
              <a:ahLst/>
              <a:cxnLst/>
              <a:rect l="l" t="t" r="r" b="b"/>
              <a:pathLst>
                <a:path w="331" h="194" extrusionOk="0">
                  <a:moveTo>
                    <a:pt x="331" y="1"/>
                  </a:moveTo>
                  <a:cubicBezTo>
                    <a:pt x="229" y="1"/>
                    <a:pt x="127" y="1"/>
                    <a:pt x="0" y="128"/>
                  </a:cubicBezTo>
                  <a:cubicBezTo>
                    <a:pt x="51" y="169"/>
                    <a:pt x="98" y="193"/>
                    <a:pt x="142" y="193"/>
                  </a:cubicBezTo>
                  <a:cubicBezTo>
                    <a:pt x="209" y="193"/>
                    <a:pt x="270" y="138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1" name="Google Shape;11641;p43"/>
            <p:cNvSpPr/>
            <p:nvPr/>
          </p:nvSpPr>
          <p:spPr>
            <a:xfrm>
              <a:off x="5271075" y="1970800"/>
              <a:ext cx="5100" cy="8275"/>
            </a:xfrm>
            <a:custGeom>
              <a:avLst/>
              <a:gdLst/>
              <a:ahLst/>
              <a:cxnLst/>
              <a:rect l="l" t="t" r="r" b="b"/>
              <a:pathLst>
                <a:path w="204" h="331" extrusionOk="0">
                  <a:moveTo>
                    <a:pt x="102" y="0"/>
                  </a:moveTo>
                  <a:cubicBezTo>
                    <a:pt x="1" y="102"/>
                    <a:pt x="1" y="229"/>
                    <a:pt x="102" y="331"/>
                  </a:cubicBezTo>
                  <a:cubicBezTo>
                    <a:pt x="204" y="229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2" name="Google Shape;11642;p43"/>
            <p:cNvSpPr/>
            <p:nvPr/>
          </p:nvSpPr>
          <p:spPr>
            <a:xfrm>
              <a:off x="5255200" y="197905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204" y="1"/>
                  </a:moveTo>
                  <a:cubicBezTo>
                    <a:pt x="102" y="102"/>
                    <a:pt x="0" y="204"/>
                    <a:pt x="204" y="306"/>
                  </a:cubicBezTo>
                  <a:cubicBezTo>
                    <a:pt x="305" y="204"/>
                    <a:pt x="305" y="102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3" name="Google Shape;11643;p43"/>
            <p:cNvSpPr/>
            <p:nvPr/>
          </p:nvSpPr>
          <p:spPr>
            <a:xfrm>
              <a:off x="5371475" y="2223050"/>
              <a:ext cx="8275" cy="622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166" y="0"/>
                  </a:moveTo>
                  <a:cubicBezTo>
                    <a:pt x="108" y="0"/>
                    <a:pt x="51" y="26"/>
                    <a:pt x="0" y="77"/>
                  </a:cubicBezTo>
                  <a:cubicBezTo>
                    <a:pt x="51" y="191"/>
                    <a:pt x="108" y="248"/>
                    <a:pt x="166" y="248"/>
                  </a:cubicBezTo>
                  <a:cubicBezTo>
                    <a:pt x="223" y="248"/>
                    <a:pt x="280" y="191"/>
                    <a:pt x="331" y="77"/>
                  </a:cubicBezTo>
                  <a:cubicBezTo>
                    <a:pt x="280" y="26"/>
                    <a:pt x="223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4" name="Google Shape;11644;p43"/>
            <p:cNvSpPr/>
            <p:nvPr/>
          </p:nvSpPr>
          <p:spPr>
            <a:xfrm>
              <a:off x="5398150" y="2206525"/>
              <a:ext cx="5125" cy="8300"/>
            </a:xfrm>
            <a:custGeom>
              <a:avLst/>
              <a:gdLst/>
              <a:ahLst/>
              <a:cxnLst/>
              <a:rect l="l" t="t" r="r" b="b"/>
              <a:pathLst>
                <a:path w="205" h="332" extrusionOk="0">
                  <a:moveTo>
                    <a:pt x="1" y="1"/>
                  </a:moveTo>
                  <a:lnTo>
                    <a:pt x="1" y="331"/>
                  </a:lnTo>
                  <a:cubicBezTo>
                    <a:pt x="1" y="331"/>
                    <a:pt x="102" y="331"/>
                    <a:pt x="102" y="204"/>
                  </a:cubicBezTo>
                  <a:cubicBezTo>
                    <a:pt x="204" y="204"/>
                    <a:pt x="102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5" name="Google Shape;11645;p43"/>
            <p:cNvSpPr/>
            <p:nvPr/>
          </p:nvSpPr>
          <p:spPr>
            <a:xfrm>
              <a:off x="5329525" y="2153800"/>
              <a:ext cx="5125" cy="8700"/>
            </a:xfrm>
            <a:custGeom>
              <a:avLst/>
              <a:gdLst/>
              <a:ahLst/>
              <a:cxnLst/>
              <a:rect l="l" t="t" r="r" b="b"/>
              <a:pathLst>
                <a:path w="205" h="348" extrusionOk="0">
                  <a:moveTo>
                    <a:pt x="1" y="0"/>
                  </a:moveTo>
                  <a:lnTo>
                    <a:pt x="1" y="305"/>
                  </a:lnTo>
                  <a:cubicBezTo>
                    <a:pt x="31" y="335"/>
                    <a:pt x="60" y="347"/>
                    <a:pt x="88" y="347"/>
                  </a:cubicBezTo>
                  <a:cubicBezTo>
                    <a:pt x="153" y="347"/>
                    <a:pt x="204" y="275"/>
                    <a:pt x="204" y="203"/>
                  </a:cubicBezTo>
                  <a:cubicBezTo>
                    <a:pt x="204" y="102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6" name="Google Shape;11646;p43"/>
            <p:cNvSpPr/>
            <p:nvPr/>
          </p:nvSpPr>
          <p:spPr>
            <a:xfrm>
              <a:off x="5326350" y="2145525"/>
              <a:ext cx="5750" cy="8300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" y="1"/>
                  </a:moveTo>
                  <a:cubicBezTo>
                    <a:pt x="1" y="229"/>
                    <a:pt x="1" y="229"/>
                    <a:pt x="128" y="331"/>
                  </a:cubicBezTo>
                  <a:cubicBezTo>
                    <a:pt x="128" y="229"/>
                    <a:pt x="230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7" name="Google Shape;11647;p43"/>
            <p:cNvSpPr/>
            <p:nvPr/>
          </p:nvSpPr>
          <p:spPr>
            <a:xfrm>
              <a:off x="5212625" y="2119475"/>
              <a:ext cx="5750" cy="7650"/>
            </a:xfrm>
            <a:custGeom>
              <a:avLst/>
              <a:gdLst/>
              <a:ahLst/>
              <a:cxnLst/>
              <a:rect l="l" t="t" r="r" b="b"/>
              <a:pathLst>
                <a:path w="230" h="306" extrusionOk="0">
                  <a:moveTo>
                    <a:pt x="102" y="1"/>
                  </a:moveTo>
                  <a:cubicBezTo>
                    <a:pt x="0" y="102"/>
                    <a:pt x="0" y="204"/>
                    <a:pt x="102" y="306"/>
                  </a:cubicBezTo>
                  <a:cubicBezTo>
                    <a:pt x="229" y="204"/>
                    <a:pt x="229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8" name="Google Shape;11648;p43"/>
            <p:cNvSpPr/>
            <p:nvPr/>
          </p:nvSpPr>
          <p:spPr>
            <a:xfrm>
              <a:off x="5212625" y="2109325"/>
              <a:ext cx="10825" cy="5725"/>
            </a:xfrm>
            <a:custGeom>
              <a:avLst/>
              <a:gdLst/>
              <a:ahLst/>
              <a:cxnLst/>
              <a:rect l="l" t="t" r="r" b="b"/>
              <a:pathLst>
                <a:path w="433" h="229" extrusionOk="0">
                  <a:moveTo>
                    <a:pt x="216" y="0"/>
                  </a:moveTo>
                  <a:cubicBezTo>
                    <a:pt x="134" y="0"/>
                    <a:pt x="51" y="25"/>
                    <a:pt x="0" y="76"/>
                  </a:cubicBezTo>
                  <a:cubicBezTo>
                    <a:pt x="51" y="178"/>
                    <a:pt x="134" y="229"/>
                    <a:pt x="216" y="229"/>
                  </a:cubicBezTo>
                  <a:cubicBezTo>
                    <a:pt x="299" y="229"/>
                    <a:pt x="382" y="178"/>
                    <a:pt x="432" y="76"/>
                  </a:cubicBezTo>
                  <a:cubicBezTo>
                    <a:pt x="382" y="25"/>
                    <a:pt x="299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9" name="Google Shape;11649;p43"/>
            <p:cNvSpPr/>
            <p:nvPr/>
          </p:nvSpPr>
          <p:spPr>
            <a:xfrm>
              <a:off x="5255200" y="2095975"/>
              <a:ext cx="7650" cy="6225"/>
            </a:xfrm>
            <a:custGeom>
              <a:avLst/>
              <a:gdLst/>
              <a:ahLst/>
              <a:cxnLst/>
              <a:rect l="l" t="t" r="r" b="b"/>
              <a:pathLst>
                <a:path w="306" h="249" extrusionOk="0">
                  <a:moveTo>
                    <a:pt x="153" y="0"/>
                  </a:moveTo>
                  <a:cubicBezTo>
                    <a:pt x="102" y="0"/>
                    <a:pt x="51" y="26"/>
                    <a:pt x="0" y="77"/>
                  </a:cubicBezTo>
                  <a:cubicBezTo>
                    <a:pt x="51" y="191"/>
                    <a:pt x="102" y="248"/>
                    <a:pt x="153" y="248"/>
                  </a:cubicBezTo>
                  <a:cubicBezTo>
                    <a:pt x="204" y="248"/>
                    <a:pt x="254" y="191"/>
                    <a:pt x="305" y="77"/>
                  </a:cubicBezTo>
                  <a:cubicBezTo>
                    <a:pt x="254" y="26"/>
                    <a:pt x="20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0" name="Google Shape;11650;p43"/>
            <p:cNvSpPr/>
            <p:nvPr/>
          </p:nvSpPr>
          <p:spPr>
            <a:xfrm>
              <a:off x="52151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229" y="0"/>
                  </a:moveTo>
                  <a:lnTo>
                    <a:pt x="229" y="0"/>
                  </a:lnTo>
                  <a:cubicBezTo>
                    <a:pt x="0" y="102"/>
                    <a:pt x="127" y="203"/>
                    <a:pt x="127" y="305"/>
                  </a:cubicBezTo>
                  <a:cubicBezTo>
                    <a:pt x="330" y="203"/>
                    <a:pt x="330" y="203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1" name="Google Shape;11651;p43"/>
            <p:cNvSpPr/>
            <p:nvPr/>
          </p:nvSpPr>
          <p:spPr>
            <a:xfrm>
              <a:off x="6867200" y="17986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7" y="1"/>
                  </a:moveTo>
                  <a:cubicBezTo>
                    <a:pt x="0" y="1"/>
                    <a:pt x="0" y="128"/>
                    <a:pt x="0" y="128"/>
                  </a:cubicBez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2" name="Google Shape;11652;p43"/>
            <p:cNvSpPr/>
            <p:nvPr/>
          </p:nvSpPr>
          <p:spPr>
            <a:xfrm>
              <a:off x="6920575" y="180432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2"/>
                    <a:pt x="102" y="102"/>
                    <a:pt x="102" y="102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3" name="Google Shape;11653;p43"/>
            <p:cNvSpPr/>
            <p:nvPr/>
          </p:nvSpPr>
          <p:spPr>
            <a:xfrm>
              <a:off x="5273625" y="1817675"/>
              <a:ext cx="2550" cy="2550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0" y="0"/>
                  </a:moveTo>
                  <a:lnTo>
                    <a:pt x="0" y="102"/>
                  </a:lnTo>
                  <a:cubicBezTo>
                    <a:pt x="0" y="102"/>
                    <a:pt x="102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4" name="Google Shape;11654;p43"/>
            <p:cNvSpPr/>
            <p:nvPr/>
          </p:nvSpPr>
          <p:spPr>
            <a:xfrm>
              <a:off x="5173225" y="1870400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lnTo>
                    <a:pt x="1" y="102"/>
                  </a:lnTo>
                  <a:cubicBezTo>
                    <a:pt x="102" y="102"/>
                    <a:pt x="204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5" name="Google Shape;11655;p43"/>
            <p:cNvSpPr/>
            <p:nvPr/>
          </p:nvSpPr>
          <p:spPr>
            <a:xfrm>
              <a:off x="5167500" y="1872950"/>
              <a:ext cx="8300" cy="5100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331" y="0"/>
                  </a:moveTo>
                  <a:cubicBezTo>
                    <a:pt x="128" y="0"/>
                    <a:pt x="1" y="0"/>
                    <a:pt x="128" y="204"/>
                  </a:cubicBezTo>
                  <a:cubicBezTo>
                    <a:pt x="128" y="102"/>
                    <a:pt x="230" y="102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6" name="Google Shape;11656;p43"/>
            <p:cNvSpPr/>
            <p:nvPr/>
          </p:nvSpPr>
          <p:spPr>
            <a:xfrm>
              <a:off x="7203950" y="1904025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48" y="0"/>
                  </a:moveTo>
                  <a:cubicBezTo>
                    <a:pt x="36" y="0"/>
                    <a:pt x="20" y="9"/>
                    <a:pt x="1" y="28"/>
                  </a:cubicBezTo>
                  <a:cubicBezTo>
                    <a:pt x="1" y="130"/>
                    <a:pt x="102" y="130"/>
                    <a:pt x="102" y="232"/>
                  </a:cubicBezTo>
                  <a:cubicBezTo>
                    <a:pt x="102" y="149"/>
                    <a:pt x="102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43"/>
            <p:cNvSpPr/>
            <p:nvPr/>
          </p:nvSpPr>
          <p:spPr>
            <a:xfrm>
              <a:off x="5212625" y="1957450"/>
              <a:ext cx="5750" cy="3200"/>
            </a:xfrm>
            <a:custGeom>
              <a:avLst/>
              <a:gdLst/>
              <a:ahLst/>
              <a:cxnLst/>
              <a:rect l="l" t="t" r="r" b="b"/>
              <a:pathLst>
                <a:path w="230" h="128" extrusionOk="0">
                  <a:moveTo>
                    <a:pt x="0" y="1"/>
                  </a:moveTo>
                  <a:lnTo>
                    <a:pt x="102" y="128"/>
                  </a:lnTo>
                  <a:cubicBezTo>
                    <a:pt x="229" y="128"/>
                    <a:pt x="229" y="128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43"/>
            <p:cNvSpPr/>
            <p:nvPr/>
          </p:nvSpPr>
          <p:spPr>
            <a:xfrm>
              <a:off x="5241850" y="1975175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67" y="1"/>
                  </a:moveTo>
                  <a:cubicBezTo>
                    <a:pt x="52" y="1"/>
                    <a:pt x="31" y="16"/>
                    <a:pt x="1" y="54"/>
                  </a:cubicBezTo>
                  <a:lnTo>
                    <a:pt x="102" y="156"/>
                  </a:lnTo>
                  <a:cubicBezTo>
                    <a:pt x="102" y="85"/>
                    <a:pt x="10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43"/>
            <p:cNvSpPr/>
            <p:nvPr/>
          </p:nvSpPr>
          <p:spPr>
            <a:xfrm>
              <a:off x="5244400" y="1979050"/>
              <a:ext cx="5725" cy="5125"/>
            </a:xfrm>
            <a:custGeom>
              <a:avLst/>
              <a:gdLst/>
              <a:ahLst/>
              <a:cxnLst/>
              <a:rect l="l" t="t" r="r" b="b"/>
              <a:pathLst>
                <a:path w="229" h="205" extrusionOk="0">
                  <a:moveTo>
                    <a:pt x="0" y="1"/>
                  </a:moveTo>
                  <a:cubicBezTo>
                    <a:pt x="0" y="102"/>
                    <a:pt x="102" y="204"/>
                    <a:pt x="229" y="204"/>
                  </a:cubicBezTo>
                  <a:cubicBezTo>
                    <a:pt x="229" y="1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43"/>
            <p:cNvSpPr/>
            <p:nvPr/>
          </p:nvSpPr>
          <p:spPr>
            <a:xfrm>
              <a:off x="5250100" y="1981600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1" y="1"/>
                  </a:moveTo>
                  <a:cubicBezTo>
                    <a:pt x="1" y="83"/>
                    <a:pt x="1" y="232"/>
                    <a:pt x="55" y="232"/>
                  </a:cubicBezTo>
                  <a:cubicBezTo>
                    <a:pt x="67" y="232"/>
                    <a:pt x="83" y="223"/>
                    <a:pt x="103" y="204"/>
                  </a:cubicBezTo>
                  <a:cubicBezTo>
                    <a:pt x="103" y="102"/>
                    <a:pt x="1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43"/>
            <p:cNvSpPr/>
            <p:nvPr/>
          </p:nvSpPr>
          <p:spPr>
            <a:xfrm>
              <a:off x="7232550" y="1984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0" y="0"/>
                  </a:moveTo>
                  <a:lnTo>
                    <a:pt x="127" y="102"/>
                  </a:lnTo>
                  <a:cubicBezTo>
                    <a:pt x="127" y="102"/>
                    <a:pt x="229" y="102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43"/>
            <p:cNvSpPr/>
            <p:nvPr/>
          </p:nvSpPr>
          <p:spPr>
            <a:xfrm>
              <a:off x="7235725" y="1996475"/>
              <a:ext cx="2575" cy="6125"/>
            </a:xfrm>
            <a:custGeom>
              <a:avLst/>
              <a:gdLst/>
              <a:ahLst/>
              <a:cxnLst/>
              <a:rect l="l" t="t" r="r" b="b"/>
              <a:pathLst>
                <a:path w="103" h="245" extrusionOk="0">
                  <a:moveTo>
                    <a:pt x="62" y="1"/>
                  </a:moveTo>
                  <a:cubicBezTo>
                    <a:pt x="48" y="1"/>
                    <a:pt x="28" y="14"/>
                    <a:pt x="0" y="41"/>
                  </a:cubicBezTo>
                  <a:cubicBezTo>
                    <a:pt x="0" y="143"/>
                    <a:pt x="102" y="143"/>
                    <a:pt x="102" y="244"/>
                  </a:cubicBezTo>
                  <a:cubicBezTo>
                    <a:pt x="102" y="95"/>
                    <a:pt x="10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43"/>
            <p:cNvSpPr/>
            <p:nvPr/>
          </p:nvSpPr>
          <p:spPr>
            <a:xfrm>
              <a:off x="5244400" y="2005100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02" y="1"/>
                  </a:moveTo>
                  <a:cubicBezTo>
                    <a:pt x="102" y="1"/>
                    <a:pt x="102" y="128"/>
                    <a:pt x="0" y="128"/>
                  </a:cubicBezTo>
                  <a:lnTo>
                    <a:pt x="102" y="1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43"/>
            <p:cNvSpPr/>
            <p:nvPr/>
          </p:nvSpPr>
          <p:spPr>
            <a:xfrm>
              <a:off x="5255200" y="2021000"/>
              <a:ext cx="2550" cy="5725"/>
            </a:xfrm>
            <a:custGeom>
              <a:avLst/>
              <a:gdLst/>
              <a:ahLst/>
              <a:cxnLst/>
              <a:rect l="l" t="t" r="r" b="b"/>
              <a:pathLst>
                <a:path w="102" h="229" extrusionOk="0">
                  <a:moveTo>
                    <a:pt x="0" y="0"/>
                  </a:moveTo>
                  <a:lnTo>
                    <a:pt x="0" y="127"/>
                  </a:lnTo>
                  <a:lnTo>
                    <a:pt x="0" y="229"/>
                  </a:lnTo>
                  <a:lnTo>
                    <a:pt x="102" y="229"/>
                  </a:lnTo>
                  <a:cubicBezTo>
                    <a:pt x="102" y="127"/>
                    <a:pt x="102" y="1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43"/>
            <p:cNvSpPr/>
            <p:nvPr/>
          </p:nvSpPr>
          <p:spPr>
            <a:xfrm>
              <a:off x="5138925" y="2035900"/>
              <a:ext cx="2550" cy="6725"/>
            </a:xfrm>
            <a:custGeom>
              <a:avLst/>
              <a:gdLst/>
              <a:ahLst/>
              <a:cxnLst/>
              <a:rect l="l" t="t" r="r" b="b"/>
              <a:pathLst>
                <a:path w="102" h="269" extrusionOk="0">
                  <a:moveTo>
                    <a:pt x="61" y="0"/>
                  </a:moveTo>
                  <a:cubicBezTo>
                    <a:pt x="47" y="0"/>
                    <a:pt x="27" y="13"/>
                    <a:pt x="0" y="40"/>
                  </a:cubicBezTo>
                  <a:cubicBezTo>
                    <a:pt x="0" y="40"/>
                    <a:pt x="102" y="167"/>
                    <a:pt x="102" y="268"/>
                  </a:cubicBezTo>
                  <a:cubicBezTo>
                    <a:pt x="102" y="100"/>
                    <a:pt x="10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43"/>
            <p:cNvSpPr/>
            <p:nvPr/>
          </p:nvSpPr>
          <p:spPr>
            <a:xfrm>
              <a:off x="5159875" y="2034350"/>
              <a:ext cx="5125" cy="5725"/>
            </a:xfrm>
            <a:custGeom>
              <a:avLst/>
              <a:gdLst/>
              <a:ahLst/>
              <a:cxnLst/>
              <a:rect l="l" t="t" r="r" b="b"/>
              <a:pathLst>
                <a:path w="205" h="229" extrusionOk="0">
                  <a:moveTo>
                    <a:pt x="204" y="0"/>
                  </a:moveTo>
                  <a:cubicBezTo>
                    <a:pt x="103" y="102"/>
                    <a:pt x="1" y="0"/>
                    <a:pt x="103" y="229"/>
                  </a:cubicBezTo>
                  <a:cubicBezTo>
                    <a:pt x="103" y="102"/>
                    <a:pt x="103" y="102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43"/>
            <p:cNvSpPr/>
            <p:nvPr/>
          </p:nvSpPr>
          <p:spPr>
            <a:xfrm>
              <a:off x="5141450" y="2040050"/>
              <a:ext cx="5125" cy="3625"/>
            </a:xfrm>
            <a:custGeom>
              <a:avLst/>
              <a:gdLst/>
              <a:ahLst/>
              <a:cxnLst/>
              <a:rect l="l" t="t" r="r" b="b"/>
              <a:pathLst>
                <a:path w="205" h="145" extrusionOk="0">
                  <a:moveTo>
                    <a:pt x="1" y="1"/>
                  </a:moveTo>
                  <a:cubicBezTo>
                    <a:pt x="1" y="73"/>
                    <a:pt x="1" y="145"/>
                    <a:pt x="73" y="145"/>
                  </a:cubicBezTo>
                  <a:cubicBezTo>
                    <a:pt x="103" y="145"/>
                    <a:pt x="145" y="132"/>
                    <a:pt x="204" y="102"/>
                  </a:cubicBezTo>
                  <a:cubicBezTo>
                    <a:pt x="103" y="102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43"/>
            <p:cNvSpPr/>
            <p:nvPr/>
          </p:nvSpPr>
          <p:spPr>
            <a:xfrm>
              <a:off x="5268550" y="2066100"/>
              <a:ext cx="2550" cy="5750"/>
            </a:xfrm>
            <a:custGeom>
              <a:avLst/>
              <a:gdLst/>
              <a:ahLst/>
              <a:cxnLst/>
              <a:rect l="l" t="t" r="r" b="b"/>
              <a:pathLst>
                <a:path w="102" h="230" extrusionOk="0">
                  <a:moveTo>
                    <a:pt x="0" y="1"/>
                  </a:moveTo>
                  <a:lnTo>
                    <a:pt x="0" y="230"/>
                  </a:lnTo>
                  <a:lnTo>
                    <a:pt x="102" y="230"/>
                  </a:lnTo>
                  <a:cubicBezTo>
                    <a:pt x="102" y="102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43"/>
            <p:cNvSpPr/>
            <p:nvPr/>
          </p:nvSpPr>
          <p:spPr>
            <a:xfrm>
              <a:off x="5262825" y="2071825"/>
              <a:ext cx="5725" cy="2575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229" y="1"/>
                  </a:moveTo>
                  <a:cubicBezTo>
                    <a:pt x="0" y="1"/>
                    <a:pt x="0" y="1"/>
                    <a:pt x="0" y="102"/>
                  </a:cubicBezTo>
                  <a:cubicBezTo>
                    <a:pt x="127" y="102"/>
                    <a:pt x="229" y="102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43"/>
            <p:cNvSpPr/>
            <p:nvPr/>
          </p:nvSpPr>
          <p:spPr>
            <a:xfrm>
              <a:off x="5215175" y="2079450"/>
              <a:ext cx="3200" cy="5100"/>
            </a:xfrm>
            <a:custGeom>
              <a:avLst/>
              <a:gdLst/>
              <a:ahLst/>
              <a:cxnLst/>
              <a:rect l="l" t="t" r="r" b="b"/>
              <a:pathLst>
                <a:path w="128" h="204" extrusionOk="0">
                  <a:moveTo>
                    <a:pt x="0" y="1"/>
                  </a:moveTo>
                  <a:lnTo>
                    <a:pt x="0" y="102"/>
                  </a:lnTo>
                  <a:lnTo>
                    <a:pt x="0" y="204"/>
                  </a:lnTo>
                  <a:cubicBezTo>
                    <a:pt x="0" y="102"/>
                    <a:pt x="127" y="102"/>
                    <a:pt x="127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43"/>
            <p:cNvSpPr/>
            <p:nvPr/>
          </p:nvSpPr>
          <p:spPr>
            <a:xfrm>
              <a:off x="7161375" y="2097875"/>
              <a:ext cx="7650" cy="2575"/>
            </a:xfrm>
            <a:custGeom>
              <a:avLst/>
              <a:gdLst/>
              <a:ahLst/>
              <a:cxnLst/>
              <a:rect l="l" t="t" r="r" b="b"/>
              <a:pathLst>
                <a:path w="306" h="103" extrusionOk="0">
                  <a:moveTo>
                    <a:pt x="102" y="1"/>
                  </a:moveTo>
                  <a:cubicBezTo>
                    <a:pt x="102" y="1"/>
                    <a:pt x="102" y="102"/>
                    <a:pt x="1" y="102"/>
                  </a:cubicBezTo>
                  <a:cubicBezTo>
                    <a:pt x="102" y="102"/>
                    <a:pt x="306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43"/>
            <p:cNvSpPr/>
            <p:nvPr/>
          </p:nvSpPr>
          <p:spPr>
            <a:xfrm>
              <a:off x="7063525" y="2103600"/>
              <a:ext cx="5100" cy="2550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" y="0"/>
                  </a:moveTo>
                  <a:cubicBezTo>
                    <a:pt x="102" y="0"/>
                    <a:pt x="102" y="0"/>
                    <a:pt x="102" y="102"/>
                  </a:cubicBezTo>
                  <a:cubicBezTo>
                    <a:pt x="102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43"/>
            <p:cNvSpPr/>
            <p:nvPr/>
          </p:nvSpPr>
          <p:spPr>
            <a:xfrm>
              <a:off x="7111175" y="2100425"/>
              <a:ext cx="7650" cy="5725"/>
            </a:xfrm>
            <a:custGeom>
              <a:avLst/>
              <a:gdLst/>
              <a:ahLst/>
              <a:cxnLst/>
              <a:rect l="l" t="t" r="r" b="b"/>
              <a:pathLst>
                <a:path w="306" h="229" extrusionOk="0">
                  <a:moveTo>
                    <a:pt x="306" y="0"/>
                  </a:moveTo>
                  <a:cubicBezTo>
                    <a:pt x="204" y="0"/>
                    <a:pt x="1" y="0"/>
                    <a:pt x="103" y="229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43"/>
            <p:cNvSpPr/>
            <p:nvPr/>
          </p:nvSpPr>
          <p:spPr>
            <a:xfrm>
              <a:off x="7166475" y="2132200"/>
              <a:ext cx="5725" cy="422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0" y="0"/>
                  </a:moveTo>
                  <a:cubicBezTo>
                    <a:pt x="0" y="91"/>
                    <a:pt x="52" y="169"/>
                    <a:pt x="128" y="169"/>
                  </a:cubicBezTo>
                  <a:cubicBezTo>
                    <a:pt x="158" y="169"/>
                    <a:pt x="192" y="156"/>
                    <a:pt x="229" y="12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43"/>
            <p:cNvSpPr/>
            <p:nvPr/>
          </p:nvSpPr>
          <p:spPr>
            <a:xfrm>
              <a:off x="7140425" y="2185550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3"/>
                    <a:pt x="102" y="103"/>
                    <a:pt x="102" y="10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43"/>
            <p:cNvSpPr/>
            <p:nvPr/>
          </p:nvSpPr>
          <p:spPr>
            <a:xfrm>
              <a:off x="5379725" y="2240850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1" y="0"/>
                  </a:moveTo>
                  <a:cubicBezTo>
                    <a:pt x="1" y="71"/>
                    <a:pt x="1" y="155"/>
                    <a:pt x="36" y="155"/>
                  </a:cubicBezTo>
                  <a:cubicBezTo>
                    <a:pt x="51" y="155"/>
                    <a:pt x="72" y="140"/>
                    <a:pt x="102" y="102"/>
                  </a:cubicBezTo>
                  <a:cubicBezTo>
                    <a:pt x="102" y="102"/>
                    <a:pt x="10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43"/>
            <p:cNvSpPr/>
            <p:nvPr/>
          </p:nvSpPr>
          <p:spPr>
            <a:xfrm>
              <a:off x="5432475" y="2145525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cubicBezTo>
                    <a:pt x="102" y="1"/>
                    <a:pt x="0" y="1"/>
                    <a:pt x="0" y="102"/>
                  </a:cubicBezTo>
                  <a:lnTo>
                    <a:pt x="204" y="102"/>
                  </a:lnTo>
                  <a:cubicBezTo>
                    <a:pt x="204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8" name="Google Shape;11678;p43"/>
          <p:cNvSpPr txBox="1">
            <a:spLocks noGrp="1"/>
          </p:cNvSpPr>
          <p:nvPr>
            <p:ph type="title"/>
          </p:nvPr>
        </p:nvSpPr>
        <p:spPr>
          <a:xfrm>
            <a:off x="624300" y="384575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BERIKUT GAMBARAN DARI </a:t>
            </a:r>
            <a:r>
              <a:rPr lang="en" sz="2800" dirty="0">
                <a:solidFill>
                  <a:schemeClr val="bg1"/>
                </a:solidFill>
              </a:rPr>
              <a:t>SOURCE CODE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184" name="Google Shape;11429;p42"/>
          <p:cNvGrpSpPr/>
          <p:nvPr/>
        </p:nvGrpSpPr>
        <p:grpSpPr>
          <a:xfrm rot="-474550">
            <a:off x="62974" y="402671"/>
            <a:ext cx="11233172" cy="5148895"/>
            <a:chOff x="6177931" y="3230298"/>
            <a:chExt cx="2194064" cy="1123014"/>
          </a:xfrm>
        </p:grpSpPr>
        <p:sp>
          <p:nvSpPr>
            <p:cNvPr id="185" name="Google Shape;11430;p42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431;p42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1432;p42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189" name="Google Shape;11433;p42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1434;p42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1435;p42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436;p42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437;p42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438;p42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439;p42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440;p42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441;p42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442;p42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443;p42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444;p42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445;p42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446;p42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1447;p42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1448;p42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1449;p42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1450;p42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1451;p42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1452;p42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1453;p42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1454;p42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455;p42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456;p42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1457;p42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1458;p42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1459;p42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1460;p42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1461;p42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1462;p42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1463;p42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1464;p42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1465;p42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1466;p42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1467;p42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1468;p42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1469;p42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1470;p42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1471;p42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1472;p42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1473;p42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1474;p42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1475;p42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1476;p42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1477;p42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1478;p42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1479;p42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1480;p42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1481;p42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1482;p42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1483;p42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1484;p42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rgbClr val="DDCBB3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6" y="1339911"/>
            <a:ext cx="6238146" cy="3271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1429;p42"/>
          <p:cNvGrpSpPr/>
          <p:nvPr/>
        </p:nvGrpSpPr>
        <p:grpSpPr>
          <a:xfrm rot="-474550">
            <a:off x="-702759" y="179296"/>
            <a:ext cx="12077297" cy="5712587"/>
            <a:chOff x="6177931" y="3230298"/>
            <a:chExt cx="2194064" cy="1123014"/>
          </a:xfrm>
        </p:grpSpPr>
        <p:sp>
          <p:nvSpPr>
            <p:cNvPr id="181" name="Google Shape;11430;p42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431;p42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1432;p42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185" name="Google Shape;11433;p42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1434;p42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1435;p42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1436;p42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1437;p42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1438;p42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1439;p42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440;p42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441;p42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442;p42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443;p42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444;p42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445;p42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446;p42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447;p42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448;p42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449;p42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450;p42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1451;p42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1452;p42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1453;p42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1454;p42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1455;p42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1456;p42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1457;p42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1458;p42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459;p42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460;p42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1461;p42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1462;p42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1463;p42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1464;p42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1465;p42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1466;p42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1467;p42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1468;p42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1469;p42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1470;p42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1471;p42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1472;p42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1473;p42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1474;p42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1475;p42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1476;p42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1477;p42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1478;p42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1479;p42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1480;p42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1481;p42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1482;p42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1483;p42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1484;p42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rgbClr val="DDCBB3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7"/>
          <p:cNvGrpSpPr/>
          <p:nvPr/>
        </p:nvGrpSpPr>
        <p:grpSpPr>
          <a:xfrm rot="1446">
            <a:off x="1240960" y="133808"/>
            <a:ext cx="2334887" cy="517902"/>
            <a:chOff x="5138925" y="1785900"/>
            <a:chExt cx="2133675" cy="495000"/>
          </a:xfrm>
        </p:grpSpPr>
        <p:sp>
          <p:nvSpPr>
            <p:cNvPr id="420" name="Google Shape;420;p17"/>
            <p:cNvSpPr/>
            <p:nvPr/>
          </p:nvSpPr>
          <p:spPr>
            <a:xfrm>
              <a:off x="5151625" y="1785900"/>
              <a:ext cx="2080950" cy="495000"/>
            </a:xfrm>
            <a:custGeom>
              <a:avLst/>
              <a:gdLst/>
              <a:ahLst/>
              <a:cxnLst/>
              <a:rect l="l" t="t" r="r" b="b"/>
              <a:pathLst>
                <a:path w="83238" h="19800" extrusionOk="0">
                  <a:moveTo>
                    <a:pt x="26214" y="541"/>
                  </a:moveTo>
                  <a:cubicBezTo>
                    <a:pt x="26306" y="541"/>
                    <a:pt x="26382" y="572"/>
                    <a:pt x="26484" y="636"/>
                  </a:cubicBezTo>
                  <a:cubicBezTo>
                    <a:pt x="26433" y="687"/>
                    <a:pt x="26408" y="712"/>
                    <a:pt x="26328" y="712"/>
                  </a:cubicBezTo>
                  <a:cubicBezTo>
                    <a:pt x="26249" y="712"/>
                    <a:pt x="26115" y="687"/>
                    <a:pt x="25848" y="636"/>
                  </a:cubicBezTo>
                  <a:cubicBezTo>
                    <a:pt x="26014" y="572"/>
                    <a:pt x="26122" y="541"/>
                    <a:pt x="26214" y="541"/>
                  </a:cubicBezTo>
                  <a:close/>
                  <a:moveTo>
                    <a:pt x="72664" y="3813"/>
                  </a:moveTo>
                  <a:lnTo>
                    <a:pt x="72664" y="3914"/>
                  </a:lnTo>
                  <a:lnTo>
                    <a:pt x="72664" y="4016"/>
                  </a:lnTo>
                  <a:lnTo>
                    <a:pt x="72563" y="4016"/>
                  </a:lnTo>
                  <a:cubicBezTo>
                    <a:pt x="72563" y="3914"/>
                    <a:pt x="72664" y="3914"/>
                    <a:pt x="72664" y="3813"/>
                  </a:cubicBezTo>
                  <a:close/>
                  <a:moveTo>
                    <a:pt x="79857" y="3914"/>
                  </a:moveTo>
                  <a:cubicBezTo>
                    <a:pt x="79857" y="4016"/>
                    <a:pt x="79857" y="4016"/>
                    <a:pt x="79755" y="4016"/>
                  </a:cubicBezTo>
                  <a:lnTo>
                    <a:pt x="79755" y="3914"/>
                  </a:lnTo>
                  <a:close/>
                  <a:moveTo>
                    <a:pt x="73751" y="4000"/>
                  </a:moveTo>
                  <a:cubicBezTo>
                    <a:pt x="73827" y="4000"/>
                    <a:pt x="73919" y="4059"/>
                    <a:pt x="74037" y="4118"/>
                  </a:cubicBezTo>
                  <a:cubicBezTo>
                    <a:pt x="73935" y="4169"/>
                    <a:pt x="73853" y="4194"/>
                    <a:pt x="73783" y="4194"/>
                  </a:cubicBezTo>
                  <a:cubicBezTo>
                    <a:pt x="73713" y="4194"/>
                    <a:pt x="73656" y="4169"/>
                    <a:pt x="73605" y="4118"/>
                  </a:cubicBezTo>
                  <a:cubicBezTo>
                    <a:pt x="73648" y="4032"/>
                    <a:pt x="73695" y="4000"/>
                    <a:pt x="73751" y="4000"/>
                  </a:cubicBezTo>
                  <a:close/>
                  <a:moveTo>
                    <a:pt x="73300" y="3914"/>
                  </a:moveTo>
                  <a:cubicBezTo>
                    <a:pt x="73300" y="4016"/>
                    <a:pt x="73198" y="4118"/>
                    <a:pt x="73198" y="4219"/>
                  </a:cubicBezTo>
                  <a:lnTo>
                    <a:pt x="73071" y="4219"/>
                  </a:lnTo>
                  <a:lnTo>
                    <a:pt x="73071" y="3914"/>
                  </a:lnTo>
                  <a:close/>
                  <a:moveTo>
                    <a:pt x="75104" y="4219"/>
                  </a:moveTo>
                  <a:cubicBezTo>
                    <a:pt x="75206" y="4219"/>
                    <a:pt x="75206" y="4219"/>
                    <a:pt x="75206" y="4321"/>
                  </a:cubicBezTo>
                  <a:lnTo>
                    <a:pt x="75104" y="4321"/>
                  </a:lnTo>
                  <a:lnTo>
                    <a:pt x="75104" y="4219"/>
                  </a:lnTo>
                  <a:close/>
                  <a:moveTo>
                    <a:pt x="41301" y="4321"/>
                  </a:moveTo>
                  <a:lnTo>
                    <a:pt x="41301" y="4550"/>
                  </a:lnTo>
                  <a:cubicBezTo>
                    <a:pt x="41200" y="4550"/>
                    <a:pt x="41200" y="4448"/>
                    <a:pt x="41200" y="4448"/>
                  </a:cubicBezTo>
                  <a:lnTo>
                    <a:pt x="41301" y="4321"/>
                  </a:lnTo>
                  <a:close/>
                  <a:moveTo>
                    <a:pt x="75740" y="4016"/>
                  </a:moveTo>
                  <a:cubicBezTo>
                    <a:pt x="75943" y="4016"/>
                    <a:pt x="75943" y="4219"/>
                    <a:pt x="76146" y="4219"/>
                  </a:cubicBezTo>
                  <a:cubicBezTo>
                    <a:pt x="76045" y="4448"/>
                    <a:pt x="75943" y="4448"/>
                    <a:pt x="75841" y="4550"/>
                  </a:cubicBezTo>
                  <a:lnTo>
                    <a:pt x="75511" y="4550"/>
                  </a:lnTo>
                  <a:cubicBezTo>
                    <a:pt x="75308" y="4448"/>
                    <a:pt x="75308" y="4321"/>
                    <a:pt x="75740" y="4016"/>
                  </a:cubicBezTo>
                  <a:close/>
                  <a:moveTo>
                    <a:pt x="77010" y="4448"/>
                  </a:moveTo>
                  <a:lnTo>
                    <a:pt x="76883" y="4550"/>
                  </a:lnTo>
                  <a:lnTo>
                    <a:pt x="76883" y="4448"/>
                  </a:lnTo>
                  <a:close/>
                  <a:moveTo>
                    <a:pt x="77519" y="4321"/>
                  </a:moveTo>
                  <a:cubicBezTo>
                    <a:pt x="77519" y="4448"/>
                    <a:pt x="77646" y="4550"/>
                    <a:pt x="77747" y="4652"/>
                  </a:cubicBezTo>
                  <a:lnTo>
                    <a:pt x="77519" y="4855"/>
                  </a:lnTo>
                  <a:cubicBezTo>
                    <a:pt x="77315" y="4855"/>
                    <a:pt x="77315" y="4753"/>
                    <a:pt x="77214" y="4652"/>
                  </a:cubicBezTo>
                  <a:cubicBezTo>
                    <a:pt x="77315" y="4550"/>
                    <a:pt x="77417" y="4448"/>
                    <a:pt x="77519" y="4321"/>
                  </a:cubicBezTo>
                  <a:close/>
                  <a:moveTo>
                    <a:pt x="79120" y="4855"/>
                  </a:moveTo>
                  <a:lnTo>
                    <a:pt x="79120" y="5084"/>
                  </a:lnTo>
                  <a:lnTo>
                    <a:pt x="78790" y="5084"/>
                  </a:lnTo>
                  <a:lnTo>
                    <a:pt x="78790" y="4957"/>
                  </a:lnTo>
                  <a:cubicBezTo>
                    <a:pt x="78917" y="4957"/>
                    <a:pt x="79018" y="4855"/>
                    <a:pt x="79120" y="4855"/>
                  </a:cubicBezTo>
                  <a:close/>
                  <a:moveTo>
                    <a:pt x="79171" y="5414"/>
                  </a:moveTo>
                  <a:cubicBezTo>
                    <a:pt x="79222" y="5414"/>
                    <a:pt x="79272" y="5439"/>
                    <a:pt x="79323" y="5490"/>
                  </a:cubicBezTo>
                  <a:cubicBezTo>
                    <a:pt x="79272" y="5541"/>
                    <a:pt x="79222" y="5566"/>
                    <a:pt x="79171" y="5566"/>
                  </a:cubicBezTo>
                  <a:cubicBezTo>
                    <a:pt x="79120" y="5566"/>
                    <a:pt x="79069" y="5541"/>
                    <a:pt x="79018" y="5490"/>
                  </a:cubicBezTo>
                  <a:cubicBezTo>
                    <a:pt x="79069" y="5439"/>
                    <a:pt x="79120" y="5414"/>
                    <a:pt x="79171" y="5414"/>
                  </a:cubicBezTo>
                  <a:close/>
                  <a:moveTo>
                    <a:pt x="78460" y="5220"/>
                  </a:moveTo>
                  <a:cubicBezTo>
                    <a:pt x="78502" y="5220"/>
                    <a:pt x="78544" y="5245"/>
                    <a:pt x="78586" y="5287"/>
                  </a:cubicBezTo>
                  <a:cubicBezTo>
                    <a:pt x="78586" y="5490"/>
                    <a:pt x="78485" y="5490"/>
                    <a:pt x="78383" y="5592"/>
                  </a:cubicBezTo>
                  <a:cubicBezTo>
                    <a:pt x="78281" y="5490"/>
                    <a:pt x="78281" y="5389"/>
                    <a:pt x="78281" y="5389"/>
                  </a:cubicBezTo>
                  <a:cubicBezTo>
                    <a:pt x="78341" y="5269"/>
                    <a:pt x="78400" y="5220"/>
                    <a:pt x="78460" y="5220"/>
                  </a:cubicBezTo>
                  <a:close/>
                  <a:moveTo>
                    <a:pt x="76432" y="5634"/>
                  </a:moveTo>
                  <a:cubicBezTo>
                    <a:pt x="76475" y="5634"/>
                    <a:pt x="76550" y="5665"/>
                    <a:pt x="76680" y="5719"/>
                  </a:cubicBezTo>
                  <a:cubicBezTo>
                    <a:pt x="76629" y="5770"/>
                    <a:pt x="76578" y="5770"/>
                    <a:pt x="76512" y="5770"/>
                  </a:cubicBezTo>
                  <a:cubicBezTo>
                    <a:pt x="76473" y="5770"/>
                    <a:pt x="76428" y="5770"/>
                    <a:pt x="76375" y="5780"/>
                  </a:cubicBezTo>
                  <a:lnTo>
                    <a:pt x="76375" y="5780"/>
                  </a:lnTo>
                  <a:cubicBezTo>
                    <a:pt x="76376" y="5678"/>
                    <a:pt x="76381" y="5634"/>
                    <a:pt x="76432" y="5634"/>
                  </a:cubicBezTo>
                  <a:close/>
                  <a:moveTo>
                    <a:pt x="76883" y="5592"/>
                  </a:moveTo>
                  <a:cubicBezTo>
                    <a:pt x="77010" y="5592"/>
                    <a:pt x="77010" y="5719"/>
                    <a:pt x="77010" y="5719"/>
                  </a:cubicBezTo>
                  <a:cubicBezTo>
                    <a:pt x="77010" y="5719"/>
                    <a:pt x="77010" y="5821"/>
                    <a:pt x="76883" y="5821"/>
                  </a:cubicBezTo>
                  <a:lnTo>
                    <a:pt x="76883" y="5719"/>
                  </a:lnTo>
                  <a:lnTo>
                    <a:pt x="76883" y="5592"/>
                  </a:lnTo>
                  <a:close/>
                  <a:moveTo>
                    <a:pt x="76248" y="5821"/>
                  </a:moveTo>
                  <a:cubicBezTo>
                    <a:pt x="76248" y="5821"/>
                    <a:pt x="76248" y="5922"/>
                    <a:pt x="76146" y="5922"/>
                  </a:cubicBezTo>
                  <a:cubicBezTo>
                    <a:pt x="76146" y="5821"/>
                    <a:pt x="76248" y="5821"/>
                    <a:pt x="76248" y="5821"/>
                  </a:cubicBezTo>
                  <a:close/>
                  <a:moveTo>
                    <a:pt x="22468" y="6659"/>
                  </a:moveTo>
                  <a:cubicBezTo>
                    <a:pt x="22468" y="6659"/>
                    <a:pt x="22468" y="6761"/>
                    <a:pt x="22570" y="6761"/>
                  </a:cubicBezTo>
                  <a:cubicBezTo>
                    <a:pt x="22468" y="6761"/>
                    <a:pt x="22468" y="6761"/>
                    <a:pt x="22468" y="6863"/>
                  </a:cubicBezTo>
                  <a:cubicBezTo>
                    <a:pt x="22468" y="6761"/>
                    <a:pt x="22468" y="6761"/>
                    <a:pt x="22366" y="6761"/>
                  </a:cubicBezTo>
                  <a:cubicBezTo>
                    <a:pt x="22366" y="6659"/>
                    <a:pt x="22468" y="6659"/>
                    <a:pt x="22468" y="6659"/>
                  </a:cubicBezTo>
                  <a:close/>
                  <a:moveTo>
                    <a:pt x="19062" y="7193"/>
                  </a:moveTo>
                  <a:cubicBezTo>
                    <a:pt x="19062" y="7193"/>
                    <a:pt x="19062" y="7295"/>
                    <a:pt x="19189" y="7295"/>
                  </a:cubicBezTo>
                  <a:lnTo>
                    <a:pt x="18961" y="7295"/>
                  </a:lnTo>
                  <a:lnTo>
                    <a:pt x="19062" y="7193"/>
                  </a:lnTo>
                  <a:close/>
                  <a:moveTo>
                    <a:pt x="15148" y="7727"/>
                  </a:moveTo>
                  <a:lnTo>
                    <a:pt x="15148" y="7828"/>
                  </a:lnTo>
                  <a:lnTo>
                    <a:pt x="15047" y="7828"/>
                  </a:lnTo>
                  <a:cubicBezTo>
                    <a:pt x="15047" y="7828"/>
                    <a:pt x="15047" y="7727"/>
                    <a:pt x="15148" y="7727"/>
                  </a:cubicBezTo>
                  <a:close/>
                  <a:moveTo>
                    <a:pt x="77849" y="7295"/>
                  </a:moveTo>
                  <a:cubicBezTo>
                    <a:pt x="78154" y="7396"/>
                    <a:pt x="78281" y="7625"/>
                    <a:pt x="78485" y="7828"/>
                  </a:cubicBezTo>
                  <a:lnTo>
                    <a:pt x="78383" y="7828"/>
                  </a:lnTo>
                  <a:cubicBezTo>
                    <a:pt x="78281" y="7828"/>
                    <a:pt x="78154" y="7930"/>
                    <a:pt x="78052" y="7930"/>
                  </a:cubicBezTo>
                  <a:cubicBezTo>
                    <a:pt x="77951" y="7828"/>
                    <a:pt x="77951" y="7828"/>
                    <a:pt x="77849" y="7727"/>
                  </a:cubicBezTo>
                  <a:cubicBezTo>
                    <a:pt x="77747" y="7727"/>
                    <a:pt x="77747" y="7828"/>
                    <a:pt x="77646" y="7930"/>
                  </a:cubicBezTo>
                  <a:lnTo>
                    <a:pt x="77112" y="7930"/>
                  </a:lnTo>
                  <a:cubicBezTo>
                    <a:pt x="76883" y="7727"/>
                    <a:pt x="77112" y="7625"/>
                    <a:pt x="77010" y="7396"/>
                  </a:cubicBezTo>
                  <a:cubicBezTo>
                    <a:pt x="77078" y="7363"/>
                    <a:pt x="77135" y="7351"/>
                    <a:pt x="77184" y="7351"/>
                  </a:cubicBezTo>
                  <a:cubicBezTo>
                    <a:pt x="77282" y="7351"/>
                    <a:pt x="77349" y="7396"/>
                    <a:pt x="77417" y="7396"/>
                  </a:cubicBezTo>
                  <a:cubicBezTo>
                    <a:pt x="77519" y="7396"/>
                    <a:pt x="77646" y="7498"/>
                    <a:pt x="77646" y="7498"/>
                  </a:cubicBezTo>
                  <a:cubicBezTo>
                    <a:pt x="77747" y="7498"/>
                    <a:pt x="77747" y="7396"/>
                    <a:pt x="77849" y="7295"/>
                  </a:cubicBezTo>
                  <a:close/>
                  <a:moveTo>
                    <a:pt x="79654" y="7498"/>
                  </a:moveTo>
                  <a:cubicBezTo>
                    <a:pt x="79654" y="7727"/>
                    <a:pt x="79552" y="7727"/>
                    <a:pt x="79425" y="7727"/>
                  </a:cubicBezTo>
                  <a:cubicBezTo>
                    <a:pt x="79323" y="7727"/>
                    <a:pt x="79323" y="7828"/>
                    <a:pt x="79323" y="7930"/>
                  </a:cubicBezTo>
                  <a:lnTo>
                    <a:pt x="78917" y="7930"/>
                  </a:lnTo>
                  <a:cubicBezTo>
                    <a:pt x="78790" y="7828"/>
                    <a:pt x="78688" y="7727"/>
                    <a:pt x="78688" y="7625"/>
                  </a:cubicBezTo>
                  <a:lnTo>
                    <a:pt x="78688" y="7498"/>
                  </a:lnTo>
                  <a:close/>
                  <a:moveTo>
                    <a:pt x="80187" y="7396"/>
                  </a:moveTo>
                  <a:cubicBezTo>
                    <a:pt x="80187" y="7625"/>
                    <a:pt x="80289" y="7727"/>
                    <a:pt x="80289" y="7828"/>
                  </a:cubicBezTo>
                  <a:cubicBezTo>
                    <a:pt x="80391" y="7930"/>
                    <a:pt x="80696" y="7930"/>
                    <a:pt x="80823" y="8133"/>
                  </a:cubicBezTo>
                  <a:cubicBezTo>
                    <a:pt x="80696" y="8133"/>
                    <a:pt x="80696" y="8261"/>
                    <a:pt x="80594" y="8261"/>
                  </a:cubicBezTo>
                  <a:cubicBezTo>
                    <a:pt x="80594" y="8261"/>
                    <a:pt x="79959" y="7828"/>
                    <a:pt x="79857" y="7828"/>
                  </a:cubicBezTo>
                  <a:cubicBezTo>
                    <a:pt x="79959" y="7727"/>
                    <a:pt x="80060" y="7625"/>
                    <a:pt x="80187" y="7396"/>
                  </a:cubicBezTo>
                  <a:close/>
                  <a:moveTo>
                    <a:pt x="80187" y="8261"/>
                  </a:moveTo>
                  <a:lnTo>
                    <a:pt x="80187" y="8362"/>
                  </a:lnTo>
                  <a:lnTo>
                    <a:pt x="79959" y="8362"/>
                  </a:lnTo>
                  <a:lnTo>
                    <a:pt x="79959" y="8261"/>
                  </a:lnTo>
                  <a:close/>
                  <a:moveTo>
                    <a:pt x="13573" y="7727"/>
                  </a:moveTo>
                  <a:lnTo>
                    <a:pt x="13573" y="7930"/>
                  </a:lnTo>
                  <a:cubicBezTo>
                    <a:pt x="13573" y="8032"/>
                    <a:pt x="13471" y="8133"/>
                    <a:pt x="13344" y="8261"/>
                  </a:cubicBezTo>
                  <a:lnTo>
                    <a:pt x="11336" y="8261"/>
                  </a:lnTo>
                  <a:cubicBezTo>
                    <a:pt x="11336" y="8133"/>
                    <a:pt x="11234" y="8133"/>
                    <a:pt x="11234" y="8133"/>
                  </a:cubicBezTo>
                  <a:cubicBezTo>
                    <a:pt x="11031" y="8133"/>
                    <a:pt x="10929" y="8261"/>
                    <a:pt x="10701" y="8261"/>
                  </a:cubicBezTo>
                  <a:cubicBezTo>
                    <a:pt x="10599" y="8261"/>
                    <a:pt x="10497" y="8362"/>
                    <a:pt x="10294" y="8464"/>
                  </a:cubicBezTo>
                  <a:cubicBezTo>
                    <a:pt x="10294" y="8362"/>
                    <a:pt x="10167" y="8261"/>
                    <a:pt x="10167" y="8261"/>
                  </a:cubicBezTo>
                  <a:cubicBezTo>
                    <a:pt x="10167" y="8032"/>
                    <a:pt x="10396" y="8032"/>
                    <a:pt x="10497" y="7930"/>
                  </a:cubicBezTo>
                  <a:lnTo>
                    <a:pt x="13140" y="7930"/>
                  </a:lnTo>
                  <a:cubicBezTo>
                    <a:pt x="13242" y="7828"/>
                    <a:pt x="13242" y="7727"/>
                    <a:pt x="13344" y="7727"/>
                  </a:cubicBezTo>
                  <a:close/>
                  <a:moveTo>
                    <a:pt x="9963" y="7930"/>
                  </a:moveTo>
                  <a:cubicBezTo>
                    <a:pt x="9963" y="7930"/>
                    <a:pt x="9963" y="8032"/>
                    <a:pt x="10065" y="8133"/>
                  </a:cubicBezTo>
                  <a:cubicBezTo>
                    <a:pt x="9862" y="8261"/>
                    <a:pt x="9760" y="8261"/>
                    <a:pt x="9531" y="8362"/>
                  </a:cubicBezTo>
                  <a:cubicBezTo>
                    <a:pt x="9481" y="8388"/>
                    <a:pt x="9423" y="8394"/>
                    <a:pt x="9363" y="8394"/>
                  </a:cubicBezTo>
                  <a:cubicBezTo>
                    <a:pt x="9302" y="8394"/>
                    <a:pt x="9238" y="8388"/>
                    <a:pt x="9172" y="8388"/>
                  </a:cubicBezTo>
                  <a:cubicBezTo>
                    <a:pt x="9042" y="8388"/>
                    <a:pt x="8909" y="8413"/>
                    <a:pt x="8794" y="8566"/>
                  </a:cubicBezTo>
                  <a:cubicBezTo>
                    <a:pt x="8744" y="8464"/>
                    <a:pt x="8667" y="8438"/>
                    <a:pt x="8575" y="8438"/>
                  </a:cubicBezTo>
                  <a:cubicBezTo>
                    <a:pt x="8483" y="8438"/>
                    <a:pt x="8375" y="8464"/>
                    <a:pt x="8261" y="8464"/>
                  </a:cubicBezTo>
                  <a:lnTo>
                    <a:pt x="8159" y="8566"/>
                  </a:lnTo>
                  <a:cubicBezTo>
                    <a:pt x="8057" y="8566"/>
                    <a:pt x="7956" y="8464"/>
                    <a:pt x="7956" y="8464"/>
                  </a:cubicBezTo>
                  <a:lnTo>
                    <a:pt x="7625" y="8464"/>
                  </a:lnTo>
                  <a:lnTo>
                    <a:pt x="7320" y="8133"/>
                  </a:lnTo>
                  <a:cubicBezTo>
                    <a:pt x="7422" y="8032"/>
                    <a:pt x="7625" y="8032"/>
                    <a:pt x="7752" y="8032"/>
                  </a:cubicBezTo>
                  <a:cubicBezTo>
                    <a:pt x="7752" y="8032"/>
                    <a:pt x="7854" y="7930"/>
                    <a:pt x="7956" y="7930"/>
                  </a:cubicBezTo>
                  <a:cubicBezTo>
                    <a:pt x="8057" y="7930"/>
                    <a:pt x="8057" y="8032"/>
                    <a:pt x="8159" y="8133"/>
                  </a:cubicBezTo>
                  <a:cubicBezTo>
                    <a:pt x="8261" y="8032"/>
                    <a:pt x="8388" y="7930"/>
                    <a:pt x="8489" y="7930"/>
                  </a:cubicBezTo>
                  <a:cubicBezTo>
                    <a:pt x="8489" y="7930"/>
                    <a:pt x="8591" y="8032"/>
                    <a:pt x="8693" y="8032"/>
                  </a:cubicBezTo>
                  <a:lnTo>
                    <a:pt x="8794" y="7930"/>
                  </a:lnTo>
                  <a:lnTo>
                    <a:pt x="9328" y="7930"/>
                  </a:lnTo>
                  <a:cubicBezTo>
                    <a:pt x="9430" y="7930"/>
                    <a:pt x="9531" y="8032"/>
                    <a:pt x="9659" y="8133"/>
                  </a:cubicBezTo>
                  <a:cubicBezTo>
                    <a:pt x="9760" y="8032"/>
                    <a:pt x="9862" y="7930"/>
                    <a:pt x="9963" y="7930"/>
                  </a:cubicBezTo>
                  <a:close/>
                  <a:moveTo>
                    <a:pt x="81262" y="7885"/>
                  </a:moveTo>
                  <a:cubicBezTo>
                    <a:pt x="81368" y="7885"/>
                    <a:pt x="81492" y="7930"/>
                    <a:pt x="81560" y="7930"/>
                  </a:cubicBezTo>
                  <a:cubicBezTo>
                    <a:pt x="81763" y="8032"/>
                    <a:pt x="81662" y="8133"/>
                    <a:pt x="81662" y="8362"/>
                  </a:cubicBezTo>
                  <a:cubicBezTo>
                    <a:pt x="81560" y="8464"/>
                    <a:pt x="81331" y="8566"/>
                    <a:pt x="81128" y="8769"/>
                  </a:cubicBezTo>
                  <a:cubicBezTo>
                    <a:pt x="81026" y="8769"/>
                    <a:pt x="81128" y="8566"/>
                    <a:pt x="81128" y="8464"/>
                  </a:cubicBezTo>
                  <a:cubicBezTo>
                    <a:pt x="81229" y="8464"/>
                    <a:pt x="81229" y="8362"/>
                    <a:pt x="81331" y="8362"/>
                  </a:cubicBezTo>
                  <a:cubicBezTo>
                    <a:pt x="81229" y="8261"/>
                    <a:pt x="81026" y="8133"/>
                    <a:pt x="81128" y="7930"/>
                  </a:cubicBezTo>
                  <a:cubicBezTo>
                    <a:pt x="81162" y="7896"/>
                    <a:pt x="81210" y="7885"/>
                    <a:pt x="81262" y="7885"/>
                  </a:cubicBezTo>
                  <a:close/>
                  <a:moveTo>
                    <a:pt x="8129" y="8798"/>
                  </a:moveTo>
                  <a:cubicBezTo>
                    <a:pt x="8169" y="8798"/>
                    <a:pt x="8191" y="8928"/>
                    <a:pt x="8261" y="8998"/>
                  </a:cubicBezTo>
                  <a:lnTo>
                    <a:pt x="8388" y="8998"/>
                  </a:lnTo>
                  <a:cubicBezTo>
                    <a:pt x="8348" y="9061"/>
                    <a:pt x="8321" y="9085"/>
                    <a:pt x="8299" y="9085"/>
                  </a:cubicBezTo>
                  <a:cubicBezTo>
                    <a:pt x="8251" y="9085"/>
                    <a:pt x="8229" y="8966"/>
                    <a:pt x="8159" y="8896"/>
                  </a:cubicBezTo>
                  <a:lnTo>
                    <a:pt x="8057" y="8896"/>
                  </a:lnTo>
                  <a:cubicBezTo>
                    <a:pt x="8089" y="8825"/>
                    <a:pt x="8111" y="8798"/>
                    <a:pt x="8129" y="8798"/>
                  </a:cubicBezTo>
                  <a:close/>
                  <a:moveTo>
                    <a:pt x="6894" y="8958"/>
                  </a:moveTo>
                  <a:cubicBezTo>
                    <a:pt x="6936" y="8958"/>
                    <a:pt x="6927" y="9010"/>
                    <a:pt x="6951" y="9099"/>
                  </a:cubicBezTo>
                  <a:lnTo>
                    <a:pt x="6951" y="9099"/>
                  </a:lnTo>
                  <a:cubicBezTo>
                    <a:pt x="6886" y="9097"/>
                    <a:pt x="6873" y="9084"/>
                    <a:pt x="6787" y="8998"/>
                  </a:cubicBezTo>
                  <a:cubicBezTo>
                    <a:pt x="6841" y="8970"/>
                    <a:pt x="6874" y="8958"/>
                    <a:pt x="6894" y="8958"/>
                  </a:cubicBezTo>
                  <a:close/>
                  <a:moveTo>
                    <a:pt x="5846" y="8896"/>
                  </a:moveTo>
                  <a:lnTo>
                    <a:pt x="5846" y="9099"/>
                  </a:lnTo>
                  <a:cubicBezTo>
                    <a:pt x="5719" y="9099"/>
                    <a:pt x="5719" y="8998"/>
                    <a:pt x="5719" y="8998"/>
                  </a:cubicBezTo>
                  <a:lnTo>
                    <a:pt x="5846" y="8896"/>
                  </a:lnTo>
                  <a:close/>
                  <a:moveTo>
                    <a:pt x="11133" y="9099"/>
                  </a:moveTo>
                  <a:lnTo>
                    <a:pt x="11234" y="9201"/>
                  </a:lnTo>
                  <a:cubicBezTo>
                    <a:pt x="11234" y="9201"/>
                    <a:pt x="11234" y="9303"/>
                    <a:pt x="11133" y="9303"/>
                  </a:cubicBezTo>
                  <a:lnTo>
                    <a:pt x="11133" y="9201"/>
                  </a:lnTo>
                  <a:lnTo>
                    <a:pt x="11133" y="9099"/>
                  </a:lnTo>
                  <a:close/>
                  <a:moveTo>
                    <a:pt x="8591" y="9303"/>
                  </a:moveTo>
                  <a:cubicBezTo>
                    <a:pt x="8693" y="9303"/>
                    <a:pt x="8693" y="9303"/>
                    <a:pt x="8794" y="9404"/>
                  </a:cubicBezTo>
                  <a:lnTo>
                    <a:pt x="8591" y="9404"/>
                  </a:lnTo>
                  <a:lnTo>
                    <a:pt x="8591" y="9303"/>
                  </a:lnTo>
                  <a:close/>
                  <a:moveTo>
                    <a:pt x="7219" y="9099"/>
                  </a:moveTo>
                  <a:cubicBezTo>
                    <a:pt x="7320" y="9201"/>
                    <a:pt x="7422" y="9303"/>
                    <a:pt x="7422" y="9303"/>
                  </a:cubicBezTo>
                  <a:lnTo>
                    <a:pt x="7422" y="9836"/>
                  </a:lnTo>
                  <a:cubicBezTo>
                    <a:pt x="7320" y="9735"/>
                    <a:pt x="7117" y="9633"/>
                    <a:pt x="6990" y="9531"/>
                  </a:cubicBezTo>
                  <a:lnTo>
                    <a:pt x="6990" y="9201"/>
                  </a:lnTo>
                  <a:cubicBezTo>
                    <a:pt x="6990" y="9099"/>
                    <a:pt x="7117" y="9099"/>
                    <a:pt x="7219" y="9099"/>
                  </a:cubicBezTo>
                  <a:close/>
                  <a:moveTo>
                    <a:pt x="6253" y="9836"/>
                  </a:moveTo>
                  <a:lnTo>
                    <a:pt x="6151" y="9938"/>
                  </a:lnTo>
                  <a:lnTo>
                    <a:pt x="6049" y="9938"/>
                  </a:lnTo>
                  <a:lnTo>
                    <a:pt x="6151" y="9836"/>
                  </a:lnTo>
                  <a:close/>
                  <a:moveTo>
                    <a:pt x="5414" y="10167"/>
                  </a:moveTo>
                  <a:cubicBezTo>
                    <a:pt x="5414" y="10167"/>
                    <a:pt x="5516" y="10167"/>
                    <a:pt x="5516" y="10268"/>
                  </a:cubicBezTo>
                  <a:cubicBezTo>
                    <a:pt x="5516" y="10268"/>
                    <a:pt x="5414" y="10268"/>
                    <a:pt x="5414" y="10370"/>
                  </a:cubicBezTo>
                  <a:lnTo>
                    <a:pt x="5414" y="10268"/>
                  </a:lnTo>
                  <a:lnTo>
                    <a:pt x="5414" y="10167"/>
                  </a:lnTo>
                  <a:close/>
                  <a:moveTo>
                    <a:pt x="74774" y="10472"/>
                  </a:moveTo>
                  <a:cubicBezTo>
                    <a:pt x="74774" y="10573"/>
                    <a:pt x="74774" y="10573"/>
                    <a:pt x="74875" y="10573"/>
                  </a:cubicBezTo>
                  <a:lnTo>
                    <a:pt x="74774" y="10675"/>
                  </a:lnTo>
                  <a:lnTo>
                    <a:pt x="74774" y="10573"/>
                  </a:lnTo>
                  <a:lnTo>
                    <a:pt x="74774" y="10472"/>
                  </a:lnTo>
                  <a:close/>
                  <a:moveTo>
                    <a:pt x="79755" y="10472"/>
                  </a:moveTo>
                  <a:cubicBezTo>
                    <a:pt x="79857" y="10472"/>
                    <a:pt x="79857" y="10573"/>
                    <a:pt x="79857" y="10573"/>
                  </a:cubicBezTo>
                  <a:cubicBezTo>
                    <a:pt x="79857" y="10675"/>
                    <a:pt x="79857" y="10675"/>
                    <a:pt x="79755" y="10675"/>
                  </a:cubicBezTo>
                  <a:lnTo>
                    <a:pt x="79552" y="10675"/>
                  </a:lnTo>
                  <a:lnTo>
                    <a:pt x="79552" y="10573"/>
                  </a:lnTo>
                  <a:cubicBezTo>
                    <a:pt x="79654" y="10573"/>
                    <a:pt x="79755" y="10472"/>
                    <a:pt x="79755" y="10472"/>
                  </a:cubicBezTo>
                  <a:close/>
                  <a:moveTo>
                    <a:pt x="75409" y="10707"/>
                  </a:moveTo>
                  <a:cubicBezTo>
                    <a:pt x="75485" y="10707"/>
                    <a:pt x="75562" y="10739"/>
                    <a:pt x="75613" y="10802"/>
                  </a:cubicBezTo>
                  <a:cubicBezTo>
                    <a:pt x="75562" y="10853"/>
                    <a:pt x="75485" y="10878"/>
                    <a:pt x="75409" y="10878"/>
                  </a:cubicBezTo>
                  <a:cubicBezTo>
                    <a:pt x="75333" y="10878"/>
                    <a:pt x="75257" y="10853"/>
                    <a:pt x="75206" y="10802"/>
                  </a:cubicBezTo>
                  <a:cubicBezTo>
                    <a:pt x="75257" y="10739"/>
                    <a:pt x="75333" y="10707"/>
                    <a:pt x="75409" y="10707"/>
                  </a:cubicBezTo>
                  <a:close/>
                  <a:moveTo>
                    <a:pt x="75231" y="11056"/>
                  </a:moveTo>
                  <a:cubicBezTo>
                    <a:pt x="75282" y="11056"/>
                    <a:pt x="75358" y="11107"/>
                    <a:pt x="75511" y="11209"/>
                  </a:cubicBezTo>
                  <a:lnTo>
                    <a:pt x="75104" y="11209"/>
                  </a:lnTo>
                  <a:cubicBezTo>
                    <a:pt x="75155" y="11107"/>
                    <a:pt x="75180" y="11056"/>
                    <a:pt x="75231" y="11056"/>
                  </a:cubicBezTo>
                  <a:close/>
                  <a:moveTo>
                    <a:pt x="4982" y="11310"/>
                  </a:moveTo>
                  <a:cubicBezTo>
                    <a:pt x="5084" y="11438"/>
                    <a:pt x="5084" y="11438"/>
                    <a:pt x="5211" y="11539"/>
                  </a:cubicBezTo>
                  <a:cubicBezTo>
                    <a:pt x="5168" y="11558"/>
                    <a:pt x="5132" y="11567"/>
                    <a:pt x="5104" y="11567"/>
                  </a:cubicBezTo>
                  <a:cubicBezTo>
                    <a:pt x="4982" y="11567"/>
                    <a:pt x="4982" y="11413"/>
                    <a:pt x="4982" y="11310"/>
                  </a:cubicBezTo>
                  <a:close/>
                  <a:moveTo>
                    <a:pt x="75994" y="11183"/>
                  </a:moveTo>
                  <a:cubicBezTo>
                    <a:pt x="76070" y="11183"/>
                    <a:pt x="76146" y="11209"/>
                    <a:pt x="76248" y="11209"/>
                  </a:cubicBezTo>
                  <a:cubicBezTo>
                    <a:pt x="76375" y="11310"/>
                    <a:pt x="76375" y="11438"/>
                    <a:pt x="76477" y="11438"/>
                  </a:cubicBezTo>
                  <a:cubicBezTo>
                    <a:pt x="76477" y="11539"/>
                    <a:pt x="76375" y="11539"/>
                    <a:pt x="76375" y="11539"/>
                  </a:cubicBezTo>
                  <a:cubicBezTo>
                    <a:pt x="76338" y="11569"/>
                    <a:pt x="76303" y="11581"/>
                    <a:pt x="76269" y="11581"/>
                  </a:cubicBezTo>
                  <a:cubicBezTo>
                    <a:pt x="76188" y="11581"/>
                    <a:pt x="76117" y="11509"/>
                    <a:pt x="76045" y="11438"/>
                  </a:cubicBezTo>
                  <a:cubicBezTo>
                    <a:pt x="75943" y="11310"/>
                    <a:pt x="75841" y="11310"/>
                    <a:pt x="75740" y="11310"/>
                  </a:cubicBezTo>
                  <a:cubicBezTo>
                    <a:pt x="75841" y="11209"/>
                    <a:pt x="75918" y="11183"/>
                    <a:pt x="75994" y="11183"/>
                  </a:cubicBezTo>
                  <a:close/>
                  <a:moveTo>
                    <a:pt x="74469" y="11539"/>
                  </a:moveTo>
                  <a:lnTo>
                    <a:pt x="74469" y="11641"/>
                  </a:lnTo>
                  <a:lnTo>
                    <a:pt x="74469" y="11743"/>
                  </a:lnTo>
                  <a:cubicBezTo>
                    <a:pt x="74342" y="11743"/>
                    <a:pt x="74342" y="11641"/>
                    <a:pt x="74342" y="11641"/>
                  </a:cubicBezTo>
                  <a:cubicBezTo>
                    <a:pt x="74342" y="11641"/>
                    <a:pt x="74469" y="11641"/>
                    <a:pt x="74469" y="11539"/>
                  </a:cubicBezTo>
                  <a:close/>
                  <a:moveTo>
                    <a:pt x="75308" y="11539"/>
                  </a:moveTo>
                  <a:cubicBezTo>
                    <a:pt x="75409" y="11641"/>
                    <a:pt x="75409" y="11743"/>
                    <a:pt x="75409" y="11844"/>
                  </a:cubicBezTo>
                  <a:cubicBezTo>
                    <a:pt x="75441" y="11915"/>
                    <a:pt x="75484" y="11932"/>
                    <a:pt x="75529" y="11932"/>
                  </a:cubicBezTo>
                  <a:cubicBezTo>
                    <a:pt x="75573" y="11932"/>
                    <a:pt x="75618" y="11915"/>
                    <a:pt x="75656" y="11915"/>
                  </a:cubicBezTo>
                  <a:cubicBezTo>
                    <a:pt x="75705" y="11915"/>
                    <a:pt x="75740" y="11944"/>
                    <a:pt x="75740" y="12073"/>
                  </a:cubicBezTo>
                  <a:lnTo>
                    <a:pt x="74875" y="12073"/>
                  </a:lnTo>
                  <a:lnTo>
                    <a:pt x="74875" y="11641"/>
                  </a:lnTo>
                  <a:cubicBezTo>
                    <a:pt x="74926" y="11590"/>
                    <a:pt x="75009" y="11590"/>
                    <a:pt x="75092" y="11590"/>
                  </a:cubicBezTo>
                  <a:cubicBezTo>
                    <a:pt x="75174" y="11590"/>
                    <a:pt x="75257" y="11590"/>
                    <a:pt x="75308" y="11539"/>
                  </a:cubicBezTo>
                  <a:close/>
                  <a:moveTo>
                    <a:pt x="73503" y="11438"/>
                  </a:moveTo>
                  <a:cubicBezTo>
                    <a:pt x="73706" y="11539"/>
                    <a:pt x="73935" y="11743"/>
                    <a:pt x="74037" y="11946"/>
                  </a:cubicBezTo>
                  <a:cubicBezTo>
                    <a:pt x="74085" y="11946"/>
                    <a:pt x="74132" y="11923"/>
                    <a:pt x="74180" y="11923"/>
                  </a:cubicBezTo>
                  <a:cubicBezTo>
                    <a:pt x="74234" y="11923"/>
                    <a:pt x="74288" y="11952"/>
                    <a:pt x="74342" y="12073"/>
                  </a:cubicBezTo>
                  <a:cubicBezTo>
                    <a:pt x="74274" y="12107"/>
                    <a:pt x="74218" y="12118"/>
                    <a:pt x="74169" y="12118"/>
                  </a:cubicBezTo>
                  <a:cubicBezTo>
                    <a:pt x="74071" y="12118"/>
                    <a:pt x="74003" y="12073"/>
                    <a:pt x="73935" y="12073"/>
                  </a:cubicBezTo>
                  <a:cubicBezTo>
                    <a:pt x="73401" y="11641"/>
                    <a:pt x="73401" y="11641"/>
                    <a:pt x="73503" y="11438"/>
                  </a:cubicBezTo>
                  <a:close/>
                  <a:moveTo>
                    <a:pt x="8261" y="12480"/>
                  </a:moveTo>
                  <a:cubicBezTo>
                    <a:pt x="8261" y="12480"/>
                    <a:pt x="8388" y="12480"/>
                    <a:pt x="8388" y="12581"/>
                  </a:cubicBezTo>
                  <a:lnTo>
                    <a:pt x="8261" y="12581"/>
                  </a:lnTo>
                  <a:lnTo>
                    <a:pt x="8261" y="12480"/>
                  </a:lnTo>
                  <a:close/>
                  <a:moveTo>
                    <a:pt x="75308" y="12581"/>
                  </a:moveTo>
                  <a:cubicBezTo>
                    <a:pt x="75372" y="12726"/>
                    <a:pt x="75355" y="12779"/>
                    <a:pt x="75308" y="12799"/>
                  </a:cubicBezTo>
                  <a:lnTo>
                    <a:pt x="75308" y="12799"/>
                  </a:lnTo>
                  <a:lnTo>
                    <a:pt x="75308" y="12581"/>
                  </a:lnTo>
                  <a:close/>
                  <a:moveTo>
                    <a:pt x="77417" y="12581"/>
                  </a:moveTo>
                  <a:cubicBezTo>
                    <a:pt x="77519" y="12581"/>
                    <a:pt x="77519" y="12708"/>
                    <a:pt x="77519" y="12708"/>
                  </a:cubicBezTo>
                  <a:cubicBezTo>
                    <a:pt x="77519" y="12708"/>
                    <a:pt x="77519" y="12810"/>
                    <a:pt x="77417" y="12810"/>
                  </a:cubicBezTo>
                  <a:lnTo>
                    <a:pt x="77417" y="12708"/>
                  </a:lnTo>
                  <a:lnTo>
                    <a:pt x="77417" y="12581"/>
                  </a:lnTo>
                  <a:close/>
                  <a:moveTo>
                    <a:pt x="6253" y="12276"/>
                  </a:moveTo>
                  <a:cubicBezTo>
                    <a:pt x="6354" y="12276"/>
                    <a:pt x="6354" y="12378"/>
                    <a:pt x="6354" y="12378"/>
                  </a:cubicBezTo>
                  <a:cubicBezTo>
                    <a:pt x="6482" y="12581"/>
                    <a:pt x="6482" y="12810"/>
                    <a:pt x="6482" y="12912"/>
                  </a:cubicBezTo>
                  <a:cubicBezTo>
                    <a:pt x="6253" y="12912"/>
                    <a:pt x="6151" y="12810"/>
                    <a:pt x="6049" y="12708"/>
                  </a:cubicBezTo>
                  <a:cubicBezTo>
                    <a:pt x="6049" y="12480"/>
                    <a:pt x="6253" y="12378"/>
                    <a:pt x="6253" y="12276"/>
                  </a:cubicBezTo>
                  <a:close/>
                  <a:moveTo>
                    <a:pt x="75206" y="12811"/>
                  </a:moveTo>
                  <a:cubicBezTo>
                    <a:pt x="75206" y="12912"/>
                    <a:pt x="75206" y="12912"/>
                    <a:pt x="75104" y="12912"/>
                  </a:cubicBezTo>
                  <a:cubicBezTo>
                    <a:pt x="75000" y="12828"/>
                    <a:pt x="75067" y="12813"/>
                    <a:pt x="75206" y="12811"/>
                  </a:cubicBezTo>
                  <a:close/>
                  <a:moveTo>
                    <a:pt x="7956" y="12378"/>
                  </a:moveTo>
                  <a:cubicBezTo>
                    <a:pt x="8057" y="12581"/>
                    <a:pt x="8057" y="12810"/>
                    <a:pt x="7956" y="12912"/>
                  </a:cubicBezTo>
                  <a:cubicBezTo>
                    <a:pt x="7905" y="12962"/>
                    <a:pt x="7822" y="12962"/>
                    <a:pt x="7727" y="12962"/>
                  </a:cubicBezTo>
                  <a:cubicBezTo>
                    <a:pt x="7632" y="12962"/>
                    <a:pt x="7524" y="12962"/>
                    <a:pt x="7422" y="13013"/>
                  </a:cubicBezTo>
                  <a:cubicBezTo>
                    <a:pt x="7320" y="13013"/>
                    <a:pt x="7219" y="12912"/>
                    <a:pt x="7117" y="12912"/>
                  </a:cubicBezTo>
                  <a:cubicBezTo>
                    <a:pt x="7320" y="12810"/>
                    <a:pt x="7320" y="12810"/>
                    <a:pt x="7854" y="12810"/>
                  </a:cubicBezTo>
                  <a:cubicBezTo>
                    <a:pt x="7854" y="12581"/>
                    <a:pt x="7854" y="12480"/>
                    <a:pt x="7956" y="12378"/>
                  </a:cubicBezTo>
                  <a:close/>
                  <a:moveTo>
                    <a:pt x="12403" y="14182"/>
                  </a:moveTo>
                  <a:lnTo>
                    <a:pt x="12505" y="14284"/>
                  </a:lnTo>
                  <a:cubicBezTo>
                    <a:pt x="12505" y="14284"/>
                    <a:pt x="12403" y="14284"/>
                    <a:pt x="12403" y="14386"/>
                  </a:cubicBezTo>
                  <a:lnTo>
                    <a:pt x="12403" y="14284"/>
                  </a:lnTo>
                  <a:lnTo>
                    <a:pt x="12403" y="14182"/>
                  </a:lnTo>
                  <a:close/>
                  <a:moveTo>
                    <a:pt x="9125" y="14182"/>
                  </a:moveTo>
                  <a:lnTo>
                    <a:pt x="9125" y="14487"/>
                  </a:lnTo>
                  <a:lnTo>
                    <a:pt x="8794" y="14487"/>
                  </a:lnTo>
                  <a:cubicBezTo>
                    <a:pt x="8794" y="14386"/>
                    <a:pt x="8794" y="14386"/>
                    <a:pt x="8693" y="14284"/>
                  </a:cubicBezTo>
                  <a:cubicBezTo>
                    <a:pt x="8794" y="14182"/>
                    <a:pt x="8896" y="14182"/>
                    <a:pt x="9125" y="14182"/>
                  </a:cubicBezTo>
                  <a:close/>
                  <a:moveTo>
                    <a:pt x="9328" y="14386"/>
                  </a:moveTo>
                  <a:cubicBezTo>
                    <a:pt x="9430" y="14386"/>
                    <a:pt x="9430" y="14386"/>
                    <a:pt x="9430" y="14487"/>
                  </a:cubicBezTo>
                  <a:lnTo>
                    <a:pt x="9328" y="14487"/>
                  </a:lnTo>
                  <a:lnTo>
                    <a:pt x="9328" y="14386"/>
                  </a:lnTo>
                  <a:close/>
                  <a:moveTo>
                    <a:pt x="77849" y="14487"/>
                  </a:moveTo>
                  <a:lnTo>
                    <a:pt x="77849" y="14614"/>
                  </a:lnTo>
                  <a:lnTo>
                    <a:pt x="77849" y="14716"/>
                  </a:lnTo>
                  <a:lnTo>
                    <a:pt x="77747" y="14716"/>
                  </a:lnTo>
                  <a:cubicBezTo>
                    <a:pt x="77747" y="14614"/>
                    <a:pt x="77849" y="14614"/>
                    <a:pt x="77849" y="14487"/>
                  </a:cubicBezTo>
                  <a:close/>
                  <a:moveTo>
                    <a:pt x="9023" y="14716"/>
                  </a:moveTo>
                  <a:cubicBezTo>
                    <a:pt x="9125" y="14716"/>
                    <a:pt x="9125" y="14818"/>
                    <a:pt x="9125" y="14818"/>
                  </a:cubicBezTo>
                  <a:lnTo>
                    <a:pt x="8896" y="14818"/>
                  </a:lnTo>
                  <a:cubicBezTo>
                    <a:pt x="9023" y="14818"/>
                    <a:pt x="9023" y="14818"/>
                    <a:pt x="9023" y="14716"/>
                  </a:cubicBezTo>
                  <a:close/>
                  <a:moveTo>
                    <a:pt x="11666" y="14182"/>
                  </a:moveTo>
                  <a:cubicBezTo>
                    <a:pt x="11870" y="14284"/>
                    <a:pt x="11768" y="14487"/>
                    <a:pt x="11768" y="14614"/>
                  </a:cubicBezTo>
                  <a:cubicBezTo>
                    <a:pt x="11870" y="14716"/>
                    <a:pt x="11870" y="14716"/>
                    <a:pt x="11971" y="14818"/>
                  </a:cubicBezTo>
                  <a:cubicBezTo>
                    <a:pt x="11768" y="14919"/>
                    <a:pt x="11565" y="14919"/>
                    <a:pt x="11336" y="14919"/>
                  </a:cubicBezTo>
                  <a:cubicBezTo>
                    <a:pt x="11234" y="14818"/>
                    <a:pt x="11234" y="14716"/>
                    <a:pt x="11133" y="14614"/>
                  </a:cubicBezTo>
                  <a:lnTo>
                    <a:pt x="11133" y="14284"/>
                  </a:lnTo>
                  <a:cubicBezTo>
                    <a:pt x="11336" y="14182"/>
                    <a:pt x="11565" y="14182"/>
                    <a:pt x="11666" y="14182"/>
                  </a:cubicBezTo>
                  <a:close/>
                  <a:moveTo>
                    <a:pt x="12835" y="14487"/>
                  </a:moveTo>
                  <a:cubicBezTo>
                    <a:pt x="12937" y="14716"/>
                    <a:pt x="12937" y="14818"/>
                    <a:pt x="12835" y="14919"/>
                  </a:cubicBezTo>
                  <a:cubicBezTo>
                    <a:pt x="12607" y="14818"/>
                    <a:pt x="12607" y="14716"/>
                    <a:pt x="12835" y="14487"/>
                  </a:cubicBezTo>
                  <a:close/>
                  <a:moveTo>
                    <a:pt x="76575" y="15047"/>
                  </a:moveTo>
                  <a:cubicBezTo>
                    <a:pt x="76680" y="15047"/>
                    <a:pt x="76782" y="15072"/>
                    <a:pt x="76883" y="15123"/>
                  </a:cubicBezTo>
                  <a:cubicBezTo>
                    <a:pt x="76782" y="15237"/>
                    <a:pt x="76680" y="15294"/>
                    <a:pt x="76575" y="15294"/>
                  </a:cubicBezTo>
                  <a:cubicBezTo>
                    <a:pt x="76470" y="15294"/>
                    <a:pt x="76362" y="15237"/>
                    <a:pt x="76248" y="15123"/>
                  </a:cubicBezTo>
                  <a:cubicBezTo>
                    <a:pt x="76362" y="15072"/>
                    <a:pt x="76470" y="15047"/>
                    <a:pt x="76575" y="15047"/>
                  </a:cubicBezTo>
                  <a:close/>
                  <a:moveTo>
                    <a:pt x="10497" y="14182"/>
                  </a:moveTo>
                  <a:cubicBezTo>
                    <a:pt x="10497" y="14487"/>
                    <a:pt x="10701" y="14614"/>
                    <a:pt x="10929" y="14818"/>
                  </a:cubicBezTo>
                  <a:lnTo>
                    <a:pt x="10929" y="15250"/>
                  </a:lnTo>
                  <a:cubicBezTo>
                    <a:pt x="10802" y="15250"/>
                    <a:pt x="10701" y="15352"/>
                    <a:pt x="10599" y="15352"/>
                  </a:cubicBezTo>
                  <a:cubicBezTo>
                    <a:pt x="10599" y="15352"/>
                    <a:pt x="10497" y="15250"/>
                    <a:pt x="10497" y="15123"/>
                  </a:cubicBezTo>
                  <a:lnTo>
                    <a:pt x="10065" y="15123"/>
                  </a:lnTo>
                  <a:cubicBezTo>
                    <a:pt x="10065" y="14919"/>
                    <a:pt x="10065" y="14818"/>
                    <a:pt x="9963" y="14818"/>
                  </a:cubicBezTo>
                  <a:cubicBezTo>
                    <a:pt x="9862" y="14716"/>
                    <a:pt x="9760" y="14614"/>
                    <a:pt x="9659" y="14487"/>
                  </a:cubicBezTo>
                  <a:lnTo>
                    <a:pt x="9659" y="14182"/>
                  </a:lnTo>
                  <a:cubicBezTo>
                    <a:pt x="9823" y="14265"/>
                    <a:pt x="9921" y="14413"/>
                    <a:pt x="10060" y="14413"/>
                  </a:cubicBezTo>
                  <a:cubicBezTo>
                    <a:pt x="10093" y="14413"/>
                    <a:pt x="10128" y="14405"/>
                    <a:pt x="10167" y="14386"/>
                  </a:cubicBezTo>
                  <a:cubicBezTo>
                    <a:pt x="10294" y="14284"/>
                    <a:pt x="10396" y="14284"/>
                    <a:pt x="10497" y="14182"/>
                  </a:cubicBezTo>
                  <a:close/>
                  <a:moveTo>
                    <a:pt x="8388" y="15250"/>
                  </a:moveTo>
                  <a:cubicBezTo>
                    <a:pt x="8388" y="15352"/>
                    <a:pt x="8489" y="15555"/>
                    <a:pt x="8261" y="15555"/>
                  </a:cubicBezTo>
                  <a:cubicBezTo>
                    <a:pt x="8159" y="15352"/>
                    <a:pt x="8159" y="15352"/>
                    <a:pt x="8388" y="15250"/>
                  </a:cubicBezTo>
                  <a:close/>
                  <a:moveTo>
                    <a:pt x="8388" y="14919"/>
                  </a:moveTo>
                  <a:cubicBezTo>
                    <a:pt x="8693" y="15021"/>
                    <a:pt x="9023" y="15123"/>
                    <a:pt x="9125" y="15352"/>
                  </a:cubicBezTo>
                  <a:lnTo>
                    <a:pt x="9125" y="15555"/>
                  </a:lnTo>
                  <a:cubicBezTo>
                    <a:pt x="9091" y="15589"/>
                    <a:pt x="9043" y="15600"/>
                    <a:pt x="8990" y="15600"/>
                  </a:cubicBezTo>
                  <a:cubicBezTo>
                    <a:pt x="8885" y="15600"/>
                    <a:pt x="8760" y="15555"/>
                    <a:pt x="8693" y="15555"/>
                  </a:cubicBezTo>
                  <a:cubicBezTo>
                    <a:pt x="8489" y="15555"/>
                    <a:pt x="8693" y="15250"/>
                    <a:pt x="8388" y="15250"/>
                  </a:cubicBezTo>
                  <a:lnTo>
                    <a:pt x="8388" y="14919"/>
                  </a:lnTo>
                  <a:close/>
                  <a:moveTo>
                    <a:pt x="10294" y="15555"/>
                  </a:moveTo>
                  <a:cubicBezTo>
                    <a:pt x="10396" y="15758"/>
                    <a:pt x="10396" y="15885"/>
                    <a:pt x="10294" y="15987"/>
                  </a:cubicBezTo>
                  <a:cubicBezTo>
                    <a:pt x="10167" y="15885"/>
                    <a:pt x="10167" y="15758"/>
                    <a:pt x="10065" y="15657"/>
                  </a:cubicBezTo>
                  <a:cubicBezTo>
                    <a:pt x="10065" y="15657"/>
                    <a:pt x="10167" y="15657"/>
                    <a:pt x="10294" y="15555"/>
                  </a:cubicBezTo>
                  <a:close/>
                  <a:moveTo>
                    <a:pt x="11565" y="15758"/>
                  </a:moveTo>
                  <a:lnTo>
                    <a:pt x="11565" y="15885"/>
                  </a:lnTo>
                  <a:lnTo>
                    <a:pt x="11565" y="15987"/>
                  </a:lnTo>
                  <a:lnTo>
                    <a:pt x="11438" y="15885"/>
                  </a:lnTo>
                  <a:lnTo>
                    <a:pt x="11565" y="15758"/>
                  </a:lnTo>
                  <a:close/>
                  <a:moveTo>
                    <a:pt x="10294" y="17664"/>
                  </a:moveTo>
                  <a:cubicBezTo>
                    <a:pt x="10497" y="17791"/>
                    <a:pt x="10396" y="17893"/>
                    <a:pt x="10294" y="18096"/>
                  </a:cubicBezTo>
                  <a:cubicBezTo>
                    <a:pt x="10167" y="17893"/>
                    <a:pt x="10167" y="17791"/>
                    <a:pt x="10294" y="17664"/>
                  </a:cubicBezTo>
                  <a:close/>
                  <a:moveTo>
                    <a:pt x="9862" y="17995"/>
                  </a:moveTo>
                  <a:cubicBezTo>
                    <a:pt x="9862" y="18096"/>
                    <a:pt x="9963" y="18096"/>
                    <a:pt x="9963" y="18198"/>
                  </a:cubicBezTo>
                  <a:cubicBezTo>
                    <a:pt x="9944" y="18218"/>
                    <a:pt x="9928" y="18226"/>
                    <a:pt x="9916" y="18226"/>
                  </a:cubicBezTo>
                  <a:cubicBezTo>
                    <a:pt x="9862" y="18226"/>
                    <a:pt x="9862" y="18077"/>
                    <a:pt x="9862" y="17995"/>
                  </a:cubicBezTo>
                  <a:close/>
                  <a:moveTo>
                    <a:pt x="34947" y="0"/>
                  </a:moveTo>
                  <a:cubicBezTo>
                    <a:pt x="34947" y="102"/>
                    <a:pt x="34846" y="102"/>
                    <a:pt x="34846" y="204"/>
                  </a:cubicBezTo>
                  <a:lnTo>
                    <a:pt x="28720" y="204"/>
                  </a:lnTo>
                  <a:lnTo>
                    <a:pt x="28593" y="305"/>
                  </a:lnTo>
                  <a:cubicBezTo>
                    <a:pt x="28492" y="305"/>
                    <a:pt x="28390" y="204"/>
                    <a:pt x="28390" y="204"/>
                  </a:cubicBezTo>
                  <a:cubicBezTo>
                    <a:pt x="28288" y="204"/>
                    <a:pt x="28288" y="305"/>
                    <a:pt x="28187" y="305"/>
                  </a:cubicBezTo>
                  <a:cubicBezTo>
                    <a:pt x="28085" y="305"/>
                    <a:pt x="28085" y="204"/>
                    <a:pt x="28085" y="204"/>
                  </a:cubicBezTo>
                  <a:lnTo>
                    <a:pt x="27323" y="204"/>
                  </a:lnTo>
                  <a:cubicBezTo>
                    <a:pt x="27221" y="204"/>
                    <a:pt x="27119" y="305"/>
                    <a:pt x="27119" y="305"/>
                  </a:cubicBezTo>
                  <a:cubicBezTo>
                    <a:pt x="27018" y="305"/>
                    <a:pt x="27018" y="204"/>
                    <a:pt x="26916" y="204"/>
                  </a:cubicBezTo>
                  <a:lnTo>
                    <a:pt x="26814" y="305"/>
                  </a:lnTo>
                  <a:lnTo>
                    <a:pt x="20460" y="305"/>
                  </a:lnTo>
                  <a:cubicBezTo>
                    <a:pt x="20460" y="407"/>
                    <a:pt x="20333" y="407"/>
                    <a:pt x="20333" y="509"/>
                  </a:cubicBezTo>
                  <a:cubicBezTo>
                    <a:pt x="20231" y="407"/>
                    <a:pt x="20130" y="407"/>
                    <a:pt x="20130" y="305"/>
                  </a:cubicBezTo>
                  <a:cubicBezTo>
                    <a:pt x="19926" y="305"/>
                    <a:pt x="19926" y="509"/>
                    <a:pt x="19825" y="509"/>
                  </a:cubicBezTo>
                  <a:lnTo>
                    <a:pt x="19291" y="509"/>
                  </a:lnTo>
                  <a:cubicBezTo>
                    <a:pt x="19189" y="407"/>
                    <a:pt x="19062" y="407"/>
                    <a:pt x="19062" y="407"/>
                  </a:cubicBezTo>
                  <a:cubicBezTo>
                    <a:pt x="18961" y="407"/>
                    <a:pt x="18961" y="509"/>
                    <a:pt x="18859" y="509"/>
                  </a:cubicBezTo>
                  <a:cubicBezTo>
                    <a:pt x="18859" y="407"/>
                    <a:pt x="18757" y="407"/>
                    <a:pt x="18656" y="305"/>
                  </a:cubicBezTo>
                  <a:cubicBezTo>
                    <a:pt x="18656" y="407"/>
                    <a:pt x="18554" y="509"/>
                    <a:pt x="18554" y="509"/>
                  </a:cubicBezTo>
                  <a:lnTo>
                    <a:pt x="15682" y="509"/>
                  </a:lnTo>
                  <a:cubicBezTo>
                    <a:pt x="15580" y="509"/>
                    <a:pt x="15580" y="509"/>
                    <a:pt x="15580" y="636"/>
                  </a:cubicBezTo>
                  <a:lnTo>
                    <a:pt x="15580" y="839"/>
                  </a:lnTo>
                  <a:cubicBezTo>
                    <a:pt x="15648" y="873"/>
                    <a:pt x="15719" y="884"/>
                    <a:pt x="15790" y="884"/>
                  </a:cubicBezTo>
                  <a:cubicBezTo>
                    <a:pt x="15933" y="884"/>
                    <a:pt x="16080" y="839"/>
                    <a:pt x="16216" y="839"/>
                  </a:cubicBezTo>
                  <a:lnTo>
                    <a:pt x="16317" y="738"/>
                  </a:lnTo>
                  <a:lnTo>
                    <a:pt x="20969" y="738"/>
                  </a:lnTo>
                  <a:lnTo>
                    <a:pt x="21197" y="509"/>
                  </a:lnTo>
                  <a:lnTo>
                    <a:pt x="23103" y="509"/>
                  </a:lnTo>
                  <a:cubicBezTo>
                    <a:pt x="23307" y="636"/>
                    <a:pt x="23408" y="738"/>
                    <a:pt x="23408" y="738"/>
                  </a:cubicBezTo>
                  <a:cubicBezTo>
                    <a:pt x="23597" y="654"/>
                    <a:pt x="23699" y="483"/>
                    <a:pt x="23786" y="483"/>
                  </a:cubicBezTo>
                  <a:cubicBezTo>
                    <a:pt x="23805" y="483"/>
                    <a:pt x="23823" y="491"/>
                    <a:pt x="23841" y="509"/>
                  </a:cubicBezTo>
                  <a:cubicBezTo>
                    <a:pt x="23942" y="636"/>
                    <a:pt x="24044" y="636"/>
                    <a:pt x="24044" y="738"/>
                  </a:cubicBezTo>
                  <a:lnTo>
                    <a:pt x="24374" y="738"/>
                  </a:lnTo>
                  <a:cubicBezTo>
                    <a:pt x="24607" y="606"/>
                    <a:pt x="24815" y="550"/>
                    <a:pt x="25070" y="550"/>
                  </a:cubicBezTo>
                  <a:cubicBezTo>
                    <a:pt x="25260" y="550"/>
                    <a:pt x="25475" y="582"/>
                    <a:pt x="25747" y="636"/>
                  </a:cubicBezTo>
                  <a:cubicBezTo>
                    <a:pt x="25213" y="738"/>
                    <a:pt x="24781" y="738"/>
                    <a:pt x="24374" y="738"/>
                  </a:cubicBezTo>
                  <a:lnTo>
                    <a:pt x="24273" y="839"/>
                  </a:lnTo>
                  <a:lnTo>
                    <a:pt x="21502" y="839"/>
                  </a:lnTo>
                  <a:cubicBezTo>
                    <a:pt x="21502" y="941"/>
                    <a:pt x="21401" y="941"/>
                    <a:pt x="21401" y="1043"/>
                  </a:cubicBezTo>
                  <a:lnTo>
                    <a:pt x="16317" y="1043"/>
                  </a:lnTo>
                  <a:cubicBezTo>
                    <a:pt x="16317" y="1144"/>
                    <a:pt x="16216" y="1144"/>
                    <a:pt x="16216" y="1271"/>
                  </a:cubicBezTo>
                  <a:lnTo>
                    <a:pt x="12505" y="1271"/>
                  </a:lnTo>
                  <a:cubicBezTo>
                    <a:pt x="12505" y="1373"/>
                    <a:pt x="12505" y="1373"/>
                    <a:pt x="12403" y="1373"/>
                  </a:cubicBezTo>
                  <a:cubicBezTo>
                    <a:pt x="12403" y="1373"/>
                    <a:pt x="12302" y="1271"/>
                    <a:pt x="12200" y="1271"/>
                  </a:cubicBezTo>
                  <a:lnTo>
                    <a:pt x="12073" y="1373"/>
                  </a:lnTo>
                  <a:cubicBezTo>
                    <a:pt x="11971" y="1373"/>
                    <a:pt x="11971" y="1271"/>
                    <a:pt x="11870" y="1271"/>
                  </a:cubicBezTo>
                  <a:cubicBezTo>
                    <a:pt x="11768" y="1373"/>
                    <a:pt x="11666" y="1373"/>
                    <a:pt x="11565" y="1475"/>
                  </a:cubicBezTo>
                  <a:cubicBezTo>
                    <a:pt x="11438" y="1373"/>
                    <a:pt x="11438" y="1271"/>
                    <a:pt x="11336" y="1271"/>
                  </a:cubicBezTo>
                  <a:cubicBezTo>
                    <a:pt x="11336" y="1271"/>
                    <a:pt x="11234" y="1373"/>
                    <a:pt x="11133" y="1373"/>
                  </a:cubicBezTo>
                  <a:lnTo>
                    <a:pt x="8693" y="1373"/>
                  </a:lnTo>
                  <a:cubicBezTo>
                    <a:pt x="8591" y="1475"/>
                    <a:pt x="8489" y="1475"/>
                    <a:pt x="8489" y="1576"/>
                  </a:cubicBezTo>
                  <a:lnTo>
                    <a:pt x="6685" y="1576"/>
                  </a:lnTo>
                  <a:cubicBezTo>
                    <a:pt x="6685" y="1678"/>
                    <a:pt x="6583" y="1678"/>
                    <a:pt x="6482" y="1780"/>
                  </a:cubicBezTo>
                  <a:lnTo>
                    <a:pt x="4880" y="1780"/>
                  </a:lnTo>
                  <a:cubicBezTo>
                    <a:pt x="4880" y="1780"/>
                    <a:pt x="4779" y="1907"/>
                    <a:pt x="4677" y="1907"/>
                  </a:cubicBezTo>
                  <a:lnTo>
                    <a:pt x="4042" y="1907"/>
                  </a:lnTo>
                  <a:cubicBezTo>
                    <a:pt x="3940" y="2008"/>
                    <a:pt x="3813" y="2110"/>
                    <a:pt x="3813" y="2110"/>
                  </a:cubicBezTo>
                  <a:lnTo>
                    <a:pt x="3177" y="2110"/>
                  </a:lnTo>
                  <a:cubicBezTo>
                    <a:pt x="3076" y="2313"/>
                    <a:pt x="2872" y="2542"/>
                    <a:pt x="2669" y="2745"/>
                  </a:cubicBezTo>
                  <a:cubicBezTo>
                    <a:pt x="2872" y="2847"/>
                    <a:pt x="2974" y="3050"/>
                    <a:pt x="3177" y="3177"/>
                  </a:cubicBezTo>
                  <a:cubicBezTo>
                    <a:pt x="3076" y="3381"/>
                    <a:pt x="2974" y="3482"/>
                    <a:pt x="2974" y="3686"/>
                  </a:cubicBezTo>
                  <a:cubicBezTo>
                    <a:pt x="2872" y="3584"/>
                    <a:pt x="2771" y="3584"/>
                    <a:pt x="2771" y="3482"/>
                  </a:cubicBezTo>
                  <a:cubicBezTo>
                    <a:pt x="2656" y="3482"/>
                    <a:pt x="2548" y="3457"/>
                    <a:pt x="2444" y="3457"/>
                  </a:cubicBezTo>
                  <a:cubicBezTo>
                    <a:pt x="2339" y="3457"/>
                    <a:pt x="2237" y="3482"/>
                    <a:pt x="2135" y="3584"/>
                  </a:cubicBezTo>
                  <a:lnTo>
                    <a:pt x="2135" y="3914"/>
                  </a:lnTo>
                  <a:cubicBezTo>
                    <a:pt x="2034" y="3813"/>
                    <a:pt x="1907" y="3813"/>
                    <a:pt x="1805" y="3686"/>
                  </a:cubicBezTo>
                  <a:lnTo>
                    <a:pt x="1271" y="3686"/>
                  </a:lnTo>
                  <a:lnTo>
                    <a:pt x="1170" y="3813"/>
                  </a:lnTo>
                  <a:lnTo>
                    <a:pt x="763" y="3813"/>
                  </a:lnTo>
                  <a:cubicBezTo>
                    <a:pt x="636" y="4016"/>
                    <a:pt x="331" y="4118"/>
                    <a:pt x="331" y="4448"/>
                  </a:cubicBezTo>
                  <a:cubicBezTo>
                    <a:pt x="433" y="4550"/>
                    <a:pt x="534" y="4652"/>
                    <a:pt x="636" y="4753"/>
                  </a:cubicBezTo>
                  <a:cubicBezTo>
                    <a:pt x="636" y="4855"/>
                    <a:pt x="763" y="4957"/>
                    <a:pt x="763" y="5084"/>
                  </a:cubicBezTo>
                  <a:lnTo>
                    <a:pt x="1170" y="5084"/>
                  </a:lnTo>
                  <a:cubicBezTo>
                    <a:pt x="1170" y="5185"/>
                    <a:pt x="1271" y="5185"/>
                    <a:pt x="1398" y="5287"/>
                  </a:cubicBezTo>
                  <a:lnTo>
                    <a:pt x="1907" y="5287"/>
                  </a:lnTo>
                  <a:cubicBezTo>
                    <a:pt x="1907" y="5389"/>
                    <a:pt x="2034" y="5389"/>
                    <a:pt x="2034" y="5389"/>
                  </a:cubicBezTo>
                  <a:lnTo>
                    <a:pt x="3508" y="5389"/>
                  </a:lnTo>
                  <a:cubicBezTo>
                    <a:pt x="3508" y="5490"/>
                    <a:pt x="3610" y="5592"/>
                    <a:pt x="3610" y="5592"/>
                  </a:cubicBezTo>
                  <a:lnTo>
                    <a:pt x="6888" y="5592"/>
                  </a:lnTo>
                  <a:cubicBezTo>
                    <a:pt x="6888" y="5719"/>
                    <a:pt x="6990" y="5719"/>
                    <a:pt x="6990" y="5821"/>
                  </a:cubicBezTo>
                  <a:lnTo>
                    <a:pt x="9430" y="5821"/>
                  </a:lnTo>
                  <a:cubicBezTo>
                    <a:pt x="9582" y="5821"/>
                    <a:pt x="9769" y="5775"/>
                    <a:pt x="9936" y="5775"/>
                  </a:cubicBezTo>
                  <a:cubicBezTo>
                    <a:pt x="10020" y="5775"/>
                    <a:pt x="10099" y="5787"/>
                    <a:pt x="10167" y="5821"/>
                  </a:cubicBezTo>
                  <a:cubicBezTo>
                    <a:pt x="9963" y="6024"/>
                    <a:pt x="9659" y="5922"/>
                    <a:pt x="9328" y="6024"/>
                  </a:cubicBezTo>
                  <a:cubicBezTo>
                    <a:pt x="9328" y="6024"/>
                    <a:pt x="9226" y="6024"/>
                    <a:pt x="9226" y="6126"/>
                  </a:cubicBezTo>
                  <a:lnTo>
                    <a:pt x="7956" y="6126"/>
                  </a:lnTo>
                  <a:lnTo>
                    <a:pt x="7752" y="6354"/>
                  </a:lnTo>
                  <a:lnTo>
                    <a:pt x="6685" y="6354"/>
                  </a:lnTo>
                  <a:cubicBezTo>
                    <a:pt x="6354" y="6558"/>
                    <a:pt x="5948" y="6558"/>
                    <a:pt x="5719" y="6863"/>
                  </a:cubicBezTo>
                  <a:lnTo>
                    <a:pt x="5719" y="7091"/>
                  </a:lnTo>
                  <a:cubicBezTo>
                    <a:pt x="5846" y="7193"/>
                    <a:pt x="5948" y="7193"/>
                    <a:pt x="6049" y="7295"/>
                  </a:cubicBezTo>
                  <a:cubicBezTo>
                    <a:pt x="6049" y="7498"/>
                    <a:pt x="5948" y="7727"/>
                    <a:pt x="6151" y="7828"/>
                  </a:cubicBezTo>
                  <a:cubicBezTo>
                    <a:pt x="6482" y="7930"/>
                    <a:pt x="6787" y="8032"/>
                    <a:pt x="6990" y="8261"/>
                  </a:cubicBezTo>
                  <a:cubicBezTo>
                    <a:pt x="7117" y="8261"/>
                    <a:pt x="7117" y="8362"/>
                    <a:pt x="7117" y="8362"/>
                  </a:cubicBezTo>
                  <a:cubicBezTo>
                    <a:pt x="6990" y="8464"/>
                    <a:pt x="6888" y="8464"/>
                    <a:pt x="6888" y="8566"/>
                  </a:cubicBezTo>
                  <a:cubicBezTo>
                    <a:pt x="6787" y="8464"/>
                    <a:pt x="6685" y="8464"/>
                    <a:pt x="6583" y="8362"/>
                  </a:cubicBezTo>
                  <a:cubicBezTo>
                    <a:pt x="6482" y="8464"/>
                    <a:pt x="6354" y="8464"/>
                    <a:pt x="6354" y="8566"/>
                  </a:cubicBezTo>
                  <a:cubicBezTo>
                    <a:pt x="6273" y="8566"/>
                    <a:pt x="6192" y="8435"/>
                    <a:pt x="6058" y="8435"/>
                  </a:cubicBezTo>
                  <a:cubicBezTo>
                    <a:pt x="6025" y="8435"/>
                    <a:pt x="5988" y="8444"/>
                    <a:pt x="5948" y="8464"/>
                  </a:cubicBezTo>
                  <a:lnTo>
                    <a:pt x="5846" y="8566"/>
                  </a:lnTo>
                  <a:cubicBezTo>
                    <a:pt x="5617" y="8566"/>
                    <a:pt x="5414" y="8566"/>
                    <a:pt x="5211" y="8667"/>
                  </a:cubicBezTo>
                  <a:cubicBezTo>
                    <a:pt x="5084" y="8769"/>
                    <a:pt x="5211" y="8896"/>
                    <a:pt x="5312" y="8998"/>
                  </a:cubicBezTo>
                  <a:cubicBezTo>
                    <a:pt x="5414" y="9099"/>
                    <a:pt x="5414" y="9201"/>
                    <a:pt x="5211" y="9303"/>
                  </a:cubicBezTo>
                  <a:cubicBezTo>
                    <a:pt x="5211" y="9201"/>
                    <a:pt x="5211" y="9201"/>
                    <a:pt x="5084" y="9099"/>
                  </a:cubicBezTo>
                  <a:cubicBezTo>
                    <a:pt x="4880" y="9303"/>
                    <a:pt x="4677" y="9303"/>
                    <a:pt x="4575" y="9404"/>
                  </a:cubicBezTo>
                  <a:cubicBezTo>
                    <a:pt x="4448" y="9633"/>
                    <a:pt x="4347" y="9836"/>
                    <a:pt x="4143" y="9938"/>
                  </a:cubicBezTo>
                  <a:cubicBezTo>
                    <a:pt x="4042" y="9938"/>
                    <a:pt x="4042" y="9836"/>
                    <a:pt x="3940" y="9735"/>
                  </a:cubicBezTo>
                  <a:lnTo>
                    <a:pt x="3940" y="9531"/>
                  </a:lnTo>
                  <a:lnTo>
                    <a:pt x="3813" y="9531"/>
                  </a:lnTo>
                  <a:cubicBezTo>
                    <a:pt x="3813" y="9404"/>
                    <a:pt x="3711" y="9404"/>
                    <a:pt x="3610" y="9404"/>
                  </a:cubicBezTo>
                  <a:cubicBezTo>
                    <a:pt x="3406" y="8998"/>
                    <a:pt x="3177" y="8769"/>
                    <a:pt x="2974" y="8769"/>
                  </a:cubicBezTo>
                  <a:cubicBezTo>
                    <a:pt x="2872" y="8769"/>
                    <a:pt x="2872" y="8896"/>
                    <a:pt x="2872" y="8998"/>
                  </a:cubicBezTo>
                  <a:cubicBezTo>
                    <a:pt x="2872" y="9099"/>
                    <a:pt x="2974" y="9099"/>
                    <a:pt x="2974" y="9201"/>
                  </a:cubicBezTo>
                  <a:lnTo>
                    <a:pt x="2974" y="10040"/>
                  </a:lnTo>
                  <a:lnTo>
                    <a:pt x="2974" y="10167"/>
                  </a:lnTo>
                  <a:cubicBezTo>
                    <a:pt x="2771" y="10167"/>
                    <a:pt x="2771" y="10167"/>
                    <a:pt x="2669" y="9938"/>
                  </a:cubicBezTo>
                  <a:cubicBezTo>
                    <a:pt x="2339" y="9938"/>
                    <a:pt x="2237" y="9633"/>
                    <a:pt x="2034" y="9531"/>
                  </a:cubicBezTo>
                  <a:cubicBezTo>
                    <a:pt x="1907" y="9633"/>
                    <a:pt x="1907" y="9836"/>
                    <a:pt x="1907" y="10040"/>
                  </a:cubicBezTo>
                  <a:lnTo>
                    <a:pt x="1703" y="9836"/>
                  </a:lnTo>
                  <a:cubicBezTo>
                    <a:pt x="1602" y="9836"/>
                    <a:pt x="1602" y="9938"/>
                    <a:pt x="1500" y="9938"/>
                  </a:cubicBezTo>
                  <a:cubicBezTo>
                    <a:pt x="1449" y="9989"/>
                    <a:pt x="1367" y="9989"/>
                    <a:pt x="1284" y="9989"/>
                  </a:cubicBezTo>
                  <a:cubicBezTo>
                    <a:pt x="1201" y="9989"/>
                    <a:pt x="1119" y="9989"/>
                    <a:pt x="1068" y="10040"/>
                  </a:cubicBezTo>
                  <a:cubicBezTo>
                    <a:pt x="1068" y="10167"/>
                    <a:pt x="1068" y="10370"/>
                    <a:pt x="966" y="10573"/>
                  </a:cubicBezTo>
                  <a:cubicBezTo>
                    <a:pt x="865" y="10472"/>
                    <a:pt x="865" y="10370"/>
                    <a:pt x="763" y="10370"/>
                  </a:cubicBezTo>
                  <a:cubicBezTo>
                    <a:pt x="610" y="10370"/>
                    <a:pt x="424" y="10325"/>
                    <a:pt x="249" y="10325"/>
                  </a:cubicBezTo>
                  <a:cubicBezTo>
                    <a:pt x="161" y="10325"/>
                    <a:pt x="77" y="10336"/>
                    <a:pt x="0" y="10370"/>
                  </a:cubicBezTo>
                  <a:lnTo>
                    <a:pt x="0" y="10573"/>
                  </a:lnTo>
                  <a:cubicBezTo>
                    <a:pt x="229" y="10802"/>
                    <a:pt x="433" y="11005"/>
                    <a:pt x="636" y="11209"/>
                  </a:cubicBezTo>
                  <a:lnTo>
                    <a:pt x="966" y="11209"/>
                  </a:lnTo>
                  <a:cubicBezTo>
                    <a:pt x="1068" y="11310"/>
                    <a:pt x="1068" y="11438"/>
                    <a:pt x="1068" y="11539"/>
                  </a:cubicBezTo>
                  <a:lnTo>
                    <a:pt x="1271" y="11539"/>
                  </a:lnTo>
                  <a:cubicBezTo>
                    <a:pt x="1398" y="11438"/>
                    <a:pt x="1398" y="11310"/>
                    <a:pt x="1500" y="11209"/>
                  </a:cubicBezTo>
                  <a:lnTo>
                    <a:pt x="1805" y="11539"/>
                  </a:lnTo>
                  <a:lnTo>
                    <a:pt x="1805" y="11743"/>
                  </a:lnTo>
                  <a:cubicBezTo>
                    <a:pt x="2034" y="11641"/>
                    <a:pt x="2135" y="11539"/>
                    <a:pt x="2237" y="11438"/>
                  </a:cubicBezTo>
                  <a:lnTo>
                    <a:pt x="2771" y="11438"/>
                  </a:lnTo>
                  <a:cubicBezTo>
                    <a:pt x="2872" y="11641"/>
                    <a:pt x="2872" y="11743"/>
                    <a:pt x="2872" y="11946"/>
                  </a:cubicBezTo>
                  <a:cubicBezTo>
                    <a:pt x="2974" y="11844"/>
                    <a:pt x="3076" y="11844"/>
                    <a:pt x="3076" y="11743"/>
                  </a:cubicBezTo>
                  <a:cubicBezTo>
                    <a:pt x="3177" y="11946"/>
                    <a:pt x="3305" y="12175"/>
                    <a:pt x="3508" y="12276"/>
                  </a:cubicBezTo>
                  <a:cubicBezTo>
                    <a:pt x="3610" y="12276"/>
                    <a:pt x="3610" y="12276"/>
                    <a:pt x="3711" y="12175"/>
                  </a:cubicBezTo>
                  <a:cubicBezTo>
                    <a:pt x="3711" y="12073"/>
                    <a:pt x="3508" y="12073"/>
                    <a:pt x="3610" y="11946"/>
                  </a:cubicBezTo>
                  <a:cubicBezTo>
                    <a:pt x="3508" y="11844"/>
                    <a:pt x="3406" y="11844"/>
                    <a:pt x="3406" y="11844"/>
                  </a:cubicBezTo>
                  <a:cubicBezTo>
                    <a:pt x="3436" y="11814"/>
                    <a:pt x="3457" y="11802"/>
                    <a:pt x="3474" y="11802"/>
                  </a:cubicBezTo>
                  <a:cubicBezTo>
                    <a:pt x="3517" y="11802"/>
                    <a:pt x="3538" y="11874"/>
                    <a:pt x="3610" y="11946"/>
                  </a:cubicBezTo>
                  <a:cubicBezTo>
                    <a:pt x="3610" y="11844"/>
                    <a:pt x="3711" y="11844"/>
                    <a:pt x="3813" y="11743"/>
                  </a:cubicBezTo>
                  <a:cubicBezTo>
                    <a:pt x="3940" y="11844"/>
                    <a:pt x="3940" y="11946"/>
                    <a:pt x="4042" y="12073"/>
                  </a:cubicBezTo>
                  <a:lnTo>
                    <a:pt x="4143" y="11946"/>
                  </a:lnTo>
                  <a:cubicBezTo>
                    <a:pt x="4245" y="11946"/>
                    <a:pt x="4347" y="12073"/>
                    <a:pt x="4347" y="12073"/>
                  </a:cubicBezTo>
                  <a:cubicBezTo>
                    <a:pt x="4448" y="11946"/>
                    <a:pt x="4448" y="11743"/>
                    <a:pt x="4448" y="11539"/>
                  </a:cubicBezTo>
                  <a:lnTo>
                    <a:pt x="4448" y="11539"/>
                  </a:lnTo>
                  <a:cubicBezTo>
                    <a:pt x="4418" y="11569"/>
                    <a:pt x="4389" y="11581"/>
                    <a:pt x="4361" y="11581"/>
                  </a:cubicBezTo>
                  <a:cubicBezTo>
                    <a:pt x="4296" y="11581"/>
                    <a:pt x="4245" y="11509"/>
                    <a:pt x="4245" y="11438"/>
                  </a:cubicBezTo>
                  <a:cubicBezTo>
                    <a:pt x="4245" y="11310"/>
                    <a:pt x="4347" y="11209"/>
                    <a:pt x="4448" y="11107"/>
                  </a:cubicBezTo>
                  <a:cubicBezTo>
                    <a:pt x="4448" y="10904"/>
                    <a:pt x="4347" y="10675"/>
                    <a:pt x="4575" y="10472"/>
                  </a:cubicBezTo>
                  <a:lnTo>
                    <a:pt x="5211" y="11107"/>
                  </a:lnTo>
                  <a:cubicBezTo>
                    <a:pt x="5084" y="11209"/>
                    <a:pt x="5084" y="11310"/>
                    <a:pt x="4982" y="11310"/>
                  </a:cubicBezTo>
                  <a:cubicBezTo>
                    <a:pt x="4880" y="11438"/>
                    <a:pt x="4880" y="11438"/>
                    <a:pt x="4779" y="11438"/>
                  </a:cubicBezTo>
                  <a:lnTo>
                    <a:pt x="4779" y="11844"/>
                  </a:lnTo>
                  <a:cubicBezTo>
                    <a:pt x="4779" y="11844"/>
                    <a:pt x="4677" y="11946"/>
                    <a:pt x="4677" y="12073"/>
                  </a:cubicBezTo>
                  <a:cubicBezTo>
                    <a:pt x="4575" y="12175"/>
                    <a:pt x="4779" y="12276"/>
                    <a:pt x="4779" y="12378"/>
                  </a:cubicBezTo>
                  <a:cubicBezTo>
                    <a:pt x="4779" y="12378"/>
                    <a:pt x="4677" y="12480"/>
                    <a:pt x="4677" y="12581"/>
                  </a:cubicBezTo>
                  <a:cubicBezTo>
                    <a:pt x="4728" y="12645"/>
                    <a:pt x="4804" y="12677"/>
                    <a:pt x="4880" y="12677"/>
                  </a:cubicBezTo>
                  <a:cubicBezTo>
                    <a:pt x="4957" y="12677"/>
                    <a:pt x="5033" y="12645"/>
                    <a:pt x="5084" y="12581"/>
                  </a:cubicBezTo>
                  <a:cubicBezTo>
                    <a:pt x="5211" y="12480"/>
                    <a:pt x="5211" y="12378"/>
                    <a:pt x="5211" y="12276"/>
                  </a:cubicBezTo>
                  <a:lnTo>
                    <a:pt x="5719" y="12276"/>
                  </a:lnTo>
                  <a:lnTo>
                    <a:pt x="5719" y="12175"/>
                  </a:lnTo>
                  <a:lnTo>
                    <a:pt x="6049" y="11844"/>
                  </a:lnTo>
                  <a:lnTo>
                    <a:pt x="6049" y="11641"/>
                  </a:lnTo>
                  <a:cubicBezTo>
                    <a:pt x="6049" y="11539"/>
                    <a:pt x="5948" y="11539"/>
                    <a:pt x="5948" y="11438"/>
                  </a:cubicBezTo>
                  <a:cubicBezTo>
                    <a:pt x="5969" y="11411"/>
                    <a:pt x="5986" y="11400"/>
                    <a:pt x="5999" y="11400"/>
                  </a:cubicBezTo>
                  <a:cubicBezTo>
                    <a:pt x="6049" y="11400"/>
                    <a:pt x="6049" y="11560"/>
                    <a:pt x="6049" y="11641"/>
                  </a:cubicBezTo>
                  <a:lnTo>
                    <a:pt x="6253" y="11641"/>
                  </a:lnTo>
                  <a:cubicBezTo>
                    <a:pt x="6253" y="11743"/>
                    <a:pt x="6354" y="11844"/>
                    <a:pt x="6354" y="12073"/>
                  </a:cubicBezTo>
                  <a:cubicBezTo>
                    <a:pt x="6180" y="12073"/>
                    <a:pt x="6006" y="12297"/>
                    <a:pt x="5816" y="12297"/>
                  </a:cubicBezTo>
                  <a:cubicBezTo>
                    <a:pt x="5784" y="12297"/>
                    <a:pt x="5752" y="12291"/>
                    <a:pt x="5719" y="12276"/>
                  </a:cubicBezTo>
                  <a:cubicBezTo>
                    <a:pt x="5719" y="12378"/>
                    <a:pt x="5516" y="12480"/>
                    <a:pt x="5516" y="12581"/>
                  </a:cubicBezTo>
                  <a:cubicBezTo>
                    <a:pt x="5617" y="12581"/>
                    <a:pt x="5719" y="12708"/>
                    <a:pt x="5846" y="12708"/>
                  </a:cubicBezTo>
                  <a:cubicBezTo>
                    <a:pt x="5719" y="12810"/>
                    <a:pt x="5719" y="12912"/>
                    <a:pt x="5617" y="13013"/>
                  </a:cubicBezTo>
                  <a:lnTo>
                    <a:pt x="5084" y="13013"/>
                  </a:lnTo>
                  <a:cubicBezTo>
                    <a:pt x="4982" y="12912"/>
                    <a:pt x="4982" y="12810"/>
                    <a:pt x="4880" y="12810"/>
                  </a:cubicBezTo>
                  <a:cubicBezTo>
                    <a:pt x="4880" y="12912"/>
                    <a:pt x="4779" y="13013"/>
                    <a:pt x="4779" y="13115"/>
                  </a:cubicBezTo>
                  <a:lnTo>
                    <a:pt x="4143" y="13115"/>
                  </a:lnTo>
                  <a:cubicBezTo>
                    <a:pt x="4042" y="13013"/>
                    <a:pt x="4042" y="12912"/>
                    <a:pt x="3940" y="12912"/>
                  </a:cubicBezTo>
                  <a:cubicBezTo>
                    <a:pt x="3940" y="12708"/>
                    <a:pt x="3813" y="12581"/>
                    <a:pt x="3711" y="12581"/>
                  </a:cubicBezTo>
                  <a:cubicBezTo>
                    <a:pt x="3508" y="12708"/>
                    <a:pt x="3406" y="12912"/>
                    <a:pt x="3305" y="13115"/>
                  </a:cubicBezTo>
                  <a:cubicBezTo>
                    <a:pt x="3305" y="13217"/>
                    <a:pt x="2974" y="13445"/>
                    <a:pt x="2872" y="13547"/>
                  </a:cubicBezTo>
                  <a:cubicBezTo>
                    <a:pt x="2974" y="13649"/>
                    <a:pt x="3177" y="13750"/>
                    <a:pt x="3406" y="13852"/>
                  </a:cubicBezTo>
                  <a:lnTo>
                    <a:pt x="3813" y="13852"/>
                  </a:lnTo>
                  <a:cubicBezTo>
                    <a:pt x="3940" y="13979"/>
                    <a:pt x="3940" y="13979"/>
                    <a:pt x="4042" y="13979"/>
                  </a:cubicBezTo>
                  <a:cubicBezTo>
                    <a:pt x="4143" y="13852"/>
                    <a:pt x="4347" y="13852"/>
                    <a:pt x="4448" y="13750"/>
                  </a:cubicBezTo>
                  <a:lnTo>
                    <a:pt x="4575" y="13649"/>
                  </a:lnTo>
                  <a:lnTo>
                    <a:pt x="4880" y="13649"/>
                  </a:lnTo>
                  <a:cubicBezTo>
                    <a:pt x="4982" y="13649"/>
                    <a:pt x="4982" y="13547"/>
                    <a:pt x="5084" y="13547"/>
                  </a:cubicBezTo>
                  <a:cubicBezTo>
                    <a:pt x="5168" y="13547"/>
                    <a:pt x="5242" y="13502"/>
                    <a:pt x="5311" y="13502"/>
                  </a:cubicBezTo>
                  <a:cubicBezTo>
                    <a:pt x="5346" y="13502"/>
                    <a:pt x="5380" y="13513"/>
                    <a:pt x="5414" y="13547"/>
                  </a:cubicBezTo>
                  <a:cubicBezTo>
                    <a:pt x="5516" y="13547"/>
                    <a:pt x="5617" y="13649"/>
                    <a:pt x="5846" y="13750"/>
                  </a:cubicBezTo>
                  <a:cubicBezTo>
                    <a:pt x="5948" y="13750"/>
                    <a:pt x="6049" y="13852"/>
                    <a:pt x="6151" y="13979"/>
                  </a:cubicBezTo>
                  <a:cubicBezTo>
                    <a:pt x="6151" y="13979"/>
                    <a:pt x="6253" y="13852"/>
                    <a:pt x="6354" y="13852"/>
                  </a:cubicBezTo>
                  <a:cubicBezTo>
                    <a:pt x="6354" y="13852"/>
                    <a:pt x="6482" y="13979"/>
                    <a:pt x="6482" y="14081"/>
                  </a:cubicBezTo>
                  <a:lnTo>
                    <a:pt x="7219" y="14081"/>
                  </a:lnTo>
                  <a:cubicBezTo>
                    <a:pt x="7320" y="14081"/>
                    <a:pt x="7320" y="14182"/>
                    <a:pt x="7422" y="14182"/>
                  </a:cubicBezTo>
                  <a:cubicBezTo>
                    <a:pt x="7473" y="14182"/>
                    <a:pt x="7555" y="14208"/>
                    <a:pt x="7638" y="14208"/>
                  </a:cubicBezTo>
                  <a:cubicBezTo>
                    <a:pt x="7721" y="14208"/>
                    <a:pt x="7803" y="14182"/>
                    <a:pt x="7854" y="14081"/>
                  </a:cubicBezTo>
                  <a:lnTo>
                    <a:pt x="7854" y="13750"/>
                  </a:lnTo>
                  <a:cubicBezTo>
                    <a:pt x="7854" y="13750"/>
                    <a:pt x="7956" y="13750"/>
                    <a:pt x="7956" y="13649"/>
                  </a:cubicBezTo>
                  <a:cubicBezTo>
                    <a:pt x="8057" y="13750"/>
                    <a:pt x="8057" y="13852"/>
                    <a:pt x="8057" y="13979"/>
                  </a:cubicBezTo>
                  <a:cubicBezTo>
                    <a:pt x="8159" y="14081"/>
                    <a:pt x="8261" y="14081"/>
                    <a:pt x="8489" y="14081"/>
                  </a:cubicBezTo>
                  <a:cubicBezTo>
                    <a:pt x="8159" y="14182"/>
                    <a:pt x="8057" y="14487"/>
                    <a:pt x="7956" y="14716"/>
                  </a:cubicBezTo>
                  <a:cubicBezTo>
                    <a:pt x="7854" y="14716"/>
                    <a:pt x="7625" y="14716"/>
                    <a:pt x="7524" y="14818"/>
                  </a:cubicBezTo>
                  <a:cubicBezTo>
                    <a:pt x="7625" y="14919"/>
                    <a:pt x="7752" y="15123"/>
                    <a:pt x="7625" y="15453"/>
                  </a:cubicBezTo>
                  <a:lnTo>
                    <a:pt x="7422" y="15453"/>
                  </a:lnTo>
                  <a:cubicBezTo>
                    <a:pt x="7320" y="15352"/>
                    <a:pt x="7117" y="15250"/>
                    <a:pt x="7117" y="15021"/>
                  </a:cubicBezTo>
                  <a:cubicBezTo>
                    <a:pt x="6990" y="15021"/>
                    <a:pt x="6990" y="15250"/>
                    <a:pt x="6888" y="15250"/>
                  </a:cubicBezTo>
                  <a:cubicBezTo>
                    <a:pt x="6685" y="15123"/>
                    <a:pt x="6583" y="14919"/>
                    <a:pt x="6482" y="14818"/>
                  </a:cubicBezTo>
                  <a:lnTo>
                    <a:pt x="6482" y="14614"/>
                  </a:lnTo>
                  <a:cubicBezTo>
                    <a:pt x="6354" y="14487"/>
                    <a:pt x="6253" y="14487"/>
                    <a:pt x="6151" y="14386"/>
                  </a:cubicBezTo>
                  <a:cubicBezTo>
                    <a:pt x="6049" y="14386"/>
                    <a:pt x="6049" y="14487"/>
                    <a:pt x="5948" y="14487"/>
                  </a:cubicBezTo>
                  <a:cubicBezTo>
                    <a:pt x="5948" y="14487"/>
                    <a:pt x="5846" y="14386"/>
                    <a:pt x="5719" y="14386"/>
                  </a:cubicBezTo>
                  <a:cubicBezTo>
                    <a:pt x="5719" y="14487"/>
                    <a:pt x="5719" y="14487"/>
                    <a:pt x="5617" y="14614"/>
                  </a:cubicBezTo>
                  <a:cubicBezTo>
                    <a:pt x="5846" y="14818"/>
                    <a:pt x="6049" y="14919"/>
                    <a:pt x="6253" y="15123"/>
                  </a:cubicBezTo>
                  <a:lnTo>
                    <a:pt x="6253" y="15555"/>
                  </a:lnTo>
                  <a:cubicBezTo>
                    <a:pt x="6354" y="15657"/>
                    <a:pt x="6482" y="15758"/>
                    <a:pt x="6583" y="15885"/>
                  </a:cubicBezTo>
                  <a:lnTo>
                    <a:pt x="6583" y="16190"/>
                  </a:lnTo>
                  <a:cubicBezTo>
                    <a:pt x="6685" y="16292"/>
                    <a:pt x="6787" y="16394"/>
                    <a:pt x="6888" y="16521"/>
                  </a:cubicBezTo>
                  <a:cubicBezTo>
                    <a:pt x="6888" y="16394"/>
                    <a:pt x="6990" y="16394"/>
                    <a:pt x="7117" y="16292"/>
                  </a:cubicBezTo>
                  <a:lnTo>
                    <a:pt x="7625" y="16292"/>
                  </a:lnTo>
                  <a:cubicBezTo>
                    <a:pt x="7698" y="16423"/>
                    <a:pt x="7796" y="16479"/>
                    <a:pt x="7904" y="16479"/>
                  </a:cubicBezTo>
                  <a:cubicBezTo>
                    <a:pt x="7985" y="16479"/>
                    <a:pt x="8072" y="16448"/>
                    <a:pt x="8159" y="16394"/>
                  </a:cubicBezTo>
                  <a:cubicBezTo>
                    <a:pt x="8159" y="16394"/>
                    <a:pt x="8261" y="16394"/>
                    <a:pt x="8261" y="16292"/>
                  </a:cubicBezTo>
                  <a:cubicBezTo>
                    <a:pt x="8489" y="16521"/>
                    <a:pt x="8693" y="16622"/>
                    <a:pt x="8794" y="16826"/>
                  </a:cubicBezTo>
                  <a:cubicBezTo>
                    <a:pt x="9023" y="16826"/>
                    <a:pt x="9023" y="16826"/>
                    <a:pt x="9125" y="16927"/>
                  </a:cubicBezTo>
                  <a:cubicBezTo>
                    <a:pt x="9226" y="17029"/>
                    <a:pt x="9328" y="17029"/>
                    <a:pt x="9430" y="17029"/>
                  </a:cubicBezTo>
                  <a:cubicBezTo>
                    <a:pt x="9430" y="17156"/>
                    <a:pt x="9531" y="17258"/>
                    <a:pt x="9531" y="17359"/>
                  </a:cubicBezTo>
                  <a:cubicBezTo>
                    <a:pt x="9659" y="17563"/>
                    <a:pt x="9862" y="17791"/>
                    <a:pt x="9862" y="17995"/>
                  </a:cubicBezTo>
                  <a:cubicBezTo>
                    <a:pt x="9659" y="18096"/>
                    <a:pt x="9531" y="18198"/>
                    <a:pt x="9430" y="18427"/>
                  </a:cubicBezTo>
                  <a:lnTo>
                    <a:pt x="9531" y="18528"/>
                  </a:lnTo>
                  <a:cubicBezTo>
                    <a:pt x="9659" y="18528"/>
                    <a:pt x="9760" y="18427"/>
                    <a:pt x="9862" y="18427"/>
                  </a:cubicBezTo>
                  <a:cubicBezTo>
                    <a:pt x="9963" y="18528"/>
                    <a:pt x="10065" y="18528"/>
                    <a:pt x="10167" y="18630"/>
                  </a:cubicBezTo>
                  <a:cubicBezTo>
                    <a:pt x="10294" y="18528"/>
                    <a:pt x="10396" y="18528"/>
                    <a:pt x="10497" y="18427"/>
                  </a:cubicBezTo>
                  <a:cubicBezTo>
                    <a:pt x="10616" y="18546"/>
                    <a:pt x="10666" y="18595"/>
                    <a:pt x="10732" y="18595"/>
                  </a:cubicBezTo>
                  <a:cubicBezTo>
                    <a:pt x="10779" y="18595"/>
                    <a:pt x="10835" y="18571"/>
                    <a:pt x="10929" y="18528"/>
                  </a:cubicBezTo>
                  <a:cubicBezTo>
                    <a:pt x="11031" y="18198"/>
                    <a:pt x="10497" y="18096"/>
                    <a:pt x="10802" y="17893"/>
                  </a:cubicBezTo>
                  <a:lnTo>
                    <a:pt x="11234" y="17893"/>
                  </a:lnTo>
                  <a:cubicBezTo>
                    <a:pt x="11234" y="17791"/>
                    <a:pt x="11133" y="17664"/>
                    <a:pt x="11133" y="17563"/>
                  </a:cubicBezTo>
                  <a:cubicBezTo>
                    <a:pt x="11031" y="17359"/>
                    <a:pt x="11234" y="17156"/>
                    <a:pt x="11031" y="17029"/>
                  </a:cubicBezTo>
                  <a:lnTo>
                    <a:pt x="10701" y="17029"/>
                  </a:lnTo>
                  <a:cubicBezTo>
                    <a:pt x="10802" y="17156"/>
                    <a:pt x="10802" y="17156"/>
                    <a:pt x="10929" y="17258"/>
                  </a:cubicBezTo>
                  <a:cubicBezTo>
                    <a:pt x="10802" y="17359"/>
                    <a:pt x="10701" y="17461"/>
                    <a:pt x="10701" y="17461"/>
                  </a:cubicBezTo>
                  <a:cubicBezTo>
                    <a:pt x="10599" y="17512"/>
                    <a:pt x="10515" y="17531"/>
                    <a:pt x="10441" y="17531"/>
                  </a:cubicBezTo>
                  <a:cubicBezTo>
                    <a:pt x="10219" y="17531"/>
                    <a:pt x="10091" y="17359"/>
                    <a:pt x="9862" y="17359"/>
                  </a:cubicBezTo>
                  <a:lnTo>
                    <a:pt x="9862" y="17156"/>
                  </a:lnTo>
                  <a:cubicBezTo>
                    <a:pt x="9659" y="17156"/>
                    <a:pt x="9659" y="17029"/>
                    <a:pt x="9659" y="16927"/>
                  </a:cubicBezTo>
                  <a:cubicBezTo>
                    <a:pt x="9659" y="16826"/>
                    <a:pt x="9760" y="16826"/>
                    <a:pt x="9862" y="16826"/>
                  </a:cubicBezTo>
                  <a:cubicBezTo>
                    <a:pt x="9862" y="16754"/>
                    <a:pt x="9862" y="16682"/>
                    <a:pt x="9898" y="16682"/>
                  </a:cubicBezTo>
                  <a:cubicBezTo>
                    <a:pt x="9913" y="16682"/>
                    <a:pt x="9934" y="16694"/>
                    <a:pt x="9963" y="16724"/>
                  </a:cubicBezTo>
                  <a:lnTo>
                    <a:pt x="9963" y="16826"/>
                  </a:lnTo>
                  <a:cubicBezTo>
                    <a:pt x="10167" y="16826"/>
                    <a:pt x="10167" y="16724"/>
                    <a:pt x="10294" y="16622"/>
                  </a:cubicBezTo>
                  <a:lnTo>
                    <a:pt x="10802" y="16622"/>
                  </a:lnTo>
                  <a:cubicBezTo>
                    <a:pt x="10929" y="16724"/>
                    <a:pt x="10929" y="16724"/>
                    <a:pt x="11031" y="16826"/>
                  </a:cubicBezTo>
                  <a:cubicBezTo>
                    <a:pt x="11117" y="16740"/>
                    <a:pt x="11058" y="16492"/>
                    <a:pt x="11220" y="16492"/>
                  </a:cubicBezTo>
                  <a:cubicBezTo>
                    <a:pt x="11250" y="16492"/>
                    <a:pt x="11288" y="16501"/>
                    <a:pt x="11336" y="16521"/>
                  </a:cubicBezTo>
                  <a:cubicBezTo>
                    <a:pt x="11438" y="16521"/>
                    <a:pt x="11565" y="16622"/>
                    <a:pt x="11565" y="16724"/>
                  </a:cubicBezTo>
                  <a:cubicBezTo>
                    <a:pt x="11666" y="16927"/>
                    <a:pt x="11666" y="17029"/>
                    <a:pt x="11870" y="17029"/>
                  </a:cubicBezTo>
                  <a:cubicBezTo>
                    <a:pt x="11971" y="17029"/>
                    <a:pt x="12073" y="17156"/>
                    <a:pt x="12073" y="17359"/>
                  </a:cubicBezTo>
                  <a:cubicBezTo>
                    <a:pt x="11768" y="17359"/>
                    <a:pt x="11666" y="17664"/>
                    <a:pt x="11438" y="17791"/>
                  </a:cubicBezTo>
                  <a:lnTo>
                    <a:pt x="11438" y="18096"/>
                  </a:lnTo>
                  <a:cubicBezTo>
                    <a:pt x="11336" y="18300"/>
                    <a:pt x="11133" y="18427"/>
                    <a:pt x="11336" y="18528"/>
                  </a:cubicBezTo>
                  <a:lnTo>
                    <a:pt x="12073" y="18528"/>
                  </a:lnTo>
                  <a:cubicBezTo>
                    <a:pt x="12302" y="18732"/>
                    <a:pt x="12403" y="18935"/>
                    <a:pt x="12607" y="19164"/>
                  </a:cubicBezTo>
                  <a:lnTo>
                    <a:pt x="13878" y="19164"/>
                  </a:lnTo>
                  <a:cubicBezTo>
                    <a:pt x="13878" y="19164"/>
                    <a:pt x="13979" y="19164"/>
                    <a:pt x="13979" y="19266"/>
                  </a:cubicBezTo>
                  <a:lnTo>
                    <a:pt x="15148" y="19266"/>
                  </a:lnTo>
                  <a:cubicBezTo>
                    <a:pt x="15148" y="19367"/>
                    <a:pt x="15250" y="19367"/>
                    <a:pt x="15250" y="19469"/>
                  </a:cubicBezTo>
                  <a:lnTo>
                    <a:pt x="18122" y="19469"/>
                  </a:lnTo>
                  <a:cubicBezTo>
                    <a:pt x="18224" y="19571"/>
                    <a:pt x="18325" y="19571"/>
                    <a:pt x="18325" y="19571"/>
                  </a:cubicBezTo>
                  <a:lnTo>
                    <a:pt x="35481" y="19571"/>
                  </a:lnTo>
                  <a:cubicBezTo>
                    <a:pt x="35583" y="19698"/>
                    <a:pt x="35710" y="19799"/>
                    <a:pt x="35811" y="19799"/>
                  </a:cubicBezTo>
                  <a:cubicBezTo>
                    <a:pt x="35913" y="19799"/>
                    <a:pt x="36015" y="19698"/>
                    <a:pt x="36116" y="19698"/>
                  </a:cubicBezTo>
                  <a:lnTo>
                    <a:pt x="36218" y="19799"/>
                  </a:lnTo>
                  <a:lnTo>
                    <a:pt x="41937" y="19799"/>
                  </a:lnTo>
                  <a:cubicBezTo>
                    <a:pt x="42064" y="19799"/>
                    <a:pt x="42064" y="19698"/>
                    <a:pt x="42165" y="19698"/>
                  </a:cubicBezTo>
                  <a:lnTo>
                    <a:pt x="61634" y="19698"/>
                  </a:lnTo>
                  <a:cubicBezTo>
                    <a:pt x="61761" y="19571"/>
                    <a:pt x="61863" y="19469"/>
                    <a:pt x="61863" y="19469"/>
                  </a:cubicBezTo>
                  <a:lnTo>
                    <a:pt x="68318" y="19469"/>
                  </a:lnTo>
                  <a:lnTo>
                    <a:pt x="68522" y="19266"/>
                  </a:lnTo>
                  <a:lnTo>
                    <a:pt x="72232" y="19266"/>
                  </a:lnTo>
                  <a:cubicBezTo>
                    <a:pt x="72334" y="19164"/>
                    <a:pt x="72436" y="19164"/>
                    <a:pt x="72436" y="19164"/>
                  </a:cubicBezTo>
                  <a:cubicBezTo>
                    <a:pt x="72702" y="19113"/>
                    <a:pt x="72995" y="19113"/>
                    <a:pt x="73274" y="19113"/>
                  </a:cubicBezTo>
                  <a:cubicBezTo>
                    <a:pt x="73554" y="19113"/>
                    <a:pt x="73821" y="19113"/>
                    <a:pt x="74037" y="19062"/>
                  </a:cubicBezTo>
                  <a:cubicBezTo>
                    <a:pt x="74138" y="19062"/>
                    <a:pt x="74240" y="18935"/>
                    <a:pt x="74240" y="18935"/>
                  </a:cubicBezTo>
                  <a:lnTo>
                    <a:pt x="77951" y="18935"/>
                  </a:lnTo>
                  <a:cubicBezTo>
                    <a:pt x="78052" y="18833"/>
                    <a:pt x="78154" y="18833"/>
                    <a:pt x="78154" y="18732"/>
                  </a:cubicBezTo>
                  <a:lnTo>
                    <a:pt x="79959" y="18732"/>
                  </a:lnTo>
                  <a:cubicBezTo>
                    <a:pt x="80060" y="18732"/>
                    <a:pt x="80060" y="18630"/>
                    <a:pt x="80187" y="18528"/>
                  </a:cubicBezTo>
                  <a:lnTo>
                    <a:pt x="80594" y="18528"/>
                  </a:lnTo>
                  <a:cubicBezTo>
                    <a:pt x="80823" y="18427"/>
                    <a:pt x="81026" y="18427"/>
                    <a:pt x="81128" y="18300"/>
                  </a:cubicBezTo>
                  <a:lnTo>
                    <a:pt x="81128" y="18096"/>
                  </a:lnTo>
                  <a:cubicBezTo>
                    <a:pt x="81026" y="18096"/>
                    <a:pt x="80924" y="17995"/>
                    <a:pt x="80823" y="17995"/>
                  </a:cubicBezTo>
                  <a:cubicBezTo>
                    <a:pt x="80823" y="17893"/>
                    <a:pt x="80924" y="17893"/>
                    <a:pt x="80924" y="17791"/>
                  </a:cubicBezTo>
                  <a:cubicBezTo>
                    <a:pt x="80810" y="17677"/>
                    <a:pt x="80677" y="17677"/>
                    <a:pt x="80531" y="17677"/>
                  </a:cubicBezTo>
                  <a:cubicBezTo>
                    <a:pt x="80384" y="17677"/>
                    <a:pt x="80226" y="17677"/>
                    <a:pt x="80060" y="17563"/>
                  </a:cubicBezTo>
                  <a:cubicBezTo>
                    <a:pt x="80187" y="17461"/>
                    <a:pt x="80289" y="17461"/>
                    <a:pt x="80391" y="17359"/>
                  </a:cubicBezTo>
                  <a:cubicBezTo>
                    <a:pt x="80594" y="17359"/>
                    <a:pt x="80924" y="17359"/>
                    <a:pt x="81229" y="17258"/>
                  </a:cubicBezTo>
                  <a:cubicBezTo>
                    <a:pt x="80924" y="17156"/>
                    <a:pt x="80594" y="17156"/>
                    <a:pt x="80391" y="17156"/>
                  </a:cubicBezTo>
                  <a:cubicBezTo>
                    <a:pt x="80170" y="17156"/>
                    <a:pt x="80007" y="17201"/>
                    <a:pt x="79832" y="17201"/>
                  </a:cubicBezTo>
                  <a:cubicBezTo>
                    <a:pt x="79744" y="17201"/>
                    <a:pt x="79654" y="17190"/>
                    <a:pt x="79552" y="17156"/>
                  </a:cubicBezTo>
                  <a:cubicBezTo>
                    <a:pt x="79603" y="17042"/>
                    <a:pt x="79705" y="17042"/>
                    <a:pt x="79806" y="17042"/>
                  </a:cubicBezTo>
                  <a:cubicBezTo>
                    <a:pt x="79908" y="17042"/>
                    <a:pt x="80009" y="17042"/>
                    <a:pt x="80060" y="16927"/>
                  </a:cubicBezTo>
                  <a:cubicBezTo>
                    <a:pt x="79959" y="16826"/>
                    <a:pt x="79857" y="16826"/>
                    <a:pt x="79654" y="16724"/>
                  </a:cubicBezTo>
                  <a:cubicBezTo>
                    <a:pt x="79755" y="16724"/>
                    <a:pt x="80391" y="16521"/>
                    <a:pt x="80492" y="16521"/>
                  </a:cubicBezTo>
                  <a:lnTo>
                    <a:pt x="79654" y="16521"/>
                  </a:lnTo>
                  <a:cubicBezTo>
                    <a:pt x="79552" y="16394"/>
                    <a:pt x="79552" y="16394"/>
                    <a:pt x="79425" y="16292"/>
                  </a:cubicBezTo>
                  <a:cubicBezTo>
                    <a:pt x="79323" y="16394"/>
                    <a:pt x="79323" y="16394"/>
                    <a:pt x="79323" y="16521"/>
                  </a:cubicBezTo>
                  <a:cubicBezTo>
                    <a:pt x="79222" y="16394"/>
                    <a:pt x="79120" y="16394"/>
                    <a:pt x="79120" y="16292"/>
                  </a:cubicBezTo>
                  <a:cubicBezTo>
                    <a:pt x="79018" y="16292"/>
                    <a:pt x="78917" y="16292"/>
                    <a:pt x="78790" y="16190"/>
                  </a:cubicBezTo>
                  <a:cubicBezTo>
                    <a:pt x="78917" y="16190"/>
                    <a:pt x="79018" y="16089"/>
                    <a:pt x="79120" y="16089"/>
                  </a:cubicBezTo>
                  <a:cubicBezTo>
                    <a:pt x="79018" y="15987"/>
                    <a:pt x="79018" y="15885"/>
                    <a:pt x="78917" y="15758"/>
                  </a:cubicBezTo>
                  <a:cubicBezTo>
                    <a:pt x="78790" y="15885"/>
                    <a:pt x="78688" y="15885"/>
                    <a:pt x="78688" y="15987"/>
                  </a:cubicBezTo>
                  <a:cubicBezTo>
                    <a:pt x="78485" y="15885"/>
                    <a:pt x="78383" y="15885"/>
                    <a:pt x="78383" y="15758"/>
                  </a:cubicBezTo>
                  <a:cubicBezTo>
                    <a:pt x="78281" y="15885"/>
                    <a:pt x="78154" y="15885"/>
                    <a:pt x="78281" y="15885"/>
                  </a:cubicBezTo>
                  <a:cubicBezTo>
                    <a:pt x="78180" y="15933"/>
                    <a:pt x="78096" y="15951"/>
                    <a:pt x="78025" y="15951"/>
                  </a:cubicBezTo>
                  <a:cubicBezTo>
                    <a:pt x="77794" y="15951"/>
                    <a:pt x="77694" y="15758"/>
                    <a:pt x="77519" y="15758"/>
                  </a:cubicBezTo>
                  <a:cubicBezTo>
                    <a:pt x="77417" y="15885"/>
                    <a:pt x="77315" y="15885"/>
                    <a:pt x="77315" y="15987"/>
                  </a:cubicBezTo>
                  <a:cubicBezTo>
                    <a:pt x="77214" y="15885"/>
                    <a:pt x="77214" y="15885"/>
                    <a:pt x="77112" y="15758"/>
                  </a:cubicBezTo>
                  <a:cubicBezTo>
                    <a:pt x="76914" y="15758"/>
                    <a:pt x="76735" y="16006"/>
                    <a:pt x="76492" y="16006"/>
                  </a:cubicBezTo>
                  <a:cubicBezTo>
                    <a:pt x="76455" y="16006"/>
                    <a:pt x="76416" y="16000"/>
                    <a:pt x="76375" y="15987"/>
                  </a:cubicBezTo>
                  <a:cubicBezTo>
                    <a:pt x="76248" y="15885"/>
                    <a:pt x="76248" y="15758"/>
                    <a:pt x="76146" y="15657"/>
                  </a:cubicBezTo>
                  <a:lnTo>
                    <a:pt x="76146" y="15453"/>
                  </a:lnTo>
                  <a:cubicBezTo>
                    <a:pt x="76192" y="15433"/>
                    <a:pt x="76233" y="15425"/>
                    <a:pt x="76270" y="15425"/>
                  </a:cubicBezTo>
                  <a:cubicBezTo>
                    <a:pt x="76420" y="15425"/>
                    <a:pt x="76517" y="15555"/>
                    <a:pt x="76680" y="15555"/>
                  </a:cubicBezTo>
                  <a:cubicBezTo>
                    <a:pt x="76782" y="15555"/>
                    <a:pt x="76883" y="15453"/>
                    <a:pt x="77010" y="15453"/>
                  </a:cubicBezTo>
                  <a:lnTo>
                    <a:pt x="77417" y="15453"/>
                  </a:lnTo>
                  <a:cubicBezTo>
                    <a:pt x="77519" y="15453"/>
                    <a:pt x="77646" y="15555"/>
                    <a:pt x="77747" y="15657"/>
                  </a:cubicBezTo>
                  <a:cubicBezTo>
                    <a:pt x="77849" y="15555"/>
                    <a:pt x="77951" y="15453"/>
                    <a:pt x="77951" y="15453"/>
                  </a:cubicBezTo>
                  <a:cubicBezTo>
                    <a:pt x="78000" y="15442"/>
                    <a:pt x="78047" y="15437"/>
                    <a:pt x="78091" y="15437"/>
                  </a:cubicBezTo>
                  <a:cubicBezTo>
                    <a:pt x="78352" y="15437"/>
                    <a:pt x="78527" y="15613"/>
                    <a:pt x="78726" y="15613"/>
                  </a:cubicBezTo>
                  <a:cubicBezTo>
                    <a:pt x="78786" y="15613"/>
                    <a:pt x="78849" y="15597"/>
                    <a:pt x="78917" y="15555"/>
                  </a:cubicBezTo>
                  <a:cubicBezTo>
                    <a:pt x="79018" y="15453"/>
                    <a:pt x="79120" y="15453"/>
                    <a:pt x="79120" y="15352"/>
                  </a:cubicBezTo>
                  <a:cubicBezTo>
                    <a:pt x="79120" y="15123"/>
                    <a:pt x="78790" y="15123"/>
                    <a:pt x="78790" y="14818"/>
                  </a:cubicBezTo>
                  <a:cubicBezTo>
                    <a:pt x="78917" y="14716"/>
                    <a:pt x="79018" y="14614"/>
                    <a:pt x="79018" y="14487"/>
                  </a:cubicBezTo>
                  <a:cubicBezTo>
                    <a:pt x="79171" y="14551"/>
                    <a:pt x="79330" y="14551"/>
                    <a:pt x="79476" y="14551"/>
                  </a:cubicBezTo>
                  <a:cubicBezTo>
                    <a:pt x="79622" y="14551"/>
                    <a:pt x="79755" y="14551"/>
                    <a:pt x="79857" y="14614"/>
                  </a:cubicBezTo>
                  <a:cubicBezTo>
                    <a:pt x="79959" y="14818"/>
                    <a:pt x="79755" y="14919"/>
                    <a:pt x="79755" y="15021"/>
                  </a:cubicBezTo>
                  <a:cubicBezTo>
                    <a:pt x="79755" y="15021"/>
                    <a:pt x="79857" y="15123"/>
                    <a:pt x="79959" y="15250"/>
                  </a:cubicBezTo>
                  <a:cubicBezTo>
                    <a:pt x="80289" y="15021"/>
                    <a:pt x="79857" y="14716"/>
                    <a:pt x="80187" y="14487"/>
                  </a:cubicBezTo>
                  <a:lnTo>
                    <a:pt x="80187" y="14487"/>
                  </a:lnTo>
                  <a:cubicBezTo>
                    <a:pt x="80289" y="14614"/>
                    <a:pt x="80492" y="14716"/>
                    <a:pt x="80696" y="14716"/>
                  </a:cubicBezTo>
                  <a:cubicBezTo>
                    <a:pt x="80924" y="14386"/>
                    <a:pt x="81331" y="14182"/>
                    <a:pt x="81865" y="14182"/>
                  </a:cubicBezTo>
                  <a:lnTo>
                    <a:pt x="81865" y="13852"/>
                  </a:lnTo>
                  <a:lnTo>
                    <a:pt x="81458" y="13852"/>
                  </a:lnTo>
                  <a:cubicBezTo>
                    <a:pt x="81331" y="13750"/>
                    <a:pt x="81128" y="13649"/>
                    <a:pt x="81026" y="13445"/>
                  </a:cubicBezTo>
                  <a:cubicBezTo>
                    <a:pt x="81026" y="13649"/>
                    <a:pt x="80823" y="13649"/>
                    <a:pt x="80823" y="13852"/>
                  </a:cubicBezTo>
                  <a:cubicBezTo>
                    <a:pt x="80924" y="13852"/>
                    <a:pt x="80924" y="13852"/>
                    <a:pt x="80924" y="13979"/>
                  </a:cubicBezTo>
                  <a:lnTo>
                    <a:pt x="80823" y="13979"/>
                  </a:lnTo>
                  <a:cubicBezTo>
                    <a:pt x="80696" y="14182"/>
                    <a:pt x="80696" y="14182"/>
                    <a:pt x="80492" y="14182"/>
                  </a:cubicBezTo>
                  <a:cubicBezTo>
                    <a:pt x="80492" y="14081"/>
                    <a:pt x="80391" y="13979"/>
                    <a:pt x="80391" y="13852"/>
                  </a:cubicBezTo>
                  <a:cubicBezTo>
                    <a:pt x="80289" y="13750"/>
                    <a:pt x="80289" y="13649"/>
                    <a:pt x="80187" y="13547"/>
                  </a:cubicBezTo>
                  <a:cubicBezTo>
                    <a:pt x="80391" y="13445"/>
                    <a:pt x="80492" y="13344"/>
                    <a:pt x="80594" y="13217"/>
                  </a:cubicBezTo>
                  <a:cubicBezTo>
                    <a:pt x="80492" y="13115"/>
                    <a:pt x="80492" y="13115"/>
                    <a:pt x="80391" y="13013"/>
                  </a:cubicBezTo>
                  <a:lnTo>
                    <a:pt x="80391" y="12581"/>
                  </a:lnTo>
                  <a:lnTo>
                    <a:pt x="80289" y="12708"/>
                  </a:lnTo>
                  <a:cubicBezTo>
                    <a:pt x="80187" y="12912"/>
                    <a:pt x="80391" y="13115"/>
                    <a:pt x="80187" y="13344"/>
                  </a:cubicBezTo>
                  <a:lnTo>
                    <a:pt x="79755" y="13344"/>
                  </a:lnTo>
                  <a:cubicBezTo>
                    <a:pt x="79755" y="13217"/>
                    <a:pt x="79654" y="13115"/>
                    <a:pt x="79552" y="13013"/>
                  </a:cubicBezTo>
                  <a:lnTo>
                    <a:pt x="79552" y="12480"/>
                  </a:lnTo>
                  <a:cubicBezTo>
                    <a:pt x="79425" y="12480"/>
                    <a:pt x="79323" y="12480"/>
                    <a:pt x="79222" y="12378"/>
                  </a:cubicBezTo>
                  <a:cubicBezTo>
                    <a:pt x="79120" y="12276"/>
                    <a:pt x="79018" y="12175"/>
                    <a:pt x="78790" y="12073"/>
                  </a:cubicBezTo>
                  <a:lnTo>
                    <a:pt x="78790" y="11743"/>
                  </a:lnTo>
                  <a:lnTo>
                    <a:pt x="78383" y="11743"/>
                  </a:lnTo>
                  <a:cubicBezTo>
                    <a:pt x="78485" y="11844"/>
                    <a:pt x="78586" y="11946"/>
                    <a:pt x="78586" y="12073"/>
                  </a:cubicBezTo>
                  <a:lnTo>
                    <a:pt x="78586" y="12581"/>
                  </a:lnTo>
                  <a:cubicBezTo>
                    <a:pt x="78688" y="12581"/>
                    <a:pt x="78790" y="12708"/>
                    <a:pt x="78790" y="12708"/>
                  </a:cubicBezTo>
                  <a:cubicBezTo>
                    <a:pt x="78790" y="12780"/>
                    <a:pt x="78853" y="12852"/>
                    <a:pt x="78845" y="12852"/>
                  </a:cubicBezTo>
                  <a:cubicBezTo>
                    <a:pt x="78842" y="12852"/>
                    <a:pt x="78827" y="12840"/>
                    <a:pt x="78790" y="12810"/>
                  </a:cubicBezTo>
                  <a:lnTo>
                    <a:pt x="78790" y="12810"/>
                  </a:lnTo>
                  <a:cubicBezTo>
                    <a:pt x="79018" y="13013"/>
                    <a:pt x="79120" y="12912"/>
                    <a:pt x="79120" y="13115"/>
                  </a:cubicBezTo>
                  <a:lnTo>
                    <a:pt x="78383" y="13115"/>
                  </a:lnTo>
                  <a:cubicBezTo>
                    <a:pt x="78269" y="13115"/>
                    <a:pt x="78186" y="13140"/>
                    <a:pt x="78119" y="13140"/>
                  </a:cubicBezTo>
                  <a:cubicBezTo>
                    <a:pt x="78052" y="13140"/>
                    <a:pt x="78002" y="13115"/>
                    <a:pt x="77951" y="13013"/>
                  </a:cubicBezTo>
                  <a:lnTo>
                    <a:pt x="77951" y="12810"/>
                  </a:lnTo>
                  <a:cubicBezTo>
                    <a:pt x="78052" y="12708"/>
                    <a:pt x="78281" y="12480"/>
                    <a:pt x="78485" y="12378"/>
                  </a:cubicBezTo>
                  <a:cubicBezTo>
                    <a:pt x="78485" y="12276"/>
                    <a:pt x="78383" y="12175"/>
                    <a:pt x="78383" y="12073"/>
                  </a:cubicBezTo>
                  <a:lnTo>
                    <a:pt x="78052" y="12073"/>
                  </a:lnTo>
                  <a:cubicBezTo>
                    <a:pt x="77951" y="12073"/>
                    <a:pt x="77849" y="11946"/>
                    <a:pt x="77849" y="11946"/>
                  </a:cubicBezTo>
                  <a:cubicBezTo>
                    <a:pt x="77714" y="11946"/>
                    <a:pt x="77612" y="11901"/>
                    <a:pt x="77529" y="11901"/>
                  </a:cubicBezTo>
                  <a:cubicBezTo>
                    <a:pt x="77488" y="11901"/>
                    <a:pt x="77451" y="11912"/>
                    <a:pt x="77417" y="11946"/>
                  </a:cubicBezTo>
                  <a:cubicBezTo>
                    <a:pt x="77417" y="12175"/>
                    <a:pt x="77315" y="12276"/>
                    <a:pt x="77315" y="12378"/>
                  </a:cubicBezTo>
                  <a:cubicBezTo>
                    <a:pt x="77214" y="12480"/>
                    <a:pt x="77112" y="12480"/>
                    <a:pt x="77112" y="12480"/>
                  </a:cubicBezTo>
                  <a:cubicBezTo>
                    <a:pt x="77010" y="12708"/>
                    <a:pt x="76883" y="12810"/>
                    <a:pt x="76782" y="13013"/>
                  </a:cubicBezTo>
                  <a:cubicBezTo>
                    <a:pt x="76934" y="13013"/>
                    <a:pt x="77075" y="12968"/>
                    <a:pt x="77213" y="12968"/>
                  </a:cubicBezTo>
                  <a:cubicBezTo>
                    <a:pt x="77282" y="12968"/>
                    <a:pt x="77349" y="12979"/>
                    <a:pt x="77417" y="13013"/>
                  </a:cubicBezTo>
                  <a:cubicBezTo>
                    <a:pt x="77315" y="13115"/>
                    <a:pt x="77239" y="13140"/>
                    <a:pt x="77176" y="13140"/>
                  </a:cubicBezTo>
                  <a:cubicBezTo>
                    <a:pt x="77112" y="13140"/>
                    <a:pt x="77061" y="13115"/>
                    <a:pt x="77010" y="13115"/>
                  </a:cubicBezTo>
                  <a:cubicBezTo>
                    <a:pt x="76883" y="13115"/>
                    <a:pt x="76883" y="13013"/>
                    <a:pt x="76782" y="13013"/>
                  </a:cubicBezTo>
                  <a:lnTo>
                    <a:pt x="76375" y="13013"/>
                  </a:lnTo>
                  <a:lnTo>
                    <a:pt x="76248" y="13115"/>
                  </a:lnTo>
                  <a:cubicBezTo>
                    <a:pt x="76146" y="13013"/>
                    <a:pt x="76045" y="13013"/>
                    <a:pt x="75943" y="12912"/>
                  </a:cubicBezTo>
                  <a:cubicBezTo>
                    <a:pt x="76045" y="12810"/>
                    <a:pt x="76045" y="12810"/>
                    <a:pt x="76146" y="12708"/>
                  </a:cubicBezTo>
                  <a:lnTo>
                    <a:pt x="76146" y="11946"/>
                  </a:lnTo>
                  <a:cubicBezTo>
                    <a:pt x="76375" y="11946"/>
                    <a:pt x="76477" y="11946"/>
                    <a:pt x="76578" y="11844"/>
                  </a:cubicBezTo>
                  <a:cubicBezTo>
                    <a:pt x="76680" y="11844"/>
                    <a:pt x="76782" y="11743"/>
                    <a:pt x="76782" y="11641"/>
                  </a:cubicBezTo>
                  <a:cubicBezTo>
                    <a:pt x="76883" y="11539"/>
                    <a:pt x="76782" y="11310"/>
                    <a:pt x="76883" y="11209"/>
                  </a:cubicBezTo>
                  <a:lnTo>
                    <a:pt x="77112" y="11209"/>
                  </a:lnTo>
                  <a:cubicBezTo>
                    <a:pt x="77214" y="11310"/>
                    <a:pt x="77214" y="11438"/>
                    <a:pt x="77315" y="11641"/>
                  </a:cubicBezTo>
                  <a:cubicBezTo>
                    <a:pt x="77519" y="11539"/>
                    <a:pt x="77849" y="11310"/>
                    <a:pt x="78052" y="11209"/>
                  </a:cubicBezTo>
                  <a:cubicBezTo>
                    <a:pt x="78281" y="11438"/>
                    <a:pt x="78485" y="11539"/>
                    <a:pt x="78688" y="11641"/>
                  </a:cubicBezTo>
                  <a:cubicBezTo>
                    <a:pt x="78790" y="11438"/>
                    <a:pt x="78790" y="11310"/>
                    <a:pt x="78917" y="11209"/>
                  </a:cubicBezTo>
                  <a:lnTo>
                    <a:pt x="80289" y="11209"/>
                  </a:lnTo>
                  <a:cubicBezTo>
                    <a:pt x="80391" y="11209"/>
                    <a:pt x="80391" y="11107"/>
                    <a:pt x="80391" y="11107"/>
                  </a:cubicBezTo>
                  <a:cubicBezTo>
                    <a:pt x="80289" y="11005"/>
                    <a:pt x="80187" y="10904"/>
                    <a:pt x="80060" y="10675"/>
                  </a:cubicBezTo>
                  <a:lnTo>
                    <a:pt x="80823" y="10675"/>
                  </a:lnTo>
                  <a:cubicBezTo>
                    <a:pt x="80924" y="10573"/>
                    <a:pt x="81026" y="10573"/>
                    <a:pt x="81026" y="10472"/>
                  </a:cubicBezTo>
                  <a:lnTo>
                    <a:pt x="83237" y="10472"/>
                  </a:lnTo>
                  <a:lnTo>
                    <a:pt x="83237" y="10040"/>
                  </a:lnTo>
                  <a:lnTo>
                    <a:pt x="83136" y="9938"/>
                  </a:lnTo>
                  <a:cubicBezTo>
                    <a:pt x="83136" y="9836"/>
                    <a:pt x="83237" y="9735"/>
                    <a:pt x="83237" y="9735"/>
                  </a:cubicBezTo>
                  <a:cubicBezTo>
                    <a:pt x="83136" y="9633"/>
                    <a:pt x="83136" y="9404"/>
                    <a:pt x="83034" y="9303"/>
                  </a:cubicBezTo>
                  <a:cubicBezTo>
                    <a:pt x="82932" y="9404"/>
                    <a:pt x="82932" y="9531"/>
                    <a:pt x="82831" y="9633"/>
                  </a:cubicBezTo>
                  <a:cubicBezTo>
                    <a:pt x="82729" y="9531"/>
                    <a:pt x="82831" y="9303"/>
                    <a:pt x="82729" y="9201"/>
                  </a:cubicBezTo>
                  <a:cubicBezTo>
                    <a:pt x="82729" y="9201"/>
                    <a:pt x="82602" y="9099"/>
                    <a:pt x="82602" y="8998"/>
                  </a:cubicBezTo>
                  <a:lnTo>
                    <a:pt x="82729" y="8896"/>
                  </a:lnTo>
                  <a:lnTo>
                    <a:pt x="82729" y="8464"/>
                  </a:lnTo>
                  <a:cubicBezTo>
                    <a:pt x="82831" y="8362"/>
                    <a:pt x="83034" y="8261"/>
                    <a:pt x="83136" y="8133"/>
                  </a:cubicBezTo>
                  <a:cubicBezTo>
                    <a:pt x="83136" y="8032"/>
                    <a:pt x="83034" y="7930"/>
                    <a:pt x="83034" y="7930"/>
                  </a:cubicBezTo>
                  <a:lnTo>
                    <a:pt x="82831" y="7930"/>
                  </a:lnTo>
                  <a:cubicBezTo>
                    <a:pt x="82729" y="7828"/>
                    <a:pt x="82602" y="7625"/>
                    <a:pt x="82500" y="7498"/>
                  </a:cubicBezTo>
                  <a:lnTo>
                    <a:pt x="81967" y="7498"/>
                  </a:lnTo>
                  <a:cubicBezTo>
                    <a:pt x="81763" y="7396"/>
                    <a:pt x="81662" y="7295"/>
                    <a:pt x="81560" y="7193"/>
                  </a:cubicBezTo>
                  <a:cubicBezTo>
                    <a:pt x="81458" y="6990"/>
                    <a:pt x="81458" y="6761"/>
                    <a:pt x="81331" y="6659"/>
                  </a:cubicBezTo>
                  <a:cubicBezTo>
                    <a:pt x="81229" y="6558"/>
                    <a:pt x="81128" y="6456"/>
                    <a:pt x="81026" y="6354"/>
                  </a:cubicBezTo>
                  <a:cubicBezTo>
                    <a:pt x="81026" y="6354"/>
                    <a:pt x="80924" y="6456"/>
                    <a:pt x="80823" y="6456"/>
                  </a:cubicBezTo>
                  <a:lnTo>
                    <a:pt x="80594" y="6456"/>
                  </a:lnTo>
                  <a:cubicBezTo>
                    <a:pt x="80391" y="6558"/>
                    <a:pt x="80289" y="6761"/>
                    <a:pt x="80187" y="6761"/>
                  </a:cubicBezTo>
                  <a:cubicBezTo>
                    <a:pt x="80060" y="6761"/>
                    <a:pt x="79959" y="6659"/>
                    <a:pt x="79959" y="6659"/>
                  </a:cubicBezTo>
                  <a:cubicBezTo>
                    <a:pt x="79857" y="6354"/>
                    <a:pt x="80060" y="6354"/>
                    <a:pt x="80060" y="6227"/>
                  </a:cubicBezTo>
                  <a:lnTo>
                    <a:pt x="80060" y="5719"/>
                  </a:lnTo>
                  <a:cubicBezTo>
                    <a:pt x="79959" y="5592"/>
                    <a:pt x="79959" y="5592"/>
                    <a:pt x="79857" y="5592"/>
                  </a:cubicBezTo>
                  <a:lnTo>
                    <a:pt x="79857" y="6024"/>
                  </a:lnTo>
                  <a:cubicBezTo>
                    <a:pt x="79857" y="6126"/>
                    <a:pt x="79755" y="6227"/>
                    <a:pt x="79654" y="6354"/>
                  </a:cubicBezTo>
                  <a:cubicBezTo>
                    <a:pt x="79552" y="6227"/>
                    <a:pt x="79425" y="6126"/>
                    <a:pt x="79323" y="6024"/>
                  </a:cubicBezTo>
                  <a:cubicBezTo>
                    <a:pt x="79425" y="6024"/>
                    <a:pt x="79425" y="5922"/>
                    <a:pt x="79552" y="5821"/>
                  </a:cubicBezTo>
                  <a:cubicBezTo>
                    <a:pt x="79552" y="5719"/>
                    <a:pt x="79552" y="5719"/>
                    <a:pt x="79654" y="5592"/>
                  </a:cubicBezTo>
                  <a:lnTo>
                    <a:pt x="79857" y="5592"/>
                  </a:lnTo>
                  <a:cubicBezTo>
                    <a:pt x="79857" y="5389"/>
                    <a:pt x="79552" y="5287"/>
                    <a:pt x="79552" y="5084"/>
                  </a:cubicBezTo>
                  <a:cubicBezTo>
                    <a:pt x="79654" y="4855"/>
                    <a:pt x="79755" y="4753"/>
                    <a:pt x="79857" y="4753"/>
                  </a:cubicBezTo>
                  <a:cubicBezTo>
                    <a:pt x="80187" y="4753"/>
                    <a:pt x="80187" y="4448"/>
                    <a:pt x="80391" y="4321"/>
                  </a:cubicBezTo>
                  <a:cubicBezTo>
                    <a:pt x="80492" y="4448"/>
                    <a:pt x="80492" y="4448"/>
                    <a:pt x="80594" y="4448"/>
                  </a:cubicBezTo>
                  <a:lnTo>
                    <a:pt x="80594" y="4855"/>
                  </a:lnTo>
                  <a:cubicBezTo>
                    <a:pt x="80645" y="4906"/>
                    <a:pt x="80702" y="4906"/>
                    <a:pt x="80759" y="4906"/>
                  </a:cubicBezTo>
                  <a:cubicBezTo>
                    <a:pt x="80816" y="4906"/>
                    <a:pt x="80874" y="4906"/>
                    <a:pt x="80924" y="4957"/>
                  </a:cubicBezTo>
                  <a:cubicBezTo>
                    <a:pt x="81026" y="5084"/>
                    <a:pt x="80924" y="5287"/>
                    <a:pt x="81026" y="5389"/>
                  </a:cubicBezTo>
                  <a:cubicBezTo>
                    <a:pt x="81086" y="5418"/>
                    <a:pt x="81128" y="5431"/>
                    <a:pt x="81160" y="5431"/>
                  </a:cubicBezTo>
                  <a:cubicBezTo>
                    <a:pt x="81238" y="5431"/>
                    <a:pt x="81259" y="5359"/>
                    <a:pt x="81331" y="5287"/>
                  </a:cubicBezTo>
                  <a:cubicBezTo>
                    <a:pt x="81458" y="5287"/>
                    <a:pt x="81560" y="5185"/>
                    <a:pt x="81662" y="5185"/>
                  </a:cubicBezTo>
                  <a:cubicBezTo>
                    <a:pt x="81560" y="4957"/>
                    <a:pt x="81331" y="4855"/>
                    <a:pt x="81128" y="4753"/>
                  </a:cubicBezTo>
                  <a:cubicBezTo>
                    <a:pt x="81128" y="4753"/>
                    <a:pt x="81128" y="4652"/>
                    <a:pt x="81229" y="4550"/>
                  </a:cubicBezTo>
                  <a:lnTo>
                    <a:pt x="81458" y="4753"/>
                  </a:lnTo>
                  <a:cubicBezTo>
                    <a:pt x="81509" y="4702"/>
                    <a:pt x="81560" y="4702"/>
                    <a:pt x="81623" y="4702"/>
                  </a:cubicBezTo>
                  <a:cubicBezTo>
                    <a:pt x="81687" y="4702"/>
                    <a:pt x="81763" y="4702"/>
                    <a:pt x="81865" y="4652"/>
                  </a:cubicBezTo>
                  <a:cubicBezTo>
                    <a:pt x="81763" y="4550"/>
                    <a:pt x="81763" y="4550"/>
                    <a:pt x="81662" y="4448"/>
                  </a:cubicBezTo>
                  <a:cubicBezTo>
                    <a:pt x="81865" y="4448"/>
                    <a:pt x="81967" y="4321"/>
                    <a:pt x="82094" y="4321"/>
                  </a:cubicBezTo>
                  <a:cubicBezTo>
                    <a:pt x="82094" y="4219"/>
                    <a:pt x="81967" y="4118"/>
                    <a:pt x="81967" y="4016"/>
                  </a:cubicBezTo>
                  <a:cubicBezTo>
                    <a:pt x="81865" y="4118"/>
                    <a:pt x="81865" y="4118"/>
                    <a:pt x="81763" y="4219"/>
                  </a:cubicBezTo>
                  <a:cubicBezTo>
                    <a:pt x="81560" y="4219"/>
                    <a:pt x="81331" y="4219"/>
                    <a:pt x="81128" y="4118"/>
                  </a:cubicBezTo>
                  <a:cubicBezTo>
                    <a:pt x="81229" y="4016"/>
                    <a:pt x="81458" y="3914"/>
                    <a:pt x="81229" y="3686"/>
                  </a:cubicBezTo>
                  <a:lnTo>
                    <a:pt x="80924" y="3686"/>
                  </a:lnTo>
                  <a:cubicBezTo>
                    <a:pt x="80696" y="3813"/>
                    <a:pt x="80594" y="3914"/>
                    <a:pt x="80492" y="4016"/>
                  </a:cubicBezTo>
                  <a:cubicBezTo>
                    <a:pt x="80442" y="4016"/>
                    <a:pt x="80365" y="4042"/>
                    <a:pt x="80286" y="4042"/>
                  </a:cubicBezTo>
                  <a:cubicBezTo>
                    <a:pt x="80206" y="4042"/>
                    <a:pt x="80124" y="4016"/>
                    <a:pt x="80060" y="3914"/>
                  </a:cubicBezTo>
                  <a:cubicBezTo>
                    <a:pt x="80187" y="3914"/>
                    <a:pt x="80187" y="3813"/>
                    <a:pt x="80187" y="3813"/>
                  </a:cubicBezTo>
                  <a:cubicBezTo>
                    <a:pt x="80187" y="3584"/>
                    <a:pt x="80060" y="3482"/>
                    <a:pt x="79959" y="3381"/>
                  </a:cubicBezTo>
                  <a:lnTo>
                    <a:pt x="79425" y="3381"/>
                  </a:lnTo>
                  <a:cubicBezTo>
                    <a:pt x="79425" y="3279"/>
                    <a:pt x="79323" y="3177"/>
                    <a:pt x="79222" y="3177"/>
                  </a:cubicBezTo>
                  <a:lnTo>
                    <a:pt x="78917" y="3177"/>
                  </a:lnTo>
                  <a:lnTo>
                    <a:pt x="78688" y="2949"/>
                  </a:lnTo>
                  <a:lnTo>
                    <a:pt x="78154" y="2949"/>
                  </a:lnTo>
                  <a:cubicBezTo>
                    <a:pt x="78154" y="2949"/>
                    <a:pt x="78052" y="2847"/>
                    <a:pt x="77951" y="2847"/>
                  </a:cubicBezTo>
                  <a:lnTo>
                    <a:pt x="77112" y="2847"/>
                  </a:lnTo>
                  <a:cubicBezTo>
                    <a:pt x="77010" y="2847"/>
                    <a:pt x="77010" y="2949"/>
                    <a:pt x="76883" y="2949"/>
                  </a:cubicBezTo>
                  <a:cubicBezTo>
                    <a:pt x="76782" y="2847"/>
                    <a:pt x="76680" y="2745"/>
                    <a:pt x="76578" y="2644"/>
                  </a:cubicBezTo>
                  <a:cubicBezTo>
                    <a:pt x="76477" y="2644"/>
                    <a:pt x="76375" y="2644"/>
                    <a:pt x="76375" y="2542"/>
                  </a:cubicBezTo>
                  <a:lnTo>
                    <a:pt x="76375" y="2415"/>
                  </a:lnTo>
                  <a:lnTo>
                    <a:pt x="77417" y="2415"/>
                  </a:lnTo>
                  <a:cubicBezTo>
                    <a:pt x="77519" y="2415"/>
                    <a:pt x="77519" y="2415"/>
                    <a:pt x="77519" y="2313"/>
                  </a:cubicBezTo>
                  <a:cubicBezTo>
                    <a:pt x="77417" y="2212"/>
                    <a:pt x="77315" y="2212"/>
                    <a:pt x="77315" y="2110"/>
                  </a:cubicBezTo>
                  <a:lnTo>
                    <a:pt x="76375" y="2110"/>
                  </a:lnTo>
                  <a:cubicBezTo>
                    <a:pt x="76375" y="2008"/>
                    <a:pt x="76248" y="2008"/>
                    <a:pt x="76248" y="1907"/>
                  </a:cubicBezTo>
                  <a:cubicBezTo>
                    <a:pt x="76146" y="2008"/>
                    <a:pt x="76045" y="2008"/>
                    <a:pt x="76045" y="2110"/>
                  </a:cubicBezTo>
                  <a:cubicBezTo>
                    <a:pt x="75943" y="2008"/>
                    <a:pt x="75943" y="2008"/>
                    <a:pt x="75841" y="1907"/>
                  </a:cubicBezTo>
                  <a:lnTo>
                    <a:pt x="74571" y="1907"/>
                  </a:lnTo>
                  <a:lnTo>
                    <a:pt x="74469" y="1780"/>
                  </a:lnTo>
                  <a:cubicBezTo>
                    <a:pt x="74304" y="1729"/>
                    <a:pt x="74145" y="1729"/>
                    <a:pt x="73986" y="1729"/>
                  </a:cubicBezTo>
                  <a:cubicBezTo>
                    <a:pt x="73827" y="1729"/>
                    <a:pt x="73668" y="1729"/>
                    <a:pt x="73503" y="1678"/>
                  </a:cubicBezTo>
                  <a:cubicBezTo>
                    <a:pt x="73401" y="1678"/>
                    <a:pt x="73401" y="1576"/>
                    <a:pt x="73401" y="1576"/>
                  </a:cubicBezTo>
                  <a:lnTo>
                    <a:pt x="72131" y="1576"/>
                  </a:lnTo>
                  <a:cubicBezTo>
                    <a:pt x="72029" y="1475"/>
                    <a:pt x="72029" y="1475"/>
                    <a:pt x="71927" y="1373"/>
                  </a:cubicBezTo>
                  <a:lnTo>
                    <a:pt x="71165" y="1373"/>
                  </a:lnTo>
                  <a:cubicBezTo>
                    <a:pt x="71165" y="1373"/>
                    <a:pt x="71063" y="1271"/>
                    <a:pt x="70961" y="1271"/>
                  </a:cubicBezTo>
                  <a:lnTo>
                    <a:pt x="69894" y="1271"/>
                  </a:lnTo>
                  <a:cubicBezTo>
                    <a:pt x="69894" y="1144"/>
                    <a:pt x="69792" y="1144"/>
                    <a:pt x="69792" y="1043"/>
                  </a:cubicBezTo>
                  <a:lnTo>
                    <a:pt x="67047" y="1043"/>
                  </a:lnTo>
                  <a:cubicBezTo>
                    <a:pt x="67047" y="941"/>
                    <a:pt x="66946" y="941"/>
                    <a:pt x="66946" y="839"/>
                  </a:cubicBezTo>
                  <a:lnTo>
                    <a:pt x="64608" y="839"/>
                  </a:lnTo>
                  <a:cubicBezTo>
                    <a:pt x="64506" y="839"/>
                    <a:pt x="64506" y="738"/>
                    <a:pt x="64404" y="738"/>
                  </a:cubicBezTo>
                  <a:lnTo>
                    <a:pt x="62600" y="738"/>
                  </a:lnTo>
                  <a:cubicBezTo>
                    <a:pt x="62498" y="636"/>
                    <a:pt x="62498" y="636"/>
                    <a:pt x="62396" y="509"/>
                  </a:cubicBezTo>
                  <a:lnTo>
                    <a:pt x="59219" y="509"/>
                  </a:lnTo>
                  <a:cubicBezTo>
                    <a:pt x="59092" y="509"/>
                    <a:pt x="59092" y="407"/>
                    <a:pt x="59092" y="407"/>
                  </a:cubicBezTo>
                  <a:cubicBezTo>
                    <a:pt x="59410" y="356"/>
                    <a:pt x="60103" y="331"/>
                    <a:pt x="60875" y="331"/>
                  </a:cubicBezTo>
                  <a:cubicBezTo>
                    <a:pt x="61647" y="331"/>
                    <a:pt x="62498" y="356"/>
                    <a:pt x="63133" y="407"/>
                  </a:cubicBezTo>
                  <a:cubicBezTo>
                    <a:pt x="63235" y="407"/>
                    <a:pt x="63235" y="509"/>
                    <a:pt x="63337" y="509"/>
                  </a:cubicBezTo>
                  <a:cubicBezTo>
                    <a:pt x="63337" y="407"/>
                    <a:pt x="63438" y="407"/>
                    <a:pt x="63540" y="305"/>
                  </a:cubicBezTo>
                  <a:lnTo>
                    <a:pt x="63972" y="305"/>
                  </a:lnTo>
                  <a:lnTo>
                    <a:pt x="63870" y="204"/>
                  </a:lnTo>
                  <a:lnTo>
                    <a:pt x="61761" y="204"/>
                  </a:lnTo>
                  <a:cubicBezTo>
                    <a:pt x="61532" y="102"/>
                    <a:pt x="61431" y="0"/>
                    <a:pt x="61431" y="0"/>
                  </a:cubicBezTo>
                  <a:cubicBezTo>
                    <a:pt x="61329" y="102"/>
                    <a:pt x="61227" y="102"/>
                    <a:pt x="61227" y="204"/>
                  </a:cubicBezTo>
                  <a:cubicBezTo>
                    <a:pt x="61126" y="102"/>
                    <a:pt x="60998" y="0"/>
                    <a:pt x="60897" y="0"/>
                  </a:cubicBezTo>
                  <a:cubicBezTo>
                    <a:pt x="60795" y="0"/>
                    <a:pt x="60693" y="102"/>
                    <a:pt x="60592" y="102"/>
                  </a:cubicBezTo>
                  <a:cubicBezTo>
                    <a:pt x="60490" y="102"/>
                    <a:pt x="60490" y="0"/>
                    <a:pt x="60363" y="0"/>
                  </a:cubicBezTo>
                  <a:cubicBezTo>
                    <a:pt x="60261" y="102"/>
                    <a:pt x="60160" y="102"/>
                    <a:pt x="60058" y="102"/>
                  </a:cubicBezTo>
                  <a:cubicBezTo>
                    <a:pt x="59956" y="102"/>
                    <a:pt x="59855" y="0"/>
                    <a:pt x="59728" y="0"/>
                  </a:cubicBezTo>
                  <a:cubicBezTo>
                    <a:pt x="59728" y="102"/>
                    <a:pt x="59626" y="102"/>
                    <a:pt x="59524" y="204"/>
                  </a:cubicBezTo>
                  <a:cubicBezTo>
                    <a:pt x="59524" y="102"/>
                    <a:pt x="59423" y="102"/>
                    <a:pt x="59423" y="0"/>
                  </a:cubicBezTo>
                  <a:lnTo>
                    <a:pt x="58991" y="0"/>
                  </a:lnTo>
                  <a:cubicBezTo>
                    <a:pt x="58991" y="102"/>
                    <a:pt x="58889" y="102"/>
                    <a:pt x="58889" y="204"/>
                  </a:cubicBezTo>
                  <a:cubicBezTo>
                    <a:pt x="58787" y="102"/>
                    <a:pt x="58686" y="0"/>
                    <a:pt x="58584" y="0"/>
                  </a:cubicBezTo>
                  <a:cubicBezTo>
                    <a:pt x="58457" y="102"/>
                    <a:pt x="58355" y="102"/>
                    <a:pt x="58254" y="204"/>
                  </a:cubicBezTo>
                  <a:cubicBezTo>
                    <a:pt x="58254" y="102"/>
                    <a:pt x="58152" y="102"/>
                    <a:pt x="58152" y="0"/>
                  </a:cubicBezTo>
                  <a:lnTo>
                    <a:pt x="56881" y="0"/>
                  </a:lnTo>
                  <a:cubicBezTo>
                    <a:pt x="56779" y="102"/>
                    <a:pt x="56779" y="102"/>
                    <a:pt x="56678" y="204"/>
                  </a:cubicBezTo>
                  <a:lnTo>
                    <a:pt x="56347" y="204"/>
                  </a:lnTo>
                  <a:cubicBezTo>
                    <a:pt x="56246" y="102"/>
                    <a:pt x="56246" y="102"/>
                    <a:pt x="56144" y="0"/>
                  </a:cubicBezTo>
                  <a:lnTo>
                    <a:pt x="55610" y="0"/>
                  </a:lnTo>
                  <a:cubicBezTo>
                    <a:pt x="55509" y="102"/>
                    <a:pt x="55509" y="102"/>
                    <a:pt x="55407" y="204"/>
                  </a:cubicBezTo>
                  <a:cubicBezTo>
                    <a:pt x="55407" y="102"/>
                    <a:pt x="55280" y="102"/>
                    <a:pt x="55280" y="0"/>
                  </a:cubicBezTo>
                  <a:lnTo>
                    <a:pt x="36015" y="0"/>
                  </a:lnTo>
                  <a:cubicBezTo>
                    <a:pt x="36015" y="102"/>
                    <a:pt x="35913" y="102"/>
                    <a:pt x="35913" y="204"/>
                  </a:cubicBezTo>
                  <a:lnTo>
                    <a:pt x="35710" y="0"/>
                  </a:lnTo>
                  <a:cubicBezTo>
                    <a:pt x="35481" y="0"/>
                    <a:pt x="35379" y="204"/>
                    <a:pt x="35176" y="204"/>
                  </a:cubicBezTo>
                  <a:cubicBezTo>
                    <a:pt x="35176" y="102"/>
                    <a:pt x="35074" y="102"/>
                    <a:pt x="3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7224925" y="1899625"/>
              <a:ext cx="47675" cy="39425"/>
            </a:xfrm>
            <a:custGeom>
              <a:avLst/>
              <a:gdLst/>
              <a:ahLst/>
              <a:cxnLst/>
              <a:rect l="l" t="t" r="r" b="b"/>
              <a:pathLst>
                <a:path w="1907" h="1577" extrusionOk="0">
                  <a:moveTo>
                    <a:pt x="1271" y="840"/>
                  </a:moveTo>
                  <a:lnTo>
                    <a:pt x="1373" y="941"/>
                  </a:lnTo>
                  <a:cubicBezTo>
                    <a:pt x="1343" y="971"/>
                    <a:pt x="1322" y="983"/>
                    <a:pt x="1307" y="983"/>
                  </a:cubicBezTo>
                  <a:cubicBezTo>
                    <a:pt x="1271" y="983"/>
                    <a:pt x="1271" y="911"/>
                    <a:pt x="1271" y="840"/>
                  </a:cubicBezTo>
                  <a:close/>
                  <a:moveTo>
                    <a:pt x="432" y="1"/>
                  </a:moveTo>
                  <a:cubicBezTo>
                    <a:pt x="305" y="1"/>
                    <a:pt x="204" y="103"/>
                    <a:pt x="102" y="103"/>
                  </a:cubicBezTo>
                  <a:cubicBezTo>
                    <a:pt x="204" y="204"/>
                    <a:pt x="305" y="306"/>
                    <a:pt x="305" y="535"/>
                  </a:cubicBezTo>
                  <a:cubicBezTo>
                    <a:pt x="204" y="535"/>
                    <a:pt x="102" y="535"/>
                    <a:pt x="0" y="636"/>
                  </a:cubicBezTo>
                  <a:cubicBezTo>
                    <a:pt x="0" y="738"/>
                    <a:pt x="0" y="840"/>
                    <a:pt x="102" y="840"/>
                  </a:cubicBezTo>
                  <a:lnTo>
                    <a:pt x="305" y="840"/>
                  </a:lnTo>
                  <a:cubicBezTo>
                    <a:pt x="432" y="941"/>
                    <a:pt x="534" y="1170"/>
                    <a:pt x="636" y="1272"/>
                  </a:cubicBezTo>
                  <a:cubicBezTo>
                    <a:pt x="737" y="1170"/>
                    <a:pt x="839" y="1043"/>
                    <a:pt x="941" y="1043"/>
                  </a:cubicBezTo>
                  <a:cubicBezTo>
                    <a:pt x="1169" y="1272"/>
                    <a:pt x="1373" y="1373"/>
                    <a:pt x="1474" y="1577"/>
                  </a:cubicBezTo>
                  <a:lnTo>
                    <a:pt x="1805" y="1577"/>
                  </a:lnTo>
                  <a:lnTo>
                    <a:pt x="1805" y="1170"/>
                  </a:lnTo>
                  <a:lnTo>
                    <a:pt x="1906" y="1043"/>
                  </a:lnTo>
                  <a:cubicBezTo>
                    <a:pt x="1805" y="840"/>
                    <a:pt x="1703" y="636"/>
                    <a:pt x="1474" y="535"/>
                  </a:cubicBezTo>
                  <a:cubicBezTo>
                    <a:pt x="1373" y="535"/>
                    <a:pt x="1373" y="535"/>
                    <a:pt x="1271" y="636"/>
                  </a:cubicBezTo>
                  <a:lnTo>
                    <a:pt x="1271" y="840"/>
                  </a:lnTo>
                  <a:cubicBezTo>
                    <a:pt x="1068" y="840"/>
                    <a:pt x="1068" y="738"/>
                    <a:pt x="941" y="636"/>
                  </a:cubicBezTo>
                  <a:cubicBezTo>
                    <a:pt x="839" y="535"/>
                    <a:pt x="636" y="535"/>
                    <a:pt x="534" y="408"/>
                  </a:cubicBezTo>
                  <a:cubicBezTo>
                    <a:pt x="636" y="408"/>
                    <a:pt x="636" y="306"/>
                    <a:pt x="636" y="306"/>
                  </a:cubicBezTo>
                  <a:cubicBezTo>
                    <a:pt x="636" y="204"/>
                    <a:pt x="534" y="103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14050" y="1798600"/>
              <a:ext cx="122025" cy="13375"/>
            </a:xfrm>
            <a:custGeom>
              <a:avLst/>
              <a:gdLst/>
              <a:ahLst/>
              <a:cxnLst/>
              <a:rect l="l" t="t" r="r" b="b"/>
              <a:pathLst>
                <a:path w="4881" h="535" extrusionOk="0">
                  <a:moveTo>
                    <a:pt x="4118" y="1"/>
                  </a:moveTo>
                  <a:cubicBezTo>
                    <a:pt x="4016" y="1"/>
                    <a:pt x="4016" y="128"/>
                    <a:pt x="3914" y="230"/>
                  </a:cubicBezTo>
                  <a:lnTo>
                    <a:pt x="534" y="230"/>
                  </a:lnTo>
                  <a:cubicBezTo>
                    <a:pt x="432" y="230"/>
                    <a:pt x="305" y="331"/>
                    <a:pt x="305" y="331"/>
                  </a:cubicBezTo>
                  <a:cubicBezTo>
                    <a:pt x="204" y="331"/>
                    <a:pt x="204" y="230"/>
                    <a:pt x="102" y="230"/>
                  </a:cubicBezTo>
                  <a:cubicBezTo>
                    <a:pt x="0" y="331"/>
                    <a:pt x="0" y="433"/>
                    <a:pt x="102" y="535"/>
                  </a:cubicBezTo>
                  <a:lnTo>
                    <a:pt x="432" y="535"/>
                  </a:lnTo>
                  <a:cubicBezTo>
                    <a:pt x="636" y="433"/>
                    <a:pt x="636" y="433"/>
                    <a:pt x="737" y="331"/>
                  </a:cubicBezTo>
                  <a:cubicBezTo>
                    <a:pt x="839" y="433"/>
                    <a:pt x="941" y="433"/>
                    <a:pt x="1068" y="535"/>
                  </a:cubicBezTo>
                  <a:cubicBezTo>
                    <a:pt x="1068" y="433"/>
                    <a:pt x="1169" y="433"/>
                    <a:pt x="1169" y="433"/>
                  </a:cubicBezTo>
                  <a:lnTo>
                    <a:pt x="2338" y="433"/>
                  </a:lnTo>
                  <a:lnTo>
                    <a:pt x="2440" y="535"/>
                  </a:lnTo>
                  <a:cubicBezTo>
                    <a:pt x="2542" y="433"/>
                    <a:pt x="2542" y="433"/>
                    <a:pt x="2643" y="331"/>
                  </a:cubicBezTo>
                  <a:lnTo>
                    <a:pt x="4880" y="331"/>
                  </a:lnTo>
                  <a:cubicBezTo>
                    <a:pt x="4880" y="230"/>
                    <a:pt x="4880" y="128"/>
                    <a:pt x="4753" y="1"/>
                  </a:cubicBezTo>
                  <a:cubicBezTo>
                    <a:pt x="4651" y="128"/>
                    <a:pt x="4651" y="128"/>
                    <a:pt x="4550" y="230"/>
                  </a:cubicBezTo>
                  <a:cubicBezTo>
                    <a:pt x="4346" y="128"/>
                    <a:pt x="4245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294600" y="1806875"/>
              <a:ext cx="76900" cy="14500"/>
            </a:xfrm>
            <a:custGeom>
              <a:avLst/>
              <a:gdLst/>
              <a:ahLst/>
              <a:cxnLst/>
              <a:rect l="l" t="t" r="r" b="b"/>
              <a:pathLst>
                <a:path w="3076" h="580" extrusionOk="0">
                  <a:moveTo>
                    <a:pt x="1601" y="0"/>
                  </a:moveTo>
                  <a:cubicBezTo>
                    <a:pt x="1500" y="102"/>
                    <a:pt x="1398" y="102"/>
                    <a:pt x="1271" y="204"/>
                  </a:cubicBezTo>
                  <a:lnTo>
                    <a:pt x="534" y="204"/>
                  </a:lnTo>
                  <a:cubicBezTo>
                    <a:pt x="330" y="305"/>
                    <a:pt x="229" y="305"/>
                    <a:pt x="0" y="432"/>
                  </a:cubicBezTo>
                  <a:lnTo>
                    <a:pt x="0" y="534"/>
                  </a:lnTo>
                  <a:cubicBezTo>
                    <a:pt x="153" y="534"/>
                    <a:pt x="294" y="579"/>
                    <a:pt x="431" y="579"/>
                  </a:cubicBezTo>
                  <a:cubicBezTo>
                    <a:pt x="500" y="579"/>
                    <a:pt x="568" y="568"/>
                    <a:pt x="635" y="534"/>
                  </a:cubicBezTo>
                  <a:cubicBezTo>
                    <a:pt x="763" y="432"/>
                    <a:pt x="763" y="432"/>
                    <a:pt x="864" y="432"/>
                  </a:cubicBezTo>
                  <a:lnTo>
                    <a:pt x="2974" y="432"/>
                  </a:lnTo>
                  <a:cubicBezTo>
                    <a:pt x="2974" y="305"/>
                    <a:pt x="2974" y="204"/>
                    <a:pt x="3075" y="204"/>
                  </a:cubicBezTo>
                  <a:lnTo>
                    <a:pt x="2440" y="204"/>
                  </a:lnTo>
                  <a:cubicBezTo>
                    <a:pt x="2338" y="102"/>
                    <a:pt x="2237" y="102"/>
                    <a:pt x="2237" y="0"/>
                  </a:cubicBezTo>
                  <a:cubicBezTo>
                    <a:pt x="2135" y="102"/>
                    <a:pt x="2033" y="204"/>
                    <a:pt x="2033" y="204"/>
                  </a:cubicBezTo>
                  <a:cubicBezTo>
                    <a:pt x="1805" y="102"/>
                    <a:pt x="1703" y="102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7198225" y="1904725"/>
              <a:ext cx="24175" cy="40050"/>
            </a:xfrm>
            <a:custGeom>
              <a:avLst/>
              <a:gdLst/>
              <a:ahLst/>
              <a:cxnLst/>
              <a:rect l="l" t="t" r="r" b="b"/>
              <a:pathLst>
                <a:path w="967" h="1602" extrusionOk="0">
                  <a:moveTo>
                    <a:pt x="738" y="0"/>
                  </a:moveTo>
                  <a:cubicBezTo>
                    <a:pt x="535" y="0"/>
                    <a:pt x="433" y="204"/>
                    <a:pt x="103" y="534"/>
                  </a:cubicBezTo>
                  <a:cubicBezTo>
                    <a:pt x="230" y="636"/>
                    <a:pt x="433" y="737"/>
                    <a:pt x="331" y="966"/>
                  </a:cubicBezTo>
                  <a:cubicBezTo>
                    <a:pt x="230" y="1068"/>
                    <a:pt x="103" y="1068"/>
                    <a:pt x="1" y="1169"/>
                  </a:cubicBezTo>
                  <a:cubicBezTo>
                    <a:pt x="1" y="1373"/>
                    <a:pt x="230" y="1373"/>
                    <a:pt x="230" y="1601"/>
                  </a:cubicBezTo>
                  <a:cubicBezTo>
                    <a:pt x="433" y="1373"/>
                    <a:pt x="535" y="1271"/>
                    <a:pt x="738" y="1169"/>
                  </a:cubicBezTo>
                  <a:lnTo>
                    <a:pt x="738" y="839"/>
                  </a:lnTo>
                  <a:cubicBezTo>
                    <a:pt x="636" y="636"/>
                    <a:pt x="535" y="534"/>
                    <a:pt x="433" y="432"/>
                  </a:cubicBezTo>
                  <a:cubicBezTo>
                    <a:pt x="636" y="331"/>
                    <a:pt x="738" y="204"/>
                    <a:pt x="967" y="102"/>
                  </a:cubicBezTo>
                  <a:cubicBezTo>
                    <a:pt x="865" y="0"/>
                    <a:pt x="738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6782675" y="1793525"/>
              <a:ext cx="63575" cy="13375"/>
            </a:xfrm>
            <a:custGeom>
              <a:avLst/>
              <a:gdLst/>
              <a:ahLst/>
              <a:cxnLst/>
              <a:rect l="l" t="t" r="r" b="b"/>
              <a:pathLst>
                <a:path w="2543" h="535" extrusionOk="0">
                  <a:moveTo>
                    <a:pt x="433" y="0"/>
                  </a:moveTo>
                  <a:cubicBezTo>
                    <a:pt x="331" y="102"/>
                    <a:pt x="331" y="102"/>
                    <a:pt x="204" y="204"/>
                  </a:cubicBezTo>
                  <a:lnTo>
                    <a:pt x="1" y="204"/>
                  </a:lnTo>
                  <a:lnTo>
                    <a:pt x="1" y="433"/>
                  </a:lnTo>
                  <a:lnTo>
                    <a:pt x="1805" y="433"/>
                  </a:lnTo>
                  <a:cubicBezTo>
                    <a:pt x="1907" y="433"/>
                    <a:pt x="1907" y="534"/>
                    <a:pt x="2009" y="534"/>
                  </a:cubicBezTo>
                  <a:lnTo>
                    <a:pt x="2441" y="534"/>
                  </a:lnTo>
                  <a:cubicBezTo>
                    <a:pt x="2542" y="433"/>
                    <a:pt x="2441" y="331"/>
                    <a:pt x="2339" y="204"/>
                  </a:cubicBezTo>
                  <a:lnTo>
                    <a:pt x="535" y="204"/>
                  </a:lnTo>
                  <a:cubicBezTo>
                    <a:pt x="535" y="102"/>
                    <a:pt x="433" y="102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232550" y="2000025"/>
              <a:ext cx="29250" cy="21000"/>
            </a:xfrm>
            <a:custGeom>
              <a:avLst/>
              <a:gdLst/>
              <a:ahLst/>
              <a:cxnLst/>
              <a:rect l="l" t="t" r="r" b="b"/>
              <a:pathLst>
                <a:path w="1170" h="840" extrusionOk="0">
                  <a:moveTo>
                    <a:pt x="229" y="1"/>
                  </a:moveTo>
                  <a:lnTo>
                    <a:pt x="229" y="331"/>
                  </a:lnTo>
                  <a:cubicBezTo>
                    <a:pt x="0" y="433"/>
                    <a:pt x="0" y="433"/>
                    <a:pt x="127" y="534"/>
                  </a:cubicBezTo>
                  <a:lnTo>
                    <a:pt x="534" y="534"/>
                  </a:lnTo>
                  <a:cubicBezTo>
                    <a:pt x="534" y="636"/>
                    <a:pt x="636" y="738"/>
                    <a:pt x="636" y="839"/>
                  </a:cubicBezTo>
                  <a:cubicBezTo>
                    <a:pt x="864" y="839"/>
                    <a:pt x="763" y="738"/>
                    <a:pt x="864" y="534"/>
                  </a:cubicBezTo>
                  <a:cubicBezTo>
                    <a:pt x="864" y="534"/>
                    <a:pt x="966" y="433"/>
                    <a:pt x="1169" y="331"/>
                  </a:cubicBezTo>
                  <a:cubicBezTo>
                    <a:pt x="1068" y="204"/>
                    <a:pt x="966" y="102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875450" y="1798600"/>
              <a:ext cx="39425" cy="9950"/>
            </a:xfrm>
            <a:custGeom>
              <a:avLst/>
              <a:gdLst/>
              <a:ahLst/>
              <a:cxnLst/>
              <a:rect l="l" t="t" r="r" b="b"/>
              <a:pathLst>
                <a:path w="1577" h="398" extrusionOk="0">
                  <a:moveTo>
                    <a:pt x="1" y="1"/>
                  </a:moveTo>
                  <a:lnTo>
                    <a:pt x="1" y="331"/>
                  </a:lnTo>
                  <a:cubicBezTo>
                    <a:pt x="485" y="373"/>
                    <a:pt x="803" y="398"/>
                    <a:pt x="1025" y="398"/>
                  </a:cubicBezTo>
                  <a:cubicBezTo>
                    <a:pt x="1338" y="398"/>
                    <a:pt x="1457" y="349"/>
                    <a:pt x="1576" y="230"/>
                  </a:cubicBezTo>
                  <a:cubicBezTo>
                    <a:pt x="1475" y="196"/>
                    <a:pt x="1370" y="184"/>
                    <a:pt x="1265" y="184"/>
                  </a:cubicBezTo>
                  <a:cubicBezTo>
                    <a:pt x="1054" y="184"/>
                    <a:pt x="839" y="230"/>
                    <a:pt x="636" y="230"/>
                  </a:cubicBezTo>
                  <a:cubicBezTo>
                    <a:pt x="534" y="128"/>
                    <a:pt x="534" y="1"/>
                    <a:pt x="433" y="1"/>
                  </a:cubicBezTo>
                  <a:cubicBezTo>
                    <a:pt x="433" y="128"/>
                    <a:pt x="306" y="128"/>
                    <a:pt x="306" y="230"/>
                  </a:cubicBezTo>
                  <a:cubicBezTo>
                    <a:pt x="204" y="128"/>
                    <a:pt x="102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6750925" y="1793525"/>
              <a:ext cx="31775" cy="10825"/>
            </a:xfrm>
            <a:custGeom>
              <a:avLst/>
              <a:gdLst/>
              <a:ahLst/>
              <a:cxnLst/>
              <a:rect l="l" t="t" r="r" b="b"/>
              <a:pathLst>
                <a:path w="1271" h="433" extrusionOk="0">
                  <a:moveTo>
                    <a:pt x="0" y="0"/>
                  </a:moveTo>
                  <a:lnTo>
                    <a:pt x="0" y="204"/>
                  </a:lnTo>
                  <a:lnTo>
                    <a:pt x="534" y="204"/>
                  </a:lnTo>
                  <a:cubicBezTo>
                    <a:pt x="636" y="331"/>
                    <a:pt x="737" y="331"/>
                    <a:pt x="737" y="433"/>
                  </a:cubicBezTo>
                  <a:cubicBezTo>
                    <a:pt x="839" y="331"/>
                    <a:pt x="966" y="331"/>
                    <a:pt x="966" y="204"/>
                  </a:cubicBezTo>
                  <a:lnTo>
                    <a:pt x="1271" y="204"/>
                  </a:lnTo>
                  <a:cubicBezTo>
                    <a:pt x="1271" y="102"/>
                    <a:pt x="116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180850" y="2010825"/>
              <a:ext cx="21625" cy="15900"/>
            </a:xfrm>
            <a:custGeom>
              <a:avLst/>
              <a:gdLst/>
              <a:ahLst/>
              <a:cxnLst/>
              <a:rect l="l" t="t" r="r" b="b"/>
              <a:pathLst>
                <a:path w="865" h="636" extrusionOk="0">
                  <a:moveTo>
                    <a:pt x="229" y="1"/>
                  </a:moveTo>
                  <a:lnTo>
                    <a:pt x="229" y="306"/>
                  </a:lnTo>
                  <a:cubicBezTo>
                    <a:pt x="229" y="407"/>
                    <a:pt x="1" y="534"/>
                    <a:pt x="102" y="636"/>
                  </a:cubicBezTo>
                  <a:lnTo>
                    <a:pt x="331" y="636"/>
                  </a:lnTo>
                  <a:cubicBezTo>
                    <a:pt x="433" y="534"/>
                    <a:pt x="433" y="407"/>
                    <a:pt x="534" y="306"/>
                  </a:cubicBezTo>
                  <a:cubicBezTo>
                    <a:pt x="636" y="306"/>
                    <a:pt x="636" y="306"/>
                    <a:pt x="865" y="204"/>
                  </a:cubicBezTo>
                  <a:cubicBezTo>
                    <a:pt x="636" y="102"/>
                    <a:pt x="433" y="102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5384825" y="1807500"/>
              <a:ext cx="26700" cy="4475"/>
            </a:xfrm>
            <a:custGeom>
              <a:avLst/>
              <a:gdLst/>
              <a:ahLst/>
              <a:cxnLst/>
              <a:rect l="l" t="t" r="r" b="b"/>
              <a:pathLst>
                <a:path w="1068" h="179" extrusionOk="0">
                  <a:moveTo>
                    <a:pt x="286" y="1"/>
                  </a:moveTo>
                  <a:cubicBezTo>
                    <a:pt x="153" y="1"/>
                    <a:pt x="102" y="26"/>
                    <a:pt x="0" y="77"/>
                  </a:cubicBezTo>
                  <a:lnTo>
                    <a:pt x="0" y="179"/>
                  </a:lnTo>
                  <a:lnTo>
                    <a:pt x="966" y="179"/>
                  </a:lnTo>
                  <a:lnTo>
                    <a:pt x="1068" y="77"/>
                  </a:lnTo>
                  <a:cubicBezTo>
                    <a:pt x="635" y="26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5231050" y="1825300"/>
              <a:ext cx="19075" cy="8275"/>
            </a:xfrm>
            <a:custGeom>
              <a:avLst/>
              <a:gdLst/>
              <a:ahLst/>
              <a:cxnLst/>
              <a:rect l="l" t="t" r="r" b="b"/>
              <a:pathLst>
                <a:path w="763" h="331" extrusionOk="0">
                  <a:moveTo>
                    <a:pt x="331" y="0"/>
                  </a:moveTo>
                  <a:cubicBezTo>
                    <a:pt x="229" y="102"/>
                    <a:pt x="0" y="102"/>
                    <a:pt x="0" y="331"/>
                  </a:cubicBezTo>
                  <a:cubicBezTo>
                    <a:pt x="229" y="331"/>
                    <a:pt x="534" y="204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5276150" y="1952375"/>
              <a:ext cx="8300" cy="8275"/>
            </a:xfrm>
            <a:custGeom>
              <a:avLst/>
              <a:gdLst/>
              <a:ahLst/>
              <a:cxnLst/>
              <a:rect l="l" t="t" r="r" b="b"/>
              <a:pathLst>
                <a:path w="332" h="331" extrusionOk="0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100375" y="1841175"/>
              <a:ext cx="8300" cy="10825"/>
            </a:xfrm>
            <a:custGeom>
              <a:avLst/>
              <a:gdLst/>
              <a:ahLst/>
              <a:cxnLst/>
              <a:rect l="l" t="t" r="r" b="b"/>
              <a:pathLst>
                <a:path w="332" h="433" extrusionOk="0">
                  <a:moveTo>
                    <a:pt x="331" y="1"/>
                  </a:moveTo>
                  <a:cubicBezTo>
                    <a:pt x="102" y="102"/>
                    <a:pt x="102" y="102"/>
                    <a:pt x="1" y="102"/>
                  </a:cubicBezTo>
                  <a:lnTo>
                    <a:pt x="1" y="433"/>
                  </a:lnTo>
                  <a:lnTo>
                    <a:pt x="331" y="433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5250100" y="1822125"/>
              <a:ext cx="15925" cy="3200"/>
            </a:xfrm>
            <a:custGeom>
              <a:avLst/>
              <a:gdLst/>
              <a:ahLst/>
              <a:cxnLst/>
              <a:rect l="l" t="t" r="r" b="b"/>
              <a:pathLst>
                <a:path w="637" h="128" extrusionOk="0">
                  <a:moveTo>
                    <a:pt x="309" y="0"/>
                  </a:moveTo>
                  <a:cubicBezTo>
                    <a:pt x="204" y="0"/>
                    <a:pt x="103" y="26"/>
                    <a:pt x="1" y="127"/>
                  </a:cubicBezTo>
                  <a:cubicBezTo>
                    <a:pt x="47" y="104"/>
                    <a:pt x="93" y="97"/>
                    <a:pt x="139" y="97"/>
                  </a:cubicBezTo>
                  <a:cubicBezTo>
                    <a:pt x="222" y="97"/>
                    <a:pt x="306" y="120"/>
                    <a:pt x="392" y="120"/>
                  </a:cubicBezTo>
                  <a:cubicBezTo>
                    <a:pt x="471" y="120"/>
                    <a:pt x="552" y="101"/>
                    <a:pt x="636" y="26"/>
                  </a:cubicBezTo>
                  <a:cubicBezTo>
                    <a:pt x="522" y="26"/>
                    <a:pt x="414" y="0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5212625" y="2010825"/>
              <a:ext cx="13375" cy="1020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102" y="1"/>
                  </a:moveTo>
                  <a:cubicBezTo>
                    <a:pt x="0" y="102"/>
                    <a:pt x="0" y="306"/>
                    <a:pt x="102" y="407"/>
                  </a:cubicBezTo>
                  <a:lnTo>
                    <a:pt x="534" y="407"/>
                  </a:lnTo>
                  <a:cubicBezTo>
                    <a:pt x="331" y="306"/>
                    <a:pt x="229" y="306"/>
                    <a:pt x="229" y="204"/>
                  </a:cubicBezTo>
                  <a:cubicBezTo>
                    <a:pt x="229" y="102"/>
                    <a:pt x="331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211575" y="1886300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" y="0"/>
                  </a:moveTo>
                  <a:lnTo>
                    <a:pt x="1" y="305"/>
                  </a:lnTo>
                  <a:cubicBezTo>
                    <a:pt x="204" y="305"/>
                    <a:pt x="204" y="203"/>
                    <a:pt x="433" y="102"/>
                  </a:cubicBezTo>
                  <a:cubicBezTo>
                    <a:pt x="204" y="0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158850" y="1907250"/>
              <a:ext cx="7650" cy="9000"/>
            </a:xfrm>
            <a:custGeom>
              <a:avLst/>
              <a:gdLst/>
              <a:ahLst/>
              <a:cxnLst/>
              <a:rect l="l" t="t" r="r" b="b"/>
              <a:pathLst>
                <a:path w="306" h="360" extrusionOk="0">
                  <a:moveTo>
                    <a:pt x="305" y="1"/>
                  </a:moveTo>
                  <a:cubicBezTo>
                    <a:pt x="203" y="103"/>
                    <a:pt x="0" y="1"/>
                    <a:pt x="0" y="230"/>
                  </a:cubicBezTo>
                  <a:cubicBezTo>
                    <a:pt x="81" y="230"/>
                    <a:pt x="98" y="360"/>
                    <a:pt x="205" y="360"/>
                  </a:cubicBezTo>
                  <a:cubicBezTo>
                    <a:pt x="232" y="360"/>
                    <a:pt x="264" y="352"/>
                    <a:pt x="305" y="33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166475" y="1928850"/>
              <a:ext cx="8275" cy="10200"/>
            </a:xfrm>
            <a:custGeom>
              <a:avLst/>
              <a:gdLst/>
              <a:ahLst/>
              <a:cxnLst/>
              <a:rect l="l" t="t" r="r" b="b"/>
              <a:pathLst>
                <a:path w="331" h="408" extrusionOk="0">
                  <a:moveTo>
                    <a:pt x="102" y="1"/>
                  </a:moveTo>
                  <a:cubicBezTo>
                    <a:pt x="0" y="204"/>
                    <a:pt x="0" y="306"/>
                    <a:pt x="0" y="408"/>
                  </a:cubicBezTo>
                  <a:lnTo>
                    <a:pt x="229" y="408"/>
                  </a:lnTo>
                  <a:cubicBezTo>
                    <a:pt x="229" y="408"/>
                    <a:pt x="330" y="408"/>
                    <a:pt x="330" y="306"/>
                  </a:cubicBezTo>
                  <a:lnTo>
                    <a:pt x="330" y="204"/>
                  </a:lnTo>
                  <a:cubicBezTo>
                    <a:pt x="229" y="204"/>
                    <a:pt x="102" y="103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51649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331" y="0"/>
                  </a:moveTo>
                  <a:cubicBezTo>
                    <a:pt x="229" y="0"/>
                    <a:pt x="102" y="0"/>
                    <a:pt x="0" y="102"/>
                  </a:cubicBezTo>
                  <a:lnTo>
                    <a:pt x="0" y="305"/>
                  </a:lnTo>
                  <a:cubicBezTo>
                    <a:pt x="102" y="305"/>
                    <a:pt x="229" y="203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5368925" y="2233225"/>
              <a:ext cx="10825" cy="7650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02" y="0"/>
                  </a:moveTo>
                  <a:lnTo>
                    <a:pt x="102" y="0"/>
                  </a:lnTo>
                  <a:cubicBezTo>
                    <a:pt x="1" y="102"/>
                    <a:pt x="1" y="203"/>
                    <a:pt x="204" y="305"/>
                  </a:cubicBezTo>
                  <a:lnTo>
                    <a:pt x="433" y="305"/>
                  </a:lnTo>
                  <a:cubicBezTo>
                    <a:pt x="433" y="203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6851300" y="1799400"/>
              <a:ext cx="10825" cy="4325"/>
            </a:xfrm>
            <a:custGeom>
              <a:avLst/>
              <a:gdLst/>
              <a:ahLst/>
              <a:cxnLst/>
              <a:rect l="l" t="t" r="r" b="b"/>
              <a:pathLst>
                <a:path w="433" h="173" extrusionOk="0">
                  <a:moveTo>
                    <a:pt x="264" y="1"/>
                  </a:moveTo>
                  <a:cubicBezTo>
                    <a:pt x="198" y="1"/>
                    <a:pt x="115" y="32"/>
                    <a:pt x="1" y="96"/>
                  </a:cubicBezTo>
                  <a:cubicBezTo>
                    <a:pt x="115" y="147"/>
                    <a:pt x="198" y="172"/>
                    <a:pt x="264" y="172"/>
                  </a:cubicBezTo>
                  <a:cubicBezTo>
                    <a:pt x="331" y="172"/>
                    <a:pt x="382" y="147"/>
                    <a:pt x="433" y="96"/>
                  </a:cubicBezTo>
                  <a:cubicBezTo>
                    <a:pt x="382" y="32"/>
                    <a:pt x="331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5368925" y="1807750"/>
              <a:ext cx="10825" cy="4850"/>
            </a:xfrm>
            <a:custGeom>
              <a:avLst/>
              <a:gdLst/>
              <a:ahLst/>
              <a:cxnLst/>
              <a:rect l="l" t="t" r="r" b="b"/>
              <a:pathLst>
                <a:path w="433" h="194" extrusionOk="0">
                  <a:moveTo>
                    <a:pt x="236" y="0"/>
                  </a:moveTo>
                  <a:cubicBezTo>
                    <a:pt x="169" y="0"/>
                    <a:pt x="120" y="49"/>
                    <a:pt x="1" y="169"/>
                  </a:cubicBezTo>
                  <a:cubicBezTo>
                    <a:pt x="102" y="169"/>
                    <a:pt x="185" y="194"/>
                    <a:pt x="255" y="194"/>
                  </a:cubicBezTo>
                  <a:cubicBezTo>
                    <a:pt x="325" y="194"/>
                    <a:pt x="382" y="169"/>
                    <a:pt x="433" y="67"/>
                  </a:cubicBezTo>
                  <a:cubicBezTo>
                    <a:pt x="338" y="25"/>
                    <a:pt x="283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5286975" y="1820200"/>
              <a:ext cx="7650" cy="4250"/>
            </a:xfrm>
            <a:custGeom>
              <a:avLst/>
              <a:gdLst/>
              <a:ahLst/>
              <a:cxnLst/>
              <a:rect l="l" t="t" r="r" b="b"/>
              <a:pathLst>
                <a:path w="306" h="17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54" y="52"/>
                    <a:pt x="178" y="52"/>
                    <a:pt x="114" y="52"/>
                  </a:cubicBezTo>
                  <a:cubicBezTo>
                    <a:pt x="51" y="52"/>
                    <a:pt x="0" y="52"/>
                    <a:pt x="0" y="103"/>
                  </a:cubicBezTo>
                  <a:cubicBezTo>
                    <a:pt x="84" y="145"/>
                    <a:pt x="134" y="169"/>
                    <a:pt x="170" y="169"/>
                  </a:cubicBezTo>
                  <a:cubicBezTo>
                    <a:pt x="221" y="169"/>
                    <a:pt x="246" y="120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7121350" y="1851975"/>
              <a:ext cx="8275" cy="5125"/>
            </a:xfrm>
            <a:custGeom>
              <a:avLst/>
              <a:gdLst/>
              <a:ahLst/>
              <a:cxnLst/>
              <a:rect l="l" t="t" r="r" b="b"/>
              <a:pathLst>
                <a:path w="331" h="205" extrusionOk="0">
                  <a:moveTo>
                    <a:pt x="1" y="1"/>
                  </a:moveTo>
                  <a:cubicBezTo>
                    <a:pt x="128" y="102"/>
                    <a:pt x="128" y="102"/>
                    <a:pt x="128" y="204"/>
                  </a:cubicBezTo>
                  <a:cubicBezTo>
                    <a:pt x="229" y="204"/>
                    <a:pt x="331" y="102"/>
                    <a:pt x="331" y="102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7184900" y="1925675"/>
              <a:ext cx="8275" cy="4850"/>
            </a:xfrm>
            <a:custGeom>
              <a:avLst/>
              <a:gdLst/>
              <a:ahLst/>
              <a:cxnLst/>
              <a:rect l="l" t="t" r="r" b="b"/>
              <a:pathLst>
                <a:path w="331" h="194" extrusionOk="0">
                  <a:moveTo>
                    <a:pt x="331" y="1"/>
                  </a:moveTo>
                  <a:cubicBezTo>
                    <a:pt x="229" y="1"/>
                    <a:pt x="127" y="1"/>
                    <a:pt x="0" y="128"/>
                  </a:cubicBezTo>
                  <a:cubicBezTo>
                    <a:pt x="51" y="169"/>
                    <a:pt x="98" y="193"/>
                    <a:pt x="142" y="193"/>
                  </a:cubicBezTo>
                  <a:cubicBezTo>
                    <a:pt x="209" y="193"/>
                    <a:pt x="270" y="138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271075" y="1970800"/>
              <a:ext cx="5100" cy="8275"/>
            </a:xfrm>
            <a:custGeom>
              <a:avLst/>
              <a:gdLst/>
              <a:ahLst/>
              <a:cxnLst/>
              <a:rect l="l" t="t" r="r" b="b"/>
              <a:pathLst>
                <a:path w="204" h="331" extrusionOk="0">
                  <a:moveTo>
                    <a:pt x="102" y="0"/>
                  </a:moveTo>
                  <a:cubicBezTo>
                    <a:pt x="1" y="102"/>
                    <a:pt x="1" y="229"/>
                    <a:pt x="102" y="331"/>
                  </a:cubicBezTo>
                  <a:cubicBezTo>
                    <a:pt x="204" y="229"/>
                    <a:pt x="204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5255200" y="197905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204" y="1"/>
                  </a:moveTo>
                  <a:cubicBezTo>
                    <a:pt x="102" y="102"/>
                    <a:pt x="0" y="204"/>
                    <a:pt x="204" y="306"/>
                  </a:cubicBezTo>
                  <a:cubicBezTo>
                    <a:pt x="305" y="204"/>
                    <a:pt x="305" y="102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371475" y="2223050"/>
              <a:ext cx="8275" cy="622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166" y="0"/>
                  </a:moveTo>
                  <a:cubicBezTo>
                    <a:pt x="108" y="0"/>
                    <a:pt x="51" y="26"/>
                    <a:pt x="0" y="77"/>
                  </a:cubicBezTo>
                  <a:cubicBezTo>
                    <a:pt x="51" y="191"/>
                    <a:pt x="108" y="248"/>
                    <a:pt x="166" y="248"/>
                  </a:cubicBezTo>
                  <a:cubicBezTo>
                    <a:pt x="223" y="248"/>
                    <a:pt x="280" y="191"/>
                    <a:pt x="331" y="77"/>
                  </a:cubicBezTo>
                  <a:cubicBezTo>
                    <a:pt x="280" y="26"/>
                    <a:pt x="223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398150" y="2206525"/>
              <a:ext cx="5125" cy="8300"/>
            </a:xfrm>
            <a:custGeom>
              <a:avLst/>
              <a:gdLst/>
              <a:ahLst/>
              <a:cxnLst/>
              <a:rect l="l" t="t" r="r" b="b"/>
              <a:pathLst>
                <a:path w="205" h="332" extrusionOk="0">
                  <a:moveTo>
                    <a:pt x="1" y="1"/>
                  </a:moveTo>
                  <a:lnTo>
                    <a:pt x="1" y="331"/>
                  </a:lnTo>
                  <a:cubicBezTo>
                    <a:pt x="1" y="331"/>
                    <a:pt x="102" y="331"/>
                    <a:pt x="102" y="204"/>
                  </a:cubicBezTo>
                  <a:cubicBezTo>
                    <a:pt x="204" y="204"/>
                    <a:pt x="102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5329525" y="2153800"/>
              <a:ext cx="5125" cy="8700"/>
            </a:xfrm>
            <a:custGeom>
              <a:avLst/>
              <a:gdLst/>
              <a:ahLst/>
              <a:cxnLst/>
              <a:rect l="l" t="t" r="r" b="b"/>
              <a:pathLst>
                <a:path w="205" h="348" extrusionOk="0">
                  <a:moveTo>
                    <a:pt x="1" y="0"/>
                  </a:moveTo>
                  <a:lnTo>
                    <a:pt x="1" y="305"/>
                  </a:lnTo>
                  <a:cubicBezTo>
                    <a:pt x="31" y="335"/>
                    <a:pt x="60" y="347"/>
                    <a:pt x="88" y="347"/>
                  </a:cubicBezTo>
                  <a:cubicBezTo>
                    <a:pt x="153" y="347"/>
                    <a:pt x="204" y="275"/>
                    <a:pt x="204" y="203"/>
                  </a:cubicBezTo>
                  <a:cubicBezTo>
                    <a:pt x="204" y="102"/>
                    <a:pt x="2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5326350" y="2145525"/>
              <a:ext cx="5750" cy="8300"/>
            </a:xfrm>
            <a:custGeom>
              <a:avLst/>
              <a:gdLst/>
              <a:ahLst/>
              <a:cxnLst/>
              <a:rect l="l" t="t" r="r" b="b"/>
              <a:pathLst>
                <a:path w="230" h="332" extrusionOk="0">
                  <a:moveTo>
                    <a:pt x="1" y="1"/>
                  </a:moveTo>
                  <a:cubicBezTo>
                    <a:pt x="1" y="229"/>
                    <a:pt x="1" y="229"/>
                    <a:pt x="128" y="331"/>
                  </a:cubicBezTo>
                  <a:cubicBezTo>
                    <a:pt x="128" y="229"/>
                    <a:pt x="230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5212625" y="2119475"/>
              <a:ext cx="5750" cy="7650"/>
            </a:xfrm>
            <a:custGeom>
              <a:avLst/>
              <a:gdLst/>
              <a:ahLst/>
              <a:cxnLst/>
              <a:rect l="l" t="t" r="r" b="b"/>
              <a:pathLst>
                <a:path w="230" h="306" extrusionOk="0">
                  <a:moveTo>
                    <a:pt x="102" y="1"/>
                  </a:moveTo>
                  <a:cubicBezTo>
                    <a:pt x="0" y="102"/>
                    <a:pt x="0" y="204"/>
                    <a:pt x="102" y="306"/>
                  </a:cubicBezTo>
                  <a:cubicBezTo>
                    <a:pt x="229" y="204"/>
                    <a:pt x="229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5212625" y="2109325"/>
              <a:ext cx="10825" cy="5725"/>
            </a:xfrm>
            <a:custGeom>
              <a:avLst/>
              <a:gdLst/>
              <a:ahLst/>
              <a:cxnLst/>
              <a:rect l="l" t="t" r="r" b="b"/>
              <a:pathLst>
                <a:path w="433" h="229" extrusionOk="0">
                  <a:moveTo>
                    <a:pt x="216" y="0"/>
                  </a:moveTo>
                  <a:cubicBezTo>
                    <a:pt x="134" y="0"/>
                    <a:pt x="51" y="25"/>
                    <a:pt x="0" y="76"/>
                  </a:cubicBezTo>
                  <a:cubicBezTo>
                    <a:pt x="51" y="178"/>
                    <a:pt x="134" y="229"/>
                    <a:pt x="216" y="229"/>
                  </a:cubicBezTo>
                  <a:cubicBezTo>
                    <a:pt x="299" y="229"/>
                    <a:pt x="382" y="178"/>
                    <a:pt x="432" y="76"/>
                  </a:cubicBezTo>
                  <a:cubicBezTo>
                    <a:pt x="382" y="25"/>
                    <a:pt x="299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5255200" y="2095975"/>
              <a:ext cx="7650" cy="6225"/>
            </a:xfrm>
            <a:custGeom>
              <a:avLst/>
              <a:gdLst/>
              <a:ahLst/>
              <a:cxnLst/>
              <a:rect l="l" t="t" r="r" b="b"/>
              <a:pathLst>
                <a:path w="306" h="249" extrusionOk="0">
                  <a:moveTo>
                    <a:pt x="153" y="0"/>
                  </a:moveTo>
                  <a:cubicBezTo>
                    <a:pt x="102" y="0"/>
                    <a:pt x="51" y="26"/>
                    <a:pt x="0" y="77"/>
                  </a:cubicBezTo>
                  <a:cubicBezTo>
                    <a:pt x="51" y="191"/>
                    <a:pt x="102" y="248"/>
                    <a:pt x="153" y="248"/>
                  </a:cubicBezTo>
                  <a:cubicBezTo>
                    <a:pt x="204" y="248"/>
                    <a:pt x="254" y="191"/>
                    <a:pt x="305" y="77"/>
                  </a:cubicBezTo>
                  <a:cubicBezTo>
                    <a:pt x="254" y="26"/>
                    <a:pt x="20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5215175" y="2026725"/>
              <a:ext cx="8275" cy="7625"/>
            </a:xfrm>
            <a:custGeom>
              <a:avLst/>
              <a:gdLst/>
              <a:ahLst/>
              <a:cxnLst/>
              <a:rect l="l" t="t" r="r" b="b"/>
              <a:pathLst>
                <a:path w="331" h="305" extrusionOk="0">
                  <a:moveTo>
                    <a:pt x="229" y="0"/>
                  </a:moveTo>
                  <a:lnTo>
                    <a:pt x="229" y="0"/>
                  </a:lnTo>
                  <a:cubicBezTo>
                    <a:pt x="0" y="102"/>
                    <a:pt x="127" y="203"/>
                    <a:pt x="127" y="305"/>
                  </a:cubicBezTo>
                  <a:cubicBezTo>
                    <a:pt x="330" y="203"/>
                    <a:pt x="330" y="203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6867200" y="17986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7" y="1"/>
                  </a:moveTo>
                  <a:cubicBezTo>
                    <a:pt x="0" y="1"/>
                    <a:pt x="0" y="128"/>
                    <a:pt x="0" y="128"/>
                  </a:cubicBez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6920575" y="180432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2"/>
                    <a:pt x="102" y="102"/>
                    <a:pt x="102" y="102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273625" y="1817675"/>
              <a:ext cx="2550" cy="2550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0" y="0"/>
                  </a:moveTo>
                  <a:lnTo>
                    <a:pt x="0" y="102"/>
                  </a:lnTo>
                  <a:cubicBezTo>
                    <a:pt x="0" y="102"/>
                    <a:pt x="102" y="102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173225" y="1870400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lnTo>
                    <a:pt x="1" y="102"/>
                  </a:lnTo>
                  <a:cubicBezTo>
                    <a:pt x="102" y="102"/>
                    <a:pt x="204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167500" y="1872950"/>
              <a:ext cx="8300" cy="5100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331" y="0"/>
                  </a:moveTo>
                  <a:cubicBezTo>
                    <a:pt x="128" y="0"/>
                    <a:pt x="1" y="0"/>
                    <a:pt x="128" y="204"/>
                  </a:cubicBezTo>
                  <a:cubicBezTo>
                    <a:pt x="128" y="102"/>
                    <a:pt x="230" y="102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7203950" y="1904025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48" y="0"/>
                  </a:moveTo>
                  <a:cubicBezTo>
                    <a:pt x="36" y="0"/>
                    <a:pt x="20" y="9"/>
                    <a:pt x="1" y="28"/>
                  </a:cubicBezTo>
                  <a:cubicBezTo>
                    <a:pt x="1" y="130"/>
                    <a:pt x="102" y="130"/>
                    <a:pt x="102" y="232"/>
                  </a:cubicBezTo>
                  <a:cubicBezTo>
                    <a:pt x="102" y="149"/>
                    <a:pt x="102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212625" y="1957450"/>
              <a:ext cx="5750" cy="3200"/>
            </a:xfrm>
            <a:custGeom>
              <a:avLst/>
              <a:gdLst/>
              <a:ahLst/>
              <a:cxnLst/>
              <a:rect l="l" t="t" r="r" b="b"/>
              <a:pathLst>
                <a:path w="230" h="128" extrusionOk="0">
                  <a:moveTo>
                    <a:pt x="0" y="1"/>
                  </a:moveTo>
                  <a:lnTo>
                    <a:pt x="102" y="128"/>
                  </a:lnTo>
                  <a:cubicBezTo>
                    <a:pt x="229" y="128"/>
                    <a:pt x="229" y="128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241850" y="1975175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67" y="1"/>
                  </a:moveTo>
                  <a:cubicBezTo>
                    <a:pt x="52" y="1"/>
                    <a:pt x="31" y="16"/>
                    <a:pt x="1" y="54"/>
                  </a:cubicBezTo>
                  <a:lnTo>
                    <a:pt x="102" y="156"/>
                  </a:lnTo>
                  <a:cubicBezTo>
                    <a:pt x="102" y="85"/>
                    <a:pt x="10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244400" y="1979050"/>
              <a:ext cx="5725" cy="5125"/>
            </a:xfrm>
            <a:custGeom>
              <a:avLst/>
              <a:gdLst/>
              <a:ahLst/>
              <a:cxnLst/>
              <a:rect l="l" t="t" r="r" b="b"/>
              <a:pathLst>
                <a:path w="229" h="205" extrusionOk="0">
                  <a:moveTo>
                    <a:pt x="0" y="1"/>
                  </a:moveTo>
                  <a:cubicBezTo>
                    <a:pt x="0" y="102"/>
                    <a:pt x="102" y="204"/>
                    <a:pt x="229" y="204"/>
                  </a:cubicBezTo>
                  <a:cubicBezTo>
                    <a:pt x="229" y="1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250100" y="1981600"/>
              <a:ext cx="2575" cy="5800"/>
            </a:xfrm>
            <a:custGeom>
              <a:avLst/>
              <a:gdLst/>
              <a:ahLst/>
              <a:cxnLst/>
              <a:rect l="l" t="t" r="r" b="b"/>
              <a:pathLst>
                <a:path w="103" h="232" extrusionOk="0">
                  <a:moveTo>
                    <a:pt x="1" y="1"/>
                  </a:moveTo>
                  <a:cubicBezTo>
                    <a:pt x="1" y="83"/>
                    <a:pt x="1" y="232"/>
                    <a:pt x="55" y="232"/>
                  </a:cubicBezTo>
                  <a:cubicBezTo>
                    <a:pt x="67" y="232"/>
                    <a:pt x="83" y="223"/>
                    <a:pt x="103" y="204"/>
                  </a:cubicBezTo>
                  <a:cubicBezTo>
                    <a:pt x="103" y="102"/>
                    <a:pt x="1" y="1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7232550" y="1984150"/>
              <a:ext cx="5750" cy="2550"/>
            </a:xfrm>
            <a:custGeom>
              <a:avLst/>
              <a:gdLst/>
              <a:ahLst/>
              <a:cxnLst/>
              <a:rect l="l" t="t" r="r" b="b"/>
              <a:pathLst>
                <a:path w="230" h="102" extrusionOk="0">
                  <a:moveTo>
                    <a:pt x="0" y="0"/>
                  </a:moveTo>
                  <a:lnTo>
                    <a:pt x="127" y="102"/>
                  </a:lnTo>
                  <a:cubicBezTo>
                    <a:pt x="127" y="102"/>
                    <a:pt x="229" y="102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7235725" y="1996475"/>
              <a:ext cx="2575" cy="6125"/>
            </a:xfrm>
            <a:custGeom>
              <a:avLst/>
              <a:gdLst/>
              <a:ahLst/>
              <a:cxnLst/>
              <a:rect l="l" t="t" r="r" b="b"/>
              <a:pathLst>
                <a:path w="103" h="245" extrusionOk="0">
                  <a:moveTo>
                    <a:pt x="62" y="1"/>
                  </a:moveTo>
                  <a:cubicBezTo>
                    <a:pt x="48" y="1"/>
                    <a:pt x="28" y="14"/>
                    <a:pt x="0" y="41"/>
                  </a:cubicBezTo>
                  <a:cubicBezTo>
                    <a:pt x="0" y="143"/>
                    <a:pt x="102" y="143"/>
                    <a:pt x="102" y="244"/>
                  </a:cubicBezTo>
                  <a:cubicBezTo>
                    <a:pt x="102" y="95"/>
                    <a:pt x="10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244400" y="2005100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02" y="1"/>
                  </a:moveTo>
                  <a:cubicBezTo>
                    <a:pt x="102" y="1"/>
                    <a:pt x="102" y="128"/>
                    <a:pt x="0" y="128"/>
                  </a:cubicBezTo>
                  <a:lnTo>
                    <a:pt x="102" y="1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255200" y="2021000"/>
              <a:ext cx="2550" cy="5725"/>
            </a:xfrm>
            <a:custGeom>
              <a:avLst/>
              <a:gdLst/>
              <a:ahLst/>
              <a:cxnLst/>
              <a:rect l="l" t="t" r="r" b="b"/>
              <a:pathLst>
                <a:path w="102" h="229" extrusionOk="0">
                  <a:moveTo>
                    <a:pt x="0" y="0"/>
                  </a:moveTo>
                  <a:lnTo>
                    <a:pt x="0" y="127"/>
                  </a:lnTo>
                  <a:lnTo>
                    <a:pt x="0" y="229"/>
                  </a:lnTo>
                  <a:lnTo>
                    <a:pt x="102" y="229"/>
                  </a:lnTo>
                  <a:cubicBezTo>
                    <a:pt x="102" y="127"/>
                    <a:pt x="102" y="1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138925" y="2035900"/>
              <a:ext cx="2550" cy="6725"/>
            </a:xfrm>
            <a:custGeom>
              <a:avLst/>
              <a:gdLst/>
              <a:ahLst/>
              <a:cxnLst/>
              <a:rect l="l" t="t" r="r" b="b"/>
              <a:pathLst>
                <a:path w="102" h="269" extrusionOk="0">
                  <a:moveTo>
                    <a:pt x="61" y="0"/>
                  </a:moveTo>
                  <a:cubicBezTo>
                    <a:pt x="47" y="0"/>
                    <a:pt x="27" y="13"/>
                    <a:pt x="0" y="40"/>
                  </a:cubicBezTo>
                  <a:cubicBezTo>
                    <a:pt x="0" y="40"/>
                    <a:pt x="102" y="167"/>
                    <a:pt x="102" y="268"/>
                  </a:cubicBezTo>
                  <a:cubicBezTo>
                    <a:pt x="102" y="100"/>
                    <a:pt x="10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159875" y="2034350"/>
              <a:ext cx="5125" cy="5725"/>
            </a:xfrm>
            <a:custGeom>
              <a:avLst/>
              <a:gdLst/>
              <a:ahLst/>
              <a:cxnLst/>
              <a:rect l="l" t="t" r="r" b="b"/>
              <a:pathLst>
                <a:path w="205" h="229" extrusionOk="0">
                  <a:moveTo>
                    <a:pt x="204" y="0"/>
                  </a:moveTo>
                  <a:cubicBezTo>
                    <a:pt x="103" y="102"/>
                    <a:pt x="1" y="0"/>
                    <a:pt x="103" y="229"/>
                  </a:cubicBezTo>
                  <a:cubicBezTo>
                    <a:pt x="103" y="102"/>
                    <a:pt x="103" y="102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41450" y="2040050"/>
              <a:ext cx="5125" cy="3625"/>
            </a:xfrm>
            <a:custGeom>
              <a:avLst/>
              <a:gdLst/>
              <a:ahLst/>
              <a:cxnLst/>
              <a:rect l="l" t="t" r="r" b="b"/>
              <a:pathLst>
                <a:path w="205" h="145" extrusionOk="0">
                  <a:moveTo>
                    <a:pt x="1" y="1"/>
                  </a:moveTo>
                  <a:cubicBezTo>
                    <a:pt x="1" y="73"/>
                    <a:pt x="1" y="145"/>
                    <a:pt x="73" y="145"/>
                  </a:cubicBezTo>
                  <a:cubicBezTo>
                    <a:pt x="103" y="145"/>
                    <a:pt x="145" y="132"/>
                    <a:pt x="204" y="102"/>
                  </a:cubicBezTo>
                  <a:cubicBezTo>
                    <a:pt x="103" y="102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268550" y="2066100"/>
              <a:ext cx="2550" cy="5750"/>
            </a:xfrm>
            <a:custGeom>
              <a:avLst/>
              <a:gdLst/>
              <a:ahLst/>
              <a:cxnLst/>
              <a:rect l="l" t="t" r="r" b="b"/>
              <a:pathLst>
                <a:path w="102" h="230" extrusionOk="0">
                  <a:moveTo>
                    <a:pt x="0" y="1"/>
                  </a:moveTo>
                  <a:lnTo>
                    <a:pt x="0" y="230"/>
                  </a:lnTo>
                  <a:lnTo>
                    <a:pt x="102" y="230"/>
                  </a:lnTo>
                  <a:cubicBezTo>
                    <a:pt x="102" y="102"/>
                    <a:pt x="10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262825" y="2071825"/>
              <a:ext cx="5725" cy="2575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229" y="1"/>
                  </a:moveTo>
                  <a:cubicBezTo>
                    <a:pt x="0" y="1"/>
                    <a:pt x="0" y="1"/>
                    <a:pt x="0" y="102"/>
                  </a:cubicBezTo>
                  <a:cubicBezTo>
                    <a:pt x="127" y="102"/>
                    <a:pt x="229" y="102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215175" y="2079450"/>
              <a:ext cx="3200" cy="5100"/>
            </a:xfrm>
            <a:custGeom>
              <a:avLst/>
              <a:gdLst/>
              <a:ahLst/>
              <a:cxnLst/>
              <a:rect l="l" t="t" r="r" b="b"/>
              <a:pathLst>
                <a:path w="128" h="204" extrusionOk="0">
                  <a:moveTo>
                    <a:pt x="0" y="1"/>
                  </a:moveTo>
                  <a:lnTo>
                    <a:pt x="0" y="102"/>
                  </a:lnTo>
                  <a:lnTo>
                    <a:pt x="0" y="204"/>
                  </a:lnTo>
                  <a:cubicBezTo>
                    <a:pt x="0" y="102"/>
                    <a:pt x="127" y="102"/>
                    <a:pt x="127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7161375" y="2097875"/>
              <a:ext cx="7650" cy="2575"/>
            </a:xfrm>
            <a:custGeom>
              <a:avLst/>
              <a:gdLst/>
              <a:ahLst/>
              <a:cxnLst/>
              <a:rect l="l" t="t" r="r" b="b"/>
              <a:pathLst>
                <a:path w="306" h="103" extrusionOk="0">
                  <a:moveTo>
                    <a:pt x="102" y="1"/>
                  </a:moveTo>
                  <a:cubicBezTo>
                    <a:pt x="102" y="1"/>
                    <a:pt x="102" y="102"/>
                    <a:pt x="1" y="102"/>
                  </a:cubicBezTo>
                  <a:cubicBezTo>
                    <a:pt x="102" y="102"/>
                    <a:pt x="306" y="102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7063525" y="2103600"/>
              <a:ext cx="5100" cy="2550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1" y="0"/>
                  </a:moveTo>
                  <a:cubicBezTo>
                    <a:pt x="102" y="0"/>
                    <a:pt x="102" y="0"/>
                    <a:pt x="102" y="102"/>
                  </a:cubicBezTo>
                  <a:cubicBezTo>
                    <a:pt x="102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111175" y="2100425"/>
              <a:ext cx="7650" cy="5725"/>
            </a:xfrm>
            <a:custGeom>
              <a:avLst/>
              <a:gdLst/>
              <a:ahLst/>
              <a:cxnLst/>
              <a:rect l="l" t="t" r="r" b="b"/>
              <a:pathLst>
                <a:path w="306" h="229" extrusionOk="0">
                  <a:moveTo>
                    <a:pt x="306" y="0"/>
                  </a:moveTo>
                  <a:cubicBezTo>
                    <a:pt x="204" y="0"/>
                    <a:pt x="1" y="0"/>
                    <a:pt x="103" y="229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166475" y="2132200"/>
              <a:ext cx="5725" cy="422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0" y="0"/>
                  </a:moveTo>
                  <a:cubicBezTo>
                    <a:pt x="0" y="91"/>
                    <a:pt x="52" y="169"/>
                    <a:pt x="128" y="169"/>
                  </a:cubicBezTo>
                  <a:cubicBezTo>
                    <a:pt x="158" y="169"/>
                    <a:pt x="192" y="156"/>
                    <a:pt x="229" y="12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7140425" y="2185550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0" y="1"/>
                  </a:moveTo>
                  <a:cubicBezTo>
                    <a:pt x="0" y="103"/>
                    <a:pt x="102" y="103"/>
                    <a:pt x="102" y="103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379725" y="2240850"/>
              <a:ext cx="2575" cy="3900"/>
            </a:xfrm>
            <a:custGeom>
              <a:avLst/>
              <a:gdLst/>
              <a:ahLst/>
              <a:cxnLst/>
              <a:rect l="l" t="t" r="r" b="b"/>
              <a:pathLst>
                <a:path w="103" h="156" extrusionOk="0">
                  <a:moveTo>
                    <a:pt x="1" y="0"/>
                  </a:moveTo>
                  <a:cubicBezTo>
                    <a:pt x="1" y="71"/>
                    <a:pt x="1" y="155"/>
                    <a:pt x="36" y="155"/>
                  </a:cubicBezTo>
                  <a:cubicBezTo>
                    <a:pt x="51" y="155"/>
                    <a:pt x="72" y="140"/>
                    <a:pt x="102" y="102"/>
                  </a:cubicBezTo>
                  <a:cubicBezTo>
                    <a:pt x="102" y="102"/>
                    <a:pt x="10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432475" y="2145525"/>
              <a:ext cx="5100" cy="2575"/>
            </a:xfrm>
            <a:custGeom>
              <a:avLst/>
              <a:gdLst/>
              <a:ahLst/>
              <a:cxnLst/>
              <a:rect l="l" t="t" r="r" b="b"/>
              <a:pathLst>
                <a:path w="204" h="103" extrusionOk="0">
                  <a:moveTo>
                    <a:pt x="102" y="1"/>
                  </a:moveTo>
                  <a:cubicBezTo>
                    <a:pt x="102" y="1"/>
                    <a:pt x="0" y="1"/>
                    <a:pt x="0" y="102"/>
                  </a:cubicBezTo>
                  <a:lnTo>
                    <a:pt x="204" y="102"/>
                  </a:lnTo>
                  <a:cubicBezTo>
                    <a:pt x="204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17"/>
          <p:cNvSpPr txBox="1">
            <a:spLocks noGrp="1"/>
          </p:cNvSpPr>
          <p:nvPr>
            <p:ph type="title"/>
          </p:nvPr>
        </p:nvSpPr>
        <p:spPr>
          <a:xfrm>
            <a:off x="-1038351" y="150959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DAFTAR</a:t>
            </a:r>
            <a:r>
              <a:rPr lang="en" dirty="0"/>
              <a:t>   ISI</a:t>
            </a:r>
            <a:endParaRPr dirty="0"/>
          </a:p>
        </p:txBody>
      </p:sp>
      <p:sp>
        <p:nvSpPr>
          <p:cNvPr id="540" name="Google Shape;540;p17"/>
          <p:cNvSpPr txBox="1">
            <a:spLocks noGrp="1"/>
          </p:cNvSpPr>
          <p:nvPr>
            <p:ph type="body" idx="1"/>
          </p:nvPr>
        </p:nvSpPr>
        <p:spPr>
          <a:xfrm>
            <a:off x="1" y="1032589"/>
            <a:ext cx="8015430" cy="3758758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algn="just"/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Import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Modul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unittest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: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mengimpor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modul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unittest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bagian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dari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perpustakaan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standar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Python.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Modul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menyediakan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kerangka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kerja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untuk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menulis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menjalankan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unit.</a:t>
            </a:r>
          </a:p>
          <a:p>
            <a:pPr algn="just"/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Definisi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(a, b):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argumen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mengembalikan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penjumlahan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keduanya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test.</a:t>
            </a:r>
          </a:p>
          <a:p>
            <a:pPr algn="just"/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Pembuatan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Kelas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TestTambah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: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kelas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menggambarkan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test case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atau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rangkaian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untuk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fungsi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(a, b).</a:t>
            </a:r>
          </a:p>
          <a:p>
            <a:pPr lvl="1" algn="just"/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test_tambah_positif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: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di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dalam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kelas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TestTambah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melakukan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pada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penjumlahan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positif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Dalam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kasus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assertEqual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digunakan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untuk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membandingkan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hasil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pemanggilan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(2, 3)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nilai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diharapkan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yaitu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5.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Jika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hasil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aktual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sama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nilai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diharapkan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dianggap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berhasil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test_tambah_negatif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: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adalah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lain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melakukan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pengujian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pada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penjumlahan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negatif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Seperti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sebelumnya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assertEqual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digunakan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untuk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membandingkan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hasil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pemanggilan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(-2, -3)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nilai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diharapkan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yaitu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-5.</a:t>
            </a:r>
          </a:p>
          <a:p>
            <a:pPr lvl="1" algn="just"/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test_tambah_campuran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: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ini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menguji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penjumlahan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campuran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yaitu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ketika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salah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satu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positif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satu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negatif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.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Metode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assertEqual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digunakan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dua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kali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untuk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menguji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hasil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pemanggilan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(-2, 3)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tambah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(2, -3)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dengan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nilai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yang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diharapkan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,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yaitu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1 </a:t>
            </a:r>
            <a:r>
              <a:rPr lang="en-ID" sz="1050" dirty="0" err="1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dan</a:t>
            </a:r>
            <a:r>
              <a:rPr lang="en-ID" sz="1050" dirty="0">
                <a:solidFill>
                  <a:schemeClr val="tx1"/>
                </a:solidFill>
                <a:latin typeface="Courier Prime" panose="020B0604020202020204" charset="0"/>
                <a:cs typeface="Times New Roman" panose="02020603050405020304" pitchFamily="18" charset="0"/>
              </a:rPr>
              <a:t> -1.</a:t>
            </a:r>
            <a:endParaRPr lang="en-ID" sz="1050" kern="100" dirty="0">
              <a:solidFill>
                <a:schemeClr val="tx1"/>
              </a:solidFill>
              <a:latin typeface="Courier Prim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Unit: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if __name__ == '__main__'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skrip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unittest.main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unit yang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TestTambah</a:t>
            </a:r>
            <a:r>
              <a:rPr lang="en-ID" sz="1050" kern="100" dirty="0">
                <a:solidFill>
                  <a:schemeClr val="tx1"/>
                </a:solidFill>
                <a:latin typeface="Courier Prim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73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7" name="Google Shape;13217;p51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20" name="Google Shape;13220;p51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3221" name="Google Shape;13221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222" name="Google Shape;13222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223" name="Google Shape;13223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4" name="Google Shape;13224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25" name="Google Shape;13225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6" name="Google Shape;13226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3227" name="Google Shape;13227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3228" name="Google Shape;13228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9" name="Google Shape;13229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30" name="Google Shape;13230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3231" name="Google Shape;13231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2" name="Google Shape;13232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3" name="Google Shape;13233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4" name="Google Shape;13234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35" name="Google Shape;13235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236" name="Google Shape;13236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237" name="Google Shape;13237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8" name="Google Shape;13238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39" name="Google Shape;13239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240" name="Google Shape;13240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1" name="Google Shape;13241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2" name="Google Shape;13242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3" name="Google Shape;13243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44" name="Google Shape;13244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245" name="Google Shape;13245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246" name="Google Shape;13246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7" name="Google Shape;13247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48" name="Google Shape;13248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249" name="Google Shape;13249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0" name="Google Shape;13250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51" name="Google Shape;13251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3252" name="Google Shape;13252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3253" name="Google Shape;13253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4" name="Google Shape;13254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55" name="Google Shape;13255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3256" name="Google Shape;13256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7" name="Google Shape;13257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8" name="Google Shape;13258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9" name="Google Shape;13259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0" name="Google Shape;13260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rue Crime Studies for College Infographics by Slidesgo">
  <a:themeElements>
    <a:clrScheme name="Simple Light">
      <a:dk1>
        <a:srgbClr val="000000"/>
      </a:dk1>
      <a:lt1>
        <a:srgbClr val="F1E9DD"/>
      </a:lt1>
      <a:dk2>
        <a:srgbClr val="FFEDD2"/>
      </a:dk2>
      <a:lt2>
        <a:srgbClr val="EDD4B0"/>
      </a:lt2>
      <a:accent1>
        <a:srgbClr val="DDCBB3"/>
      </a:accent1>
      <a:accent2>
        <a:srgbClr val="C7B7A7"/>
      </a:accent2>
      <a:accent3>
        <a:srgbClr val="F7364A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536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Proxima Nova</vt:lpstr>
      <vt:lpstr>Courier Prime</vt:lpstr>
      <vt:lpstr>Prompt Black</vt:lpstr>
      <vt:lpstr>Proxima Nova Semibold</vt:lpstr>
      <vt:lpstr>True Crime Studies for College Infographics by Slidesgo</vt:lpstr>
      <vt:lpstr>Slidesgo Final Pages</vt:lpstr>
      <vt:lpstr>UJIAN TENGAH SEMESTER TESTING QA &amp; PERANGKAT LUNAK FAUZAN MUSYAFFA</vt:lpstr>
      <vt:lpstr>DAFTAR   ISI</vt:lpstr>
      <vt:lpstr>Penjelasan Whitebox dan Unit Test</vt:lpstr>
      <vt:lpstr>PENJELASAN CI/CD</vt:lpstr>
      <vt:lpstr>IMPLEMENTASI DALAM PYTHON</vt:lpstr>
      <vt:lpstr>BERIKUT GAMBARAN DARI SOURCE CODE</vt:lpstr>
      <vt:lpstr>DAFTAR   ISI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TENGAH SEMESTER TESTING QA &amp; PERANGKAT LUNAK FAUZAN MUSYAFFA</dc:title>
  <dc:creator>user</dc:creator>
  <cp:lastModifiedBy>Fauzan Musyaffa</cp:lastModifiedBy>
  <cp:revision>7</cp:revision>
  <dcterms:modified xsi:type="dcterms:W3CDTF">2023-11-04T13:14:37Z</dcterms:modified>
</cp:coreProperties>
</file>